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3" r:id="rId1"/>
  </p:sldMasterIdLst>
  <p:notesMasterIdLst>
    <p:notesMasterId r:id="rId31"/>
  </p:notesMasterIdLst>
  <p:handoutMasterIdLst>
    <p:handoutMasterId r:id="rId32"/>
  </p:handoutMasterIdLst>
  <p:sldIdLst>
    <p:sldId id="307" r:id="rId2"/>
    <p:sldId id="308" r:id="rId3"/>
    <p:sldId id="317" r:id="rId4"/>
    <p:sldId id="316" r:id="rId5"/>
    <p:sldId id="309" r:id="rId6"/>
    <p:sldId id="318" r:id="rId7"/>
    <p:sldId id="256" r:id="rId8"/>
    <p:sldId id="323" r:id="rId9"/>
    <p:sldId id="324" r:id="rId10"/>
    <p:sldId id="325" r:id="rId11"/>
    <p:sldId id="319" r:id="rId12"/>
    <p:sldId id="331" r:id="rId13"/>
    <p:sldId id="311" r:id="rId14"/>
    <p:sldId id="310" r:id="rId15"/>
    <p:sldId id="312" r:id="rId16"/>
    <p:sldId id="326" r:id="rId17"/>
    <p:sldId id="327" r:id="rId18"/>
    <p:sldId id="328" r:id="rId19"/>
    <p:sldId id="329" r:id="rId20"/>
    <p:sldId id="330" r:id="rId21"/>
    <p:sldId id="314" r:id="rId22"/>
    <p:sldId id="332" r:id="rId23"/>
    <p:sldId id="333" r:id="rId24"/>
    <p:sldId id="334" r:id="rId25"/>
    <p:sldId id="315" r:id="rId26"/>
    <p:sldId id="322" r:id="rId27"/>
    <p:sldId id="336" r:id="rId28"/>
    <p:sldId id="321" r:id="rId29"/>
    <p:sldId id="320"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43" autoAdjust="0"/>
    <p:restoredTop sz="99626" autoAdjust="0"/>
  </p:normalViewPr>
  <p:slideViewPr>
    <p:cSldViewPr snapToGrid="0">
      <p:cViewPr>
        <p:scale>
          <a:sx n="50" d="100"/>
          <a:sy n="50" d="100"/>
        </p:scale>
        <p:origin x="-1326" y="-516"/>
      </p:cViewPr>
      <p:guideLst>
        <p:guide orient="horz" pos="2160"/>
        <p:guide pos="3840"/>
      </p:guideLst>
    </p:cSldViewPr>
  </p:slideViewPr>
  <p:notesTextViewPr>
    <p:cViewPr>
      <p:scale>
        <a:sx n="1" d="1"/>
        <a:sy n="1" d="1"/>
      </p:scale>
      <p:origin x="0" y="0"/>
    </p:cViewPr>
  </p:notesTextViewPr>
  <p:notesViewPr>
    <p:cSldViewPr snapToGrid="0">
      <p:cViewPr varScale="1">
        <p:scale>
          <a:sx n="57" d="100"/>
          <a:sy n="57" d="100"/>
        </p:scale>
        <p:origin x="283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6B916E-925E-46B2-9440-5E6381DC9753}" type="datetimeFigureOut">
              <a:rPr lang="en-US" smtClean="0"/>
              <a:t>2/16/2026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92F0CD-57B1-4B3A-993B-EEE4FF5AC74C}" type="slidenum">
              <a:rPr lang="en-US" smtClean="0"/>
              <a:t>‹N°›</a:t>
            </a:fld>
            <a:endParaRPr lang="en-US"/>
          </a:p>
        </p:txBody>
      </p:sp>
    </p:spTree>
    <p:extLst>
      <p:ext uri="{BB962C8B-B14F-4D97-AF65-F5344CB8AC3E}">
        <p14:creationId xmlns:p14="http://schemas.microsoft.com/office/powerpoint/2010/main" val="32623052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F0673A-CADC-42E7-878E-EAC5FDD81301}" type="datetimeFigureOut">
              <a:rPr lang="en-US" smtClean="0"/>
              <a:t>2/16/2026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904C6F-C361-4819-B946-219A9B3EF9FA}" type="slidenum">
              <a:rPr lang="en-US" smtClean="0"/>
              <a:t>‹N°›</a:t>
            </a:fld>
            <a:endParaRPr lang="en-US"/>
          </a:p>
        </p:txBody>
      </p:sp>
    </p:spTree>
    <p:extLst>
      <p:ext uri="{BB962C8B-B14F-4D97-AF65-F5344CB8AC3E}">
        <p14:creationId xmlns:p14="http://schemas.microsoft.com/office/powerpoint/2010/main" val="833122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Modifiez le style du titre</a:t>
            </a:r>
            <a:endParaRPr kumimoji="0" lang="en-US"/>
          </a:p>
        </p:txBody>
      </p:sp>
      <p:sp>
        <p:nvSpPr>
          <p:cNvPr id="17" name="Subtitle 16"/>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Modifiez le style des sous-titres du masque</a:t>
            </a:r>
            <a:endParaRPr kumimoji="0" lang="en-US"/>
          </a:p>
        </p:txBody>
      </p:sp>
      <p:sp>
        <p:nvSpPr>
          <p:cNvPr id="30" name="Date Placeholder 29"/>
          <p:cNvSpPr>
            <a:spLocks noGrp="1"/>
          </p:cNvSpPr>
          <p:nvPr>
            <p:ph type="dt" sz="half" idx="10"/>
          </p:nvPr>
        </p:nvSpPr>
        <p:spPr/>
        <p:txBody>
          <a:body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19" name="Footer Placeholder 18"/>
          <p:cNvSpPr>
            <a:spLocks noGrp="1"/>
          </p:cNvSpPr>
          <p:nvPr>
            <p:ph type="ftr" sz="quarter" idx="11"/>
          </p:nvPr>
        </p:nvSpPr>
        <p:spPr/>
        <p:txBody>
          <a:bodyPr/>
          <a:lstStyle/>
          <a:p>
            <a:endParaRPr lang="fr-FR">
              <a:solidFill>
                <a:prstClr val="white">
                  <a:tint val="75000"/>
                </a:prstClr>
              </a:solidFill>
            </a:endParaRPr>
          </a:p>
        </p:txBody>
      </p:sp>
      <p:sp>
        <p:nvSpPr>
          <p:cNvPr id="27" name="Slide Number Placeholder 26"/>
          <p:cNvSpPr>
            <a:spLocks noGrp="1"/>
          </p:cNvSpPr>
          <p:nvPr>
            <p:ph type="sldNum" sz="quarter" idx="12"/>
          </p:nvPr>
        </p:nvSpPr>
        <p:spPr/>
        <p:txBody>
          <a:body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fr-FR" smtClean="0"/>
              <a:t>Modifiez le style du titre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fr-FR">
              <a:solidFill>
                <a:prstClr val="white">
                  <a:tint val="75000"/>
                </a:prstClr>
              </a:solidFill>
            </a:endParaRPr>
          </a:p>
        </p:txBody>
      </p:sp>
      <p:sp>
        <p:nvSpPr>
          <p:cNvPr id="6" name="Slide Number Placeholder 5"/>
          <p:cNvSpPr>
            <a:spLocks noGrp="1"/>
          </p:cNvSpPr>
          <p:nvPr>
            <p:ph type="sldNum" sz="quarter" idx="12"/>
          </p:nvPr>
        </p:nvSpPr>
        <p:spPr/>
        <p:txBody>
          <a:body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914402"/>
            <a:ext cx="2743200" cy="5211763"/>
          </a:xfrm>
        </p:spPr>
        <p:txBody>
          <a:bodyPr vert="eaVert"/>
          <a:lstStyle/>
          <a:p>
            <a:r>
              <a:rPr kumimoji="0" lang="fr-FR" smtClean="0"/>
              <a:t>Modifiez le style du titre</a:t>
            </a:r>
            <a:endParaRPr kumimoji="0" lang="en-US"/>
          </a:p>
        </p:txBody>
      </p:sp>
      <p:sp>
        <p:nvSpPr>
          <p:cNvPr id="3" name="Vertical Text Placeholder 2"/>
          <p:cNvSpPr>
            <a:spLocks noGrp="1"/>
          </p:cNvSpPr>
          <p:nvPr>
            <p:ph type="body" orient="vert" idx="1"/>
          </p:nvPr>
        </p:nvSpPr>
        <p:spPr>
          <a:xfrm>
            <a:off x="609600" y="914402"/>
            <a:ext cx="8026400" cy="5211763"/>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fr-FR">
              <a:solidFill>
                <a:prstClr val="white">
                  <a:tint val="75000"/>
                </a:prstClr>
              </a:solidFill>
            </a:endParaRPr>
          </a:p>
        </p:txBody>
      </p:sp>
      <p:sp>
        <p:nvSpPr>
          <p:cNvPr id="6" name="Slide Number Placeholder 5"/>
          <p:cNvSpPr>
            <a:spLocks noGrp="1"/>
          </p:cNvSpPr>
          <p:nvPr>
            <p:ph type="sldNum" sz="quarter" idx="12"/>
          </p:nvPr>
        </p:nvSpPr>
        <p:spPr/>
        <p:txBody>
          <a:body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570" indent="0">
              <a:buNone/>
              <a:defRPr sz="1600"/>
            </a:lvl2pPr>
            <a:lvl3pPr marL="1219139" indent="0">
              <a:buNone/>
              <a:defRPr sz="1333"/>
            </a:lvl3pPr>
            <a:lvl4pPr marL="1828709" indent="0">
              <a:buNone/>
              <a:defRPr sz="1200"/>
            </a:lvl4pPr>
            <a:lvl5pPr marL="2438278" indent="0">
              <a:buNone/>
              <a:defRPr sz="1200"/>
            </a:lvl5pPr>
            <a:lvl6pPr marL="3047848" indent="0">
              <a:buNone/>
              <a:defRPr sz="1200"/>
            </a:lvl6pPr>
            <a:lvl7pPr marL="3657417" indent="0">
              <a:buNone/>
              <a:defRPr sz="1200"/>
            </a:lvl7pPr>
            <a:lvl8pPr marL="4266987" indent="0">
              <a:buNone/>
              <a:defRPr sz="1200"/>
            </a:lvl8pPr>
            <a:lvl9pPr marL="4876557"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36177298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79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0" y="0"/>
            <a:ext cx="12192000" cy="2960688"/>
          </a:xfrm>
        </p:spPr>
        <p:txBody>
          <a:bodyPr/>
          <a:lstStyle>
            <a:lvl1pPr marL="0" indent="0">
              <a:buNone/>
              <a:defRPr>
                <a:latin typeface="+mj-lt"/>
              </a:defRPr>
            </a:lvl1pPr>
          </a:lstStyle>
          <a:p>
            <a:endParaRPr lang="en-US" dirty="0"/>
          </a:p>
        </p:txBody>
      </p:sp>
      <p:sp>
        <p:nvSpPr>
          <p:cNvPr id="3" name="Date Placeholder 2"/>
          <p:cNvSpPr>
            <a:spLocks noGrp="1"/>
          </p:cNvSpPr>
          <p:nvPr>
            <p:ph type="dt" sz="half" idx="10"/>
          </p:nvPr>
        </p:nvSpPr>
        <p:spPr/>
        <p:txBody>
          <a:bodyPr/>
          <a:lstStyle/>
          <a:p>
            <a:fld id="{5FE0CE1E-40E1-4159-BE46-76898A52B5FC}" type="datetimeFigureOut">
              <a:rPr lang="en-US" smtClean="0">
                <a:solidFill>
                  <a:srgbClr val="FFFFFF">
                    <a:tint val="75000"/>
                  </a:srgbClr>
                </a:solidFill>
              </a:rPr>
              <a:pPr/>
              <a:t>2/16/2026</a:t>
            </a:fld>
            <a:endParaRPr lang="en-US">
              <a:solidFill>
                <a:srgbClr val="FFFFFF">
                  <a:tint val="75000"/>
                </a:srgbClr>
              </a:solidFill>
            </a:endParaRPr>
          </a:p>
        </p:txBody>
      </p:sp>
      <p:sp>
        <p:nvSpPr>
          <p:cNvPr id="4" name="Footer Placeholder 3"/>
          <p:cNvSpPr>
            <a:spLocks noGrp="1"/>
          </p:cNvSpPr>
          <p:nvPr>
            <p:ph type="ftr" sz="quarter" idx="11"/>
          </p:nvPr>
        </p:nvSpPr>
        <p:spPr/>
        <p:txBody>
          <a:bodyPr/>
          <a:lstStyle/>
          <a:p>
            <a:endParaRPr lang="en-US">
              <a:solidFill>
                <a:srgbClr val="FFFFFF">
                  <a:tint val="75000"/>
                </a:srgbClr>
              </a:solidFill>
            </a:endParaRPr>
          </a:p>
        </p:txBody>
      </p:sp>
      <p:sp>
        <p:nvSpPr>
          <p:cNvPr id="5" name="Slide Number Placeholder 4"/>
          <p:cNvSpPr>
            <a:spLocks noGrp="1"/>
          </p:cNvSpPr>
          <p:nvPr>
            <p:ph type="sldNum" sz="quarter" idx="12"/>
          </p:nvPr>
        </p:nvSpPr>
        <p:spPr/>
        <p:txBody>
          <a:bodyPr/>
          <a:lstStyle/>
          <a:p>
            <a:fld id="{4645C65A-569A-4AB2-944A-529662E030C8}" type="slidenum">
              <a:rPr lang="en-US" smtClean="0">
                <a:solidFill>
                  <a:srgbClr val="FFFFFF">
                    <a:tint val="75000"/>
                  </a:srgbClr>
                </a:solidFill>
              </a:rPr>
              <a:pPr/>
              <a:t>‹N°›</a:t>
            </a:fld>
            <a:endParaRPr lang="en-US">
              <a:solidFill>
                <a:srgbClr val="FFFFFF">
                  <a:tint val="75000"/>
                </a:srgbClr>
              </a:solidFill>
            </a:endParaRPr>
          </a:p>
        </p:txBody>
      </p:sp>
      <p:sp>
        <p:nvSpPr>
          <p:cNvPr id="8" name="Title 1"/>
          <p:cNvSpPr>
            <a:spLocks noGrp="1"/>
          </p:cNvSpPr>
          <p:nvPr>
            <p:ph type="title"/>
          </p:nvPr>
        </p:nvSpPr>
        <p:spPr>
          <a:xfrm>
            <a:off x="838200" y="126588"/>
            <a:ext cx="10515600" cy="1325563"/>
          </a:xfrm>
        </p:spPr>
        <p:txBody>
          <a:bodyPr/>
          <a:lstStyle>
            <a:lvl1pPr algn="ctr">
              <a:defRPr>
                <a:solidFill>
                  <a:schemeClr val="bg2"/>
                </a:solidFill>
              </a:defRPr>
            </a:lvl1pPr>
          </a:lstStyle>
          <a:p>
            <a:r>
              <a:rPr lang="en-US" dirty="0"/>
              <a:t>Click to edit Master title style</a:t>
            </a:r>
          </a:p>
        </p:txBody>
      </p:sp>
      <p:sp>
        <p:nvSpPr>
          <p:cNvPr id="6" name="Text Placeholder 5"/>
          <p:cNvSpPr>
            <a:spLocks noGrp="1"/>
          </p:cNvSpPr>
          <p:nvPr>
            <p:ph type="body" sz="quarter" idx="14"/>
          </p:nvPr>
        </p:nvSpPr>
        <p:spPr>
          <a:xfrm>
            <a:off x="838200" y="1033744"/>
            <a:ext cx="10515600" cy="418407"/>
          </a:xfrm>
        </p:spPr>
        <p:txBody>
          <a:bodyPr anchor="ctr">
            <a:normAutofit/>
          </a:bodyPr>
          <a:lstStyle>
            <a:lvl1pPr marL="0" indent="0" algn="ctr">
              <a:buNone/>
              <a:defRPr sz="1400">
                <a:solidFill>
                  <a:schemeClr val="bg2"/>
                </a:solidFill>
              </a:defRPr>
            </a:lvl1pPr>
          </a:lstStyle>
          <a:p>
            <a:pPr lvl="0"/>
            <a:endParaRPr lang="en-US" dirty="0"/>
          </a:p>
        </p:txBody>
      </p:sp>
      <p:sp>
        <p:nvSpPr>
          <p:cNvPr id="10" name="Picture Placeholder 9"/>
          <p:cNvSpPr>
            <a:spLocks noGrp="1"/>
          </p:cNvSpPr>
          <p:nvPr>
            <p:ph type="pic" sz="quarter" idx="15"/>
          </p:nvPr>
        </p:nvSpPr>
        <p:spPr>
          <a:xfrm>
            <a:off x="5049838" y="1947863"/>
            <a:ext cx="2079625" cy="2081212"/>
          </a:xfrm>
          <a:prstGeom prst="flowChartConnector">
            <a:avLst/>
          </a:prstGeom>
        </p:spPr>
        <p:txBody>
          <a:bodyPr>
            <a:normAutofit/>
          </a:bodyPr>
          <a:lstStyle>
            <a:lvl1pPr marL="0" indent="0" algn="ctr">
              <a:buNone/>
              <a:defRPr sz="2400"/>
            </a:lvl1pPr>
          </a:lstStyle>
          <a:p>
            <a:endParaRPr lang="en-US" dirty="0"/>
          </a:p>
        </p:txBody>
      </p:sp>
    </p:spTree>
    <p:extLst>
      <p:ext uri="{BB962C8B-B14F-4D97-AF65-F5344CB8AC3E}">
        <p14:creationId xmlns:p14="http://schemas.microsoft.com/office/powerpoint/2010/main" val="35015142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2" name="Picture Placeholder 21"/>
          <p:cNvSpPr>
            <a:spLocks noGrp="1"/>
          </p:cNvSpPr>
          <p:nvPr>
            <p:ph type="pic" sz="quarter" idx="10"/>
          </p:nvPr>
        </p:nvSpPr>
        <p:spPr>
          <a:xfrm>
            <a:off x="0" y="0"/>
            <a:ext cx="12192000" cy="6858000"/>
          </a:xfrm>
          <a:noFill/>
        </p:spPr>
        <p:txBody>
          <a:bodyPr/>
          <a:lstStyle>
            <a:lvl1pPr marL="0" indent="0">
              <a:buNone/>
              <a:defRPr/>
            </a:lvl1pPr>
          </a:lstStyle>
          <a:p>
            <a:endParaRPr lang="en-US" dirty="0"/>
          </a:p>
        </p:txBody>
      </p:sp>
      <p:sp>
        <p:nvSpPr>
          <p:cNvPr id="45" name="Text Placeholder 44"/>
          <p:cNvSpPr>
            <a:spLocks noGrp="1"/>
          </p:cNvSpPr>
          <p:nvPr>
            <p:ph type="body" sz="quarter" idx="11"/>
          </p:nvPr>
        </p:nvSpPr>
        <p:spPr>
          <a:xfrm>
            <a:off x="876300" y="1447800"/>
            <a:ext cx="4817918" cy="914400"/>
          </a:xfrm>
        </p:spPr>
        <p:txBody>
          <a:bodyPr anchor="ctr">
            <a:noAutofit/>
          </a:bodyPr>
          <a:lstStyle>
            <a:lvl1pPr marL="0" indent="0" algn="ctr">
              <a:buNone/>
              <a:defRPr sz="4400">
                <a:solidFill>
                  <a:schemeClr val="tx1">
                    <a:lumMod val="85000"/>
                    <a:lumOff val="15000"/>
                  </a:schemeClr>
                </a:solidFill>
                <a:latin typeface="+mj-lt"/>
              </a:defRPr>
            </a:lvl1pPr>
          </a:lstStyle>
          <a:p>
            <a:pPr lvl="0"/>
            <a:endParaRPr lang="en-US" dirty="0"/>
          </a:p>
        </p:txBody>
      </p:sp>
      <p:sp>
        <p:nvSpPr>
          <p:cNvPr id="3" name="Text Placeholder 2"/>
          <p:cNvSpPr>
            <a:spLocks noGrp="1"/>
          </p:cNvSpPr>
          <p:nvPr>
            <p:ph type="body" sz="quarter" idx="12"/>
          </p:nvPr>
        </p:nvSpPr>
        <p:spPr>
          <a:xfrm>
            <a:off x="876300" y="2362200"/>
            <a:ext cx="4818063" cy="738809"/>
          </a:xfrm>
        </p:spPr>
        <p:txBody>
          <a:bodyPr anchor="ctr">
            <a:normAutofit/>
          </a:bodyPr>
          <a:lstStyle>
            <a:lvl1pPr marL="0" indent="0" algn="ctr">
              <a:buNone/>
              <a:defRPr sz="2400">
                <a:solidFill>
                  <a:schemeClr val="tx1">
                    <a:lumMod val="85000"/>
                    <a:lumOff val="15000"/>
                  </a:schemeClr>
                </a:solidFill>
              </a:defRPr>
            </a:lvl1pPr>
          </a:lstStyle>
          <a:p>
            <a:pPr lvl="0"/>
            <a:endParaRPr lang="en-US" dirty="0"/>
          </a:p>
        </p:txBody>
      </p:sp>
    </p:spTree>
    <p:extLst>
      <p:ext uri="{BB962C8B-B14F-4D97-AF65-F5344CB8AC3E}">
        <p14:creationId xmlns:p14="http://schemas.microsoft.com/office/powerpoint/2010/main" val="1183205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286250" y="0"/>
            <a:ext cx="7905750" cy="6858000"/>
          </a:xfrm>
        </p:spPr>
        <p:txBody>
          <a:bodyPr/>
          <a:lstStyle>
            <a:lvl1pPr marL="0" indent="0">
              <a:buNone/>
              <a:defRPr/>
            </a:lvl1pPr>
          </a:lstStyle>
          <a:p>
            <a:endParaRPr lang="en-US" dirty="0"/>
          </a:p>
        </p:txBody>
      </p:sp>
      <p:sp>
        <p:nvSpPr>
          <p:cNvPr id="8" name="Text Placeholder 7"/>
          <p:cNvSpPr>
            <a:spLocks noGrp="1"/>
          </p:cNvSpPr>
          <p:nvPr>
            <p:ph type="body" sz="quarter" idx="11"/>
          </p:nvPr>
        </p:nvSpPr>
        <p:spPr>
          <a:xfrm>
            <a:off x="1046163" y="582613"/>
            <a:ext cx="2351087" cy="401637"/>
          </a:xfrm>
        </p:spPr>
        <p:txBody>
          <a:bodyPr anchor="ctr">
            <a:noAutofit/>
          </a:bodyPr>
          <a:lstStyle>
            <a:lvl1pPr marL="0" indent="0" algn="r">
              <a:buNone/>
              <a:defRPr sz="2000">
                <a:solidFill>
                  <a:schemeClr val="tx1">
                    <a:lumMod val="85000"/>
                    <a:lumOff val="15000"/>
                  </a:schemeClr>
                </a:solidFill>
                <a:latin typeface="+mj-lt"/>
              </a:defRPr>
            </a:lvl1pPr>
          </a:lstStyle>
          <a:p>
            <a:pPr lvl="0"/>
            <a:endParaRPr lang="en-US" dirty="0"/>
          </a:p>
        </p:txBody>
      </p:sp>
      <p:sp>
        <p:nvSpPr>
          <p:cNvPr id="9" name="Text Placeholder 7"/>
          <p:cNvSpPr>
            <a:spLocks noGrp="1"/>
          </p:cNvSpPr>
          <p:nvPr>
            <p:ph type="body" sz="quarter" idx="12"/>
          </p:nvPr>
        </p:nvSpPr>
        <p:spPr>
          <a:xfrm>
            <a:off x="1046162" y="984250"/>
            <a:ext cx="2351087" cy="401637"/>
          </a:xfrm>
        </p:spPr>
        <p:txBody>
          <a:bodyPr anchor="ctr">
            <a:noAutofit/>
          </a:bodyPr>
          <a:lstStyle>
            <a:lvl1pPr marL="0" indent="0" algn="r">
              <a:buNone/>
              <a:defRPr sz="1600">
                <a:solidFill>
                  <a:schemeClr val="bg1">
                    <a:lumMod val="50000"/>
                  </a:schemeClr>
                </a:solidFill>
                <a:latin typeface="+mn-lt"/>
              </a:defRPr>
            </a:lvl1pPr>
          </a:lstStyle>
          <a:p>
            <a:pPr lvl="0"/>
            <a:endParaRPr lang="en-US" dirty="0"/>
          </a:p>
        </p:txBody>
      </p:sp>
    </p:spTree>
    <p:extLst>
      <p:ext uri="{BB962C8B-B14F-4D97-AF65-F5344CB8AC3E}">
        <p14:creationId xmlns:p14="http://schemas.microsoft.com/office/powerpoint/2010/main" val="198647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FE0CE1E-40E1-4159-BE46-76898A52B5FC}" type="datetimeFigureOut">
              <a:rPr lang="en-US" smtClean="0">
                <a:solidFill>
                  <a:srgbClr val="FFFFFF">
                    <a:tint val="75000"/>
                  </a:srgbClr>
                </a:solidFill>
              </a:rPr>
              <a:pPr/>
              <a:t>2/16/2026</a:t>
            </a:fld>
            <a:endParaRPr lang="en-US">
              <a:solidFill>
                <a:srgbClr val="FFFFFF">
                  <a:tint val="75000"/>
                </a:srgbClr>
              </a:solidFill>
            </a:endParaRPr>
          </a:p>
        </p:txBody>
      </p:sp>
      <p:sp>
        <p:nvSpPr>
          <p:cNvPr id="4" name="Footer Placeholder 3"/>
          <p:cNvSpPr>
            <a:spLocks noGrp="1"/>
          </p:cNvSpPr>
          <p:nvPr>
            <p:ph type="ftr" sz="quarter" idx="11"/>
          </p:nvPr>
        </p:nvSpPr>
        <p:spPr/>
        <p:txBody>
          <a:bodyPr/>
          <a:lstStyle/>
          <a:p>
            <a:endParaRPr lang="en-US">
              <a:solidFill>
                <a:srgbClr val="FFFFFF">
                  <a:tint val="75000"/>
                </a:srgbClr>
              </a:solidFill>
            </a:endParaRPr>
          </a:p>
        </p:txBody>
      </p:sp>
      <p:sp>
        <p:nvSpPr>
          <p:cNvPr id="5" name="Slide Number Placeholder 4"/>
          <p:cNvSpPr>
            <a:spLocks noGrp="1"/>
          </p:cNvSpPr>
          <p:nvPr>
            <p:ph type="sldNum" sz="quarter" idx="12"/>
          </p:nvPr>
        </p:nvSpPr>
        <p:spPr/>
        <p:txBody>
          <a:bodyPr/>
          <a:lstStyle/>
          <a:p>
            <a:fld id="{4645C65A-569A-4AB2-944A-529662E030C8}" type="slidenum">
              <a:rPr lang="en-US" smtClean="0">
                <a:solidFill>
                  <a:srgbClr val="FFFFFF">
                    <a:tint val="75000"/>
                  </a:srgbClr>
                </a:solidFill>
              </a:rPr>
              <a:pPr/>
              <a:t>‹N°›</a:t>
            </a:fld>
            <a:endParaRPr lang="en-US">
              <a:solidFill>
                <a:srgbClr val="FFFFFF">
                  <a:tint val="75000"/>
                </a:srgbClr>
              </a:solidFill>
            </a:endParaRPr>
          </a:p>
        </p:txBody>
      </p:sp>
      <p:sp>
        <p:nvSpPr>
          <p:cNvPr id="7" name="Title 1"/>
          <p:cNvSpPr>
            <a:spLocks noGrp="1"/>
          </p:cNvSpPr>
          <p:nvPr>
            <p:ph type="title"/>
          </p:nvPr>
        </p:nvSpPr>
        <p:spPr>
          <a:xfrm>
            <a:off x="838200" y="126588"/>
            <a:ext cx="10515600" cy="1325563"/>
          </a:xfrm>
        </p:spPr>
        <p:txBody>
          <a:bodyPr/>
          <a:lstStyle>
            <a:lvl1pPr algn="l">
              <a:defRPr>
                <a:solidFill>
                  <a:schemeClr val="tx1">
                    <a:lumMod val="85000"/>
                    <a:lumOff val="15000"/>
                  </a:schemeClr>
                </a:solidFill>
              </a:defRPr>
            </a:lvl1pPr>
          </a:lstStyle>
          <a:p>
            <a:r>
              <a:rPr lang="en-US" dirty="0"/>
              <a:t>Click to edit Master title style</a:t>
            </a:r>
          </a:p>
        </p:txBody>
      </p:sp>
      <p:sp>
        <p:nvSpPr>
          <p:cNvPr id="8" name="Text Placeholder 5"/>
          <p:cNvSpPr>
            <a:spLocks noGrp="1"/>
          </p:cNvSpPr>
          <p:nvPr>
            <p:ph type="body" sz="quarter" idx="14"/>
          </p:nvPr>
        </p:nvSpPr>
        <p:spPr>
          <a:xfrm>
            <a:off x="838200" y="1033744"/>
            <a:ext cx="10515600" cy="418407"/>
          </a:xfrm>
        </p:spPr>
        <p:txBody>
          <a:bodyPr anchor="ctr">
            <a:normAutofit/>
          </a:bodyPr>
          <a:lstStyle>
            <a:lvl1pPr marL="0" indent="0" algn="l">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2608972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FE0CE1E-40E1-4159-BE46-76898A52B5FC}" type="datetimeFigureOut">
              <a:rPr lang="en-US" smtClean="0">
                <a:solidFill>
                  <a:srgbClr val="FFFFFF">
                    <a:tint val="75000"/>
                  </a:srgbClr>
                </a:solidFill>
              </a:rPr>
              <a:pPr/>
              <a:t>2/16/2026</a:t>
            </a:fld>
            <a:endParaRPr lang="en-US">
              <a:solidFill>
                <a:srgbClr val="FFFFFF">
                  <a:tint val="75000"/>
                </a:srgbClr>
              </a:solidFill>
            </a:endParaRPr>
          </a:p>
        </p:txBody>
      </p:sp>
      <p:sp>
        <p:nvSpPr>
          <p:cNvPr id="4" name="Footer Placeholder 3"/>
          <p:cNvSpPr>
            <a:spLocks noGrp="1"/>
          </p:cNvSpPr>
          <p:nvPr>
            <p:ph type="ftr" sz="quarter" idx="11"/>
          </p:nvPr>
        </p:nvSpPr>
        <p:spPr/>
        <p:txBody>
          <a:bodyPr/>
          <a:lstStyle/>
          <a:p>
            <a:endParaRPr lang="en-US">
              <a:solidFill>
                <a:srgbClr val="FFFFFF">
                  <a:tint val="75000"/>
                </a:srgbClr>
              </a:solidFill>
            </a:endParaRPr>
          </a:p>
        </p:txBody>
      </p:sp>
      <p:sp>
        <p:nvSpPr>
          <p:cNvPr id="5" name="Slide Number Placeholder 4"/>
          <p:cNvSpPr>
            <a:spLocks noGrp="1"/>
          </p:cNvSpPr>
          <p:nvPr>
            <p:ph type="sldNum" sz="quarter" idx="12"/>
          </p:nvPr>
        </p:nvSpPr>
        <p:spPr/>
        <p:txBody>
          <a:bodyPr/>
          <a:lstStyle/>
          <a:p>
            <a:fld id="{4645C65A-569A-4AB2-944A-529662E030C8}" type="slidenum">
              <a:rPr lang="en-US" smtClean="0">
                <a:solidFill>
                  <a:srgbClr val="FFFFFF">
                    <a:tint val="75000"/>
                  </a:srgbClr>
                </a:solidFill>
              </a:rPr>
              <a:pPr/>
              <a:t>‹N°›</a:t>
            </a:fld>
            <a:endParaRPr lang="en-US">
              <a:solidFill>
                <a:srgbClr val="FFFFFF">
                  <a:tint val="75000"/>
                </a:srgbClr>
              </a:solidFill>
            </a:endParaRPr>
          </a:p>
        </p:txBody>
      </p:sp>
      <p:sp>
        <p:nvSpPr>
          <p:cNvPr id="18" name="Text Placeholder 13"/>
          <p:cNvSpPr>
            <a:spLocks noGrp="1"/>
          </p:cNvSpPr>
          <p:nvPr>
            <p:ph type="body" sz="quarter" idx="17"/>
          </p:nvPr>
        </p:nvSpPr>
        <p:spPr>
          <a:xfrm>
            <a:off x="838199" y="3931310"/>
            <a:ext cx="4943475" cy="392113"/>
          </a:xfrm>
        </p:spPr>
        <p:txBody>
          <a:bodyPr>
            <a:noAutofit/>
          </a:bodyPr>
          <a:lstStyle>
            <a:lvl1pPr marL="0" indent="0" algn="ctr">
              <a:buNone/>
              <a:defRPr sz="2400">
                <a:solidFill>
                  <a:schemeClr val="tx1">
                    <a:lumMod val="85000"/>
                    <a:lumOff val="15000"/>
                  </a:schemeClr>
                </a:solidFill>
                <a:latin typeface="+mj-lt"/>
              </a:defRPr>
            </a:lvl1pPr>
          </a:lstStyle>
          <a:p>
            <a:pPr lvl="0"/>
            <a:endParaRPr lang="en-US" dirty="0"/>
          </a:p>
        </p:txBody>
      </p:sp>
      <p:sp>
        <p:nvSpPr>
          <p:cNvPr id="22" name="Text Placeholder 5"/>
          <p:cNvSpPr>
            <a:spLocks noGrp="1"/>
          </p:cNvSpPr>
          <p:nvPr>
            <p:ph type="body" sz="quarter" idx="20"/>
          </p:nvPr>
        </p:nvSpPr>
        <p:spPr>
          <a:xfrm>
            <a:off x="838201" y="4428452"/>
            <a:ext cx="4943473" cy="1725605"/>
          </a:xfrm>
        </p:spPr>
        <p:txBody>
          <a:bodyPr>
            <a:normAutofit/>
          </a:bodyPr>
          <a:lstStyle>
            <a:lvl1pPr marL="0" indent="0" algn="just">
              <a:lnSpc>
                <a:spcPct val="150000"/>
              </a:lnSpc>
              <a:buNone/>
              <a:defRPr sz="1400"/>
            </a:lvl1pPr>
          </a:lstStyle>
          <a:p>
            <a:pPr lvl="0"/>
            <a:endParaRPr lang="en-US" dirty="0"/>
          </a:p>
        </p:txBody>
      </p:sp>
      <p:sp>
        <p:nvSpPr>
          <p:cNvPr id="15" name="Title 1"/>
          <p:cNvSpPr>
            <a:spLocks noGrp="1"/>
          </p:cNvSpPr>
          <p:nvPr>
            <p:ph type="title"/>
          </p:nvPr>
        </p:nvSpPr>
        <p:spPr>
          <a:xfrm>
            <a:off x="838200" y="126588"/>
            <a:ext cx="10515600" cy="1325563"/>
          </a:xfrm>
        </p:spPr>
        <p:txBody>
          <a:bodyPr/>
          <a:lstStyle>
            <a:lvl1pPr algn="ctr">
              <a:defRPr>
                <a:solidFill>
                  <a:schemeClr val="tx1">
                    <a:lumMod val="85000"/>
                    <a:lumOff val="15000"/>
                  </a:schemeClr>
                </a:solidFill>
              </a:defRPr>
            </a:lvl1pPr>
          </a:lstStyle>
          <a:p>
            <a:r>
              <a:rPr lang="en-US" dirty="0"/>
              <a:t>Click to edit Master title style</a:t>
            </a:r>
          </a:p>
        </p:txBody>
      </p:sp>
      <p:sp>
        <p:nvSpPr>
          <p:cNvPr id="16" name="Text Placeholder 5"/>
          <p:cNvSpPr>
            <a:spLocks noGrp="1"/>
          </p:cNvSpPr>
          <p:nvPr>
            <p:ph type="body" sz="quarter" idx="21"/>
          </p:nvPr>
        </p:nvSpPr>
        <p:spPr>
          <a:xfrm>
            <a:off x="838200" y="1033744"/>
            <a:ext cx="10515600" cy="418407"/>
          </a:xfrm>
        </p:spPr>
        <p:txBody>
          <a:bodyPr anchor="ctr">
            <a:normAutofit/>
          </a:bodyPr>
          <a:lstStyle>
            <a:lvl1pPr marL="0" indent="0" algn="ctr">
              <a:buNone/>
              <a:defRPr sz="1400">
                <a:solidFill>
                  <a:schemeClr val="tx1">
                    <a:lumMod val="50000"/>
                    <a:lumOff val="50000"/>
                  </a:schemeClr>
                </a:solidFill>
              </a:defRPr>
            </a:lvl1pPr>
          </a:lstStyle>
          <a:p>
            <a:pPr lvl="0"/>
            <a:endParaRPr lang="en-US" dirty="0"/>
          </a:p>
        </p:txBody>
      </p:sp>
      <p:sp>
        <p:nvSpPr>
          <p:cNvPr id="7" name="Picture Placeholder 6"/>
          <p:cNvSpPr>
            <a:spLocks noGrp="1"/>
          </p:cNvSpPr>
          <p:nvPr>
            <p:ph type="pic" sz="quarter" idx="22"/>
          </p:nvPr>
        </p:nvSpPr>
        <p:spPr>
          <a:xfrm>
            <a:off x="838200" y="1579563"/>
            <a:ext cx="4943475" cy="2225675"/>
          </a:xfrm>
        </p:spPr>
        <p:txBody>
          <a:bodyPr/>
          <a:lstStyle>
            <a:lvl1pPr marL="0" indent="0">
              <a:buNone/>
              <a:defRPr/>
            </a:lvl1pPr>
          </a:lstStyle>
          <a:p>
            <a:endParaRPr lang="en-US" dirty="0"/>
          </a:p>
        </p:txBody>
      </p:sp>
      <p:sp>
        <p:nvSpPr>
          <p:cNvPr id="17" name="Picture Placeholder 6"/>
          <p:cNvSpPr>
            <a:spLocks noGrp="1"/>
          </p:cNvSpPr>
          <p:nvPr>
            <p:ph type="pic" sz="quarter" idx="23"/>
          </p:nvPr>
        </p:nvSpPr>
        <p:spPr>
          <a:xfrm>
            <a:off x="6410325" y="1578892"/>
            <a:ext cx="4943475" cy="2225675"/>
          </a:xfrm>
        </p:spPr>
        <p:txBody>
          <a:bodyPr/>
          <a:lstStyle>
            <a:lvl1pPr marL="0" indent="0">
              <a:buNone/>
              <a:defRPr/>
            </a:lvl1pPr>
          </a:lstStyle>
          <a:p>
            <a:endParaRPr lang="en-US" dirty="0"/>
          </a:p>
        </p:txBody>
      </p:sp>
      <p:sp>
        <p:nvSpPr>
          <p:cNvPr id="19" name="Text Placeholder 13"/>
          <p:cNvSpPr>
            <a:spLocks noGrp="1"/>
          </p:cNvSpPr>
          <p:nvPr>
            <p:ph type="body" sz="quarter" idx="24"/>
          </p:nvPr>
        </p:nvSpPr>
        <p:spPr>
          <a:xfrm>
            <a:off x="6410325" y="3931310"/>
            <a:ext cx="4943475" cy="392113"/>
          </a:xfrm>
        </p:spPr>
        <p:txBody>
          <a:bodyPr>
            <a:noAutofit/>
          </a:bodyPr>
          <a:lstStyle>
            <a:lvl1pPr marL="0" indent="0" algn="ctr">
              <a:buNone/>
              <a:defRPr sz="2400">
                <a:solidFill>
                  <a:schemeClr val="tx1">
                    <a:lumMod val="85000"/>
                    <a:lumOff val="15000"/>
                  </a:schemeClr>
                </a:solidFill>
                <a:latin typeface="+mj-lt"/>
              </a:defRPr>
            </a:lvl1pPr>
          </a:lstStyle>
          <a:p>
            <a:pPr lvl="0"/>
            <a:endParaRPr lang="en-US" dirty="0"/>
          </a:p>
        </p:txBody>
      </p:sp>
      <p:sp>
        <p:nvSpPr>
          <p:cNvPr id="20" name="Text Placeholder 5"/>
          <p:cNvSpPr>
            <a:spLocks noGrp="1"/>
          </p:cNvSpPr>
          <p:nvPr>
            <p:ph type="body" sz="quarter" idx="25"/>
          </p:nvPr>
        </p:nvSpPr>
        <p:spPr>
          <a:xfrm>
            <a:off x="6410327" y="4428452"/>
            <a:ext cx="4943473" cy="1725605"/>
          </a:xfrm>
        </p:spPr>
        <p:txBody>
          <a:bodyPr>
            <a:normAutofit/>
          </a:bodyPr>
          <a:lstStyle>
            <a:lvl1pPr marL="0" indent="0" algn="just">
              <a:lnSpc>
                <a:spcPct val="150000"/>
              </a:lnSpc>
              <a:buNone/>
              <a:defRPr sz="1400"/>
            </a:lvl1pPr>
          </a:lstStyle>
          <a:p>
            <a:pPr lvl="0"/>
            <a:endParaRPr lang="en-US" dirty="0"/>
          </a:p>
        </p:txBody>
      </p:sp>
    </p:spTree>
    <p:extLst>
      <p:ext uri="{BB962C8B-B14F-4D97-AF65-F5344CB8AC3E}">
        <p14:creationId xmlns:p14="http://schemas.microsoft.com/office/powerpoint/2010/main" val="1912128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1" name="Picture Placeholder 50"/>
          <p:cNvSpPr>
            <a:spLocks noGrp="1"/>
          </p:cNvSpPr>
          <p:nvPr>
            <p:ph type="pic" sz="quarter" idx="13"/>
          </p:nvPr>
        </p:nvSpPr>
        <p:spPr>
          <a:xfrm>
            <a:off x="1537127" y="1888786"/>
            <a:ext cx="1848371" cy="1849786"/>
          </a:xfrm>
        </p:spPr>
        <p:txBody>
          <a:bodyPr>
            <a:normAutofit/>
          </a:bodyPr>
          <a:lstStyle>
            <a:lvl1pPr marL="0" indent="0" algn="ctr">
              <a:buNone/>
              <a:defRPr sz="1800"/>
            </a:lvl1pPr>
          </a:lstStyle>
          <a:p>
            <a:endParaRPr lang="en-US" dirty="0"/>
          </a:p>
        </p:txBody>
      </p:sp>
      <p:sp>
        <p:nvSpPr>
          <p:cNvPr id="58" name="Picture Placeholder 50"/>
          <p:cNvSpPr>
            <a:spLocks noGrp="1"/>
          </p:cNvSpPr>
          <p:nvPr>
            <p:ph type="pic" sz="quarter" idx="14"/>
          </p:nvPr>
        </p:nvSpPr>
        <p:spPr>
          <a:xfrm>
            <a:off x="3387582" y="3741747"/>
            <a:ext cx="1848371" cy="1849786"/>
          </a:xfrm>
        </p:spPr>
        <p:txBody>
          <a:bodyPr>
            <a:normAutofit/>
          </a:bodyPr>
          <a:lstStyle>
            <a:lvl1pPr marL="0" indent="0" algn="ctr">
              <a:buNone/>
              <a:defRPr sz="1800"/>
            </a:lvl1pPr>
          </a:lstStyle>
          <a:p>
            <a:endParaRPr lang="en-US" dirty="0"/>
          </a:p>
        </p:txBody>
      </p:sp>
      <p:sp>
        <p:nvSpPr>
          <p:cNvPr id="59" name="Picture Placeholder 50"/>
          <p:cNvSpPr>
            <a:spLocks noGrp="1"/>
          </p:cNvSpPr>
          <p:nvPr>
            <p:ph type="pic" sz="quarter" idx="15"/>
          </p:nvPr>
        </p:nvSpPr>
        <p:spPr>
          <a:xfrm>
            <a:off x="5237531" y="1890282"/>
            <a:ext cx="1848371" cy="1849786"/>
          </a:xfrm>
        </p:spPr>
        <p:txBody>
          <a:bodyPr>
            <a:normAutofit/>
          </a:bodyPr>
          <a:lstStyle>
            <a:lvl1pPr marL="0" indent="0" algn="ctr">
              <a:buNone/>
              <a:defRPr sz="1800"/>
            </a:lvl1pPr>
          </a:lstStyle>
          <a:p>
            <a:endParaRPr lang="en-US" dirty="0"/>
          </a:p>
        </p:txBody>
      </p:sp>
      <p:sp>
        <p:nvSpPr>
          <p:cNvPr id="60" name="Picture Placeholder 50"/>
          <p:cNvSpPr>
            <a:spLocks noGrp="1"/>
          </p:cNvSpPr>
          <p:nvPr>
            <p:ph type="pic" sz="quarter" idx="16"/>
          </p:nvPr>
        </p:nvSpPr>
        <p:spPr>
          <a:xfrm>
            <a:off x="7087874" y="3741747"/>
            <a:ext cx="1848371" cy="1849786"/>
          </a:xfrm>
        </p:spPr>
        <p:txBody>
          <a:bodyPr>
            <a:normAutofit/>
          </a:bodyPr>
          <a:lstStyle>
            <a:lvl1pPr marL="0" indent="0" algn="ctr">
              <a:buNone/>
              <a:defRPr sz="1800"/>
            </a:lvl1pPr>
          </a:lstStyle>
          <a:p>
            <a:endParaRPr lang="en-US" dirty="0"/>
          </a:p>
        </p:txBody>
      </p:sp>
      <p:sp>
        <p:nvSpPr>
          <p:cNvPr id="61" name="Picture Placeholder 50"/>
          <p:cNvSpPr>
            <a:spLocks noGrp="1"/>
          </p:cNvSpPr>
          <p:nvPr>
            <p:ph type="pic" sz="quarter" idx="17"/>
          </p:nvPr>
        </p:nvSpPr>
        <p:spPr>
          <a:xfrm>
            <a:off x="8940700" y="1889687"/>
            <a:ext cx="1848371" cy="1849786"/>
          </a:xfrm>
        </p:spPr>
        <p:txBody>
          <a:bodyPr>
            <a:normAutofit/>
          </a:bodyPr>
          <a:lstStyle>
            <a:lvl1pPr marL="0" indent="0" algn="ctr">
              <a:buNone/>
              <a:defRPr sz="1800"/>
            </a:lvl1pPr>
          </a:lstStyle>
          <a:p>
            <a:endParaRPr lang="en-US" dirty="0"/>
          </a:p>
        </p:txBody>
      </p:sp>
      <p:sp>
        <p:nvSpPr>
          <p:cNvPr id="10" name="Text Placeholder 9"/>
          <p:cNvSpPr>
            <a:spLocks noGrp="1"/>
          </p:cNvSpPr>
          <p:nvPr>
            <p:ph type="body" sz="quarter" idx="18"/>
          </p:nvPr>
        </p:nvSpPr>
        <p:spPr>
          <a:xfrm>
            <a:off x="1536700" y="3741739"/>
            <a:ext cx="1848798" cy="1849794"/>
          </a:xfrm>
          <a:prstGeom prst="rect">
            <a:avLst/>
          </a:prstGeom>
          <a:solidFill>
            <a:schemeClr val="accent1"/>
          </a:solidFill>
        </p:spPr>
        <p:txBody>
          <a:bodyPr>
            <a:noAutofit/>
          </a:bodyPr>
          <a:lstStyle>
            <a:lvl1pPr marL="0" indent="0" algn="ctr">
              <a:lnSpc>
                <a:spcPct val="200000"/>
              </a:lnSpc>
              <a:buNone/>
              <a:defRPr sz="1600">
                <a:solidFill>
                  <a:schemeClr val="bg1"/>
                </a:solidFill>
                <a:latin typeface="+mj-lt"/>
              </a:defRPr>
            </a:lvl1pPr>
            <a:lvl2pPr>
              <a:defRPr sz="1600"/>
            </a:lvl2pPr>
            <a:lvl3pPr>
              <a:defRPr sz="1400"/>
            </a:lvl3pPr>
            <a:lvl4pPr>
              <a:defRPr sz="1200"/>
            </a:lvl4pPr>
            <a:lvl5pPr>
              <a:defRPr sz="1200"/>
            </a:lvl5pPr>
          </a:lstStyle>
          <a:p>
            <a:pPr lvl="0"/>
            <a:endParaRPr lang="en-US" dirty="0"/>
          </a:p>
        </p:txBody>
      </p:sp>
      <p:sp>
        <p:nvSpPr>
          <p:cNvPr id="3" name="Date Placeholder 2"/>
          <p:cNvSpPr>
            <a:spLocks noGrp="1"/>
          </p:cNvSpPr>
          <p:nvPr>
            <p:ph type="dt" sz="half" idx="10"/>
          </p:nvPr>
        </p:nvSpPr>
        <p:spPr/>
        <p:txBody>
          <a:bodyPr/>
          <a:lstStyle/>
          <a:p>
            <a:fld id="{5FE0CE1E-40E1-4159-BE46-76898A52B5FC}" type="datetimeFigureOut">
              <a:rPr lang="en-US" smtClean="0">
                <a:solidFill>
                  <a:srgbClr val="FFFFFF">
                    <a:tint val="75000"/>
                  </a:srgbClr>
                </a:solidFill>
              </a:rPr>
              <a:pPr/>
              <a:t>2/16/2026</a:t>
            </a:fld>
            <a:endParaRPr lang="en-US">
              <a:solidFill>
                <a:srgbClr val="FFFFFF">
                  <a:tint val="75000"/>
                </a:srgbClr>
              </a:solidFill>
            </a:endParaRPr>
          </a:p>
        </p:txBody>
      </p:sp>
      <p:sp>
        <p:nvSpPr>
          <p:cNvPr id="4" name="Footer Placeholder 3"/>
          <p:cNvSpPr>
            <a:spLocks noGrp="1"/>
          </p:cNvSpPr>
          <p:nvPr>
            <p:ph type="ftr" sz="quarter" idx="11"/>
          </p:nvPr>
        </p:nvSpPr>
        <p:spPr/>
        <p:txBody>
          <a:bodyPr/>
          <a:lstStyle/>
          <a:p>
            <a:endParaRPr lang="en-US">
              <a:solidFill>
                <a:srgbClr val="FFFFFF">
                  <a:tint val="75000"/>
                </a:srgbClr>
              </a:solidFill>
            </a:endParaRPr>
          </a:p>
        </p:txBody>
      </p:sp>
      <p:sp>
        <p:nvSpPr>
          <p:cNvPr id="5" name="Slide Number Placeholder 4"/>
          <p:cNvSpPr>
            <a:spLocks noGrp="1"/>
          </p:cNvSpPr>
          <p:nvPr>
            <p:ph type="sldNum" sz="quarter" idx="12"/>
          </p:nvPr>
        </p:nvSpPr>
        <p:spPr/>
        <p:txBody>
          <a:bodyPr/>
          <a:lstStyle/>
          <a:p>
            <a:fld id="{4645C65A-569A-4AB2-944A-529662E030C8}" type="slidenum">
              <a:rPr lang="en-US" smtClean="0">
                <a:solidFill>
                  <a:srgbClr val="FFFFFF">
                    <a:tint val="75000"/>
                  </a:srgbClr>
                </a:solidFill>
              </a:rPr>
              <a:pPr/>
              <a:t>‹N°›</a:t>
            </a:fld>
            <a:endParaRPr lang="en-US">
              <a:solidFill>
                <a:srgbClr val="FFFFFF">
                  <a:tint val="75000"/>
                </a:srgbClr>
              </a:solidFill>
            </a:endParaRPr>
          </a:p>
        </p:txBody>
      </p:sp>
      <p:sp>
        <p:nvSpPr>
          <p:cNvPr id="50" name="Text Placeholder 9"/>
          <p:cNvSpPr>
            <a:spLocks noGrp="1"/>
          </p:cNvSpPr>
          <p:nvPr>
            <p:ph type="body" sz="quarter" idx="19"/>
          </p:nvPr>
        </p:nvSpPr>
        <p:spPr>
          <a:xfrm>
            <a:off x="3387368" y="1888782"/>
            <a:ext cx="1848798" cy="1849794"/>
          </a:xfrm>
          <a:prstGeom prst="rect">
            <a:avLst/>
          </a:prstGeom>
          <a:solidFill>
            <a:schemeClr val="accent2"/>
          </a:solidFill>
        </p:spPr>
        <p:txBody>
          <a:bodyPr>
            <a:noAutofit/>
          </a:bodyPr>
          <a:lstStyle>
            <a:lvl1pPr marL="0" indent="0" algn="ctr">
              <a:lnSpc>
                <a:spcPct val="200000"/>
              </a:lnSpc>
              <a:buNone/>
              <a:defRPr sz="1600">
                <a:solidFill>
                  <a:schemeClr val="bg1"/>
                </a:solidFill>
                <a:latin typeface="+mj-lt"/>
              </a:defRPr>
            </a:lvl1pPr>
            <a:lvl2pPr>
              <a:defRPr sz="1600"/>
            </a:lvl2pPr>
            <a:lvl3pPr>
              <a:defRPr sz="1400"/>
            </a:lvl3pPr>
            <a:lvl4pPr>
              <a:defRPr sz="1200"/>
            </a:lvl4pPr>
            <a:lvl5pPr>
              <a:defRPr sz="1200"/>
            </a:lvl5pPr>
          </a:lstStyle>
          <a:p>
            <a:pPr lvl="0"/>
            <a:endParaRPr lang="en-US" dirty="0"/>
          </a:p>
        </p:txBody>
      </p:sp>
      <p:sp>
        <p:nvSpPr>
          <p:cNvPr id="52" name="Text Placeholder 9"/>
          <p:cNvSpPr>
            <a:spLocks noGrp="1"/>
          </p:cNvSpPr>
          <p:nvPr>
            <p:ph type="body" sz="quarter" idx="20"/>
          </p:nvPr>
        </p:nvSpPr>
        <p:spPr>
          <a:xfrm>
            <a:off x="5237317" y="3741739"/>
            <a:ext cx="1848798" cy="1849794"/>
          </a:xfrm>
          <a:prstGeom prst="rect">
            <a:avLst/>
          </a:prstGeom>
          <a:solidFill>
            <a:schemeClr val="accent3"/>
          </a:solidFill>
        </p:spPr>
        <p:txBody>
          <a:bodyPr>
            <a:noAutofit/>
          </a:bodyPr>
          <a:lstStyle>
            <a:lvl1pPr marL="0" indent="0" algn="ctr">
              <a:lnSpc>
                <a:spcPct val="200000"/>
              </a:lnSpc>
              <a:buNone/>
              <a:defRPr sz="1600">
                <a:solidFill>
                  <a:schemeClr val="bg1"/>
                </a:solidFill>
                <a:latin typeface="+mj-lt"/>
              </a:defRPr>
            </a:lvl1pPr>
            <a:lvl2pPr>
              <a:defRPr sz="1600"/>
            </a:lvl2pPr>
            <a:lvl3pPr>
              <a:defRPr sz="1400"/>
            </a:lvl3pPr>
            <a:lvl4pPr>
              <a:defRPr sz="1200"/>
            </a:lvl4pPr>
            <a:lvl5pPr>
              <a:defRPr sz="1200"/>
            </a:lvl5pPr>
          </a:lstStyle>
          <a:p>
            <a:pPr lvl="0"/>
            <a:endParaRPr lang="en-US" dirty="0"/>
          </a:p>
        </p:txBody>
      </p:sp>
      <p:sp>
        <p:nvSpPr>
          <p:cNvPr id="53" name="Text Placeholder 9"/>
          <p:cNvSpPr>
            <a:spLocks noGrp="1"/>
          </p:cNvSpPr>
          <p:nvPr>
            <p:ph type="body" sz="quarter" idx="21"/>
          </p:nvPr>
        </p:nvSpPr>
        <p:spPr>
          <a:xfrm>
            <a:off x="7088181" y="1888782"/>
            <a:ext cx="1848798" cy="1849794"/>
          </a:xfrm>
          <a:prstGeom prst="rect">
            <a:avLst/>
          </a:prstGeom>
          <a:solidFill>
            <a:schemeClr val="accent5"/>
          </a:solidFill>
        </p:spPr>
        <p:txBody>
          <a:bodyPr>
            <a:noAutofit/>
          </a:bodyPr>
          <a:lstStyle>
            <a:lvl1pPr marL="0" indent="0" algn="ctr">
              <a:lnSpc>
                <a:spcPct val="200000"/>
              </a:lnSpc>
              <a:buNone/>
              <a:defRPr sz="1600">
                <a:solidFill>
                  <a:schemeClr val="bg1"/>
                </a:solidFill>
                <a:latin typeface="+mj-lt"/>
              </a:defRPr>
            </a:lvl1pPr>
            <a:lvl2pPr>
              <a:defRPr sz="1600"/>
            </a:lvl2pPr>
            <a:lvl3pPr>
              <a:defRPr sz="1400"/>
            </a:lvl3pPr>
            <a:lvl4pPr>
              <a:defRPr sz="1200"/>
            </a:lvl4pPr>
            <a:lvl5pPr>
              <a:defRPr sz="1200"/>
            </a:lvl5pPr>
          </a:lstStyle>
          <a:p>
            <a:pPr lvl="0"/>
            <a:endParaRPr lang="en-US" dirty="0"/>
          </a:p>
        </p:txBody>
      </p:sp>
      <p:sp>
        <p:nvSpPr>
          <p:cNvPr id="54" name="Text Placeholder 9"/>
          <p:cNvSpPr>
            <a:spLocks noGrp="1"/>
          </p:cNvSpPr>
          <p:nvPr>
            <p:ph type="body" sz="quarter" idx="22"/>
          </p:nvPr>
        </p:nvSpPr>
        <p:spPr>
          <a:xfrm>
            <a:off x="8939420" y="3741739"/>
            <a:ext cx="1848798" cy="1849794"/>
          </a:xfrm>
          <a:prstGeom prst="rect">
            <a:avLst/>
          </a:prstGeom>
          <a:solidFill>
            <a:schemeClr val="accent6"/>
          </a:solidFill>
        </p:spPr>
        <p:txBody>
          <a:bodyPr>
            <a:noAutofit/>
          </a:bodyPr>
          <a:lstStyle>
            <a:lvl1pPr marL="0" indent="0" algn="ctr">
              <a:lnSpc>
                <a:spcPct val="200000"/>
              </a:lnSpc>
              <a:buNone/>
              <a:defRPr sz="1600">
                <a:solidFill>
                  <a:schemeClr val="bg1"/>
                </a:solidFill>
                <a:latin typeface="+mj-lt"/>
              </a:defRPr>
            </a:lvl1pPr>
            <a:lvl2pPr>
              <a:defRPr sz="1600"/>
            </a:lvl2pPr>
            <a:lvl3pPr>
              <a:defRPr sz="1400"/>
            </a:lvl3pPr>
            <a:lvl4pPr>
              <a:defRPr sz="1200"/>
            </a:lvl4pPr>
            <a:lvl5pPr>
              <a:defRPr sz="1200"/>
            </a:lvl5pPr>
          </a:lstStyle>
          <a:p>
            <a:pPr lvl="0"/>
            <a:endParaRPr lang="en-US" dirty="0"/>
          </a:p>
        </p:txBody>
      </p:sp>
      <p:sp>
        <p:nvSpPr>
          <p:cNvPr id="8" name="Text Placeholder 7"/>
          <p:cNvSpPr>
            <a:spLocks noGrp="1"/>
          </p:cNvSpPr>
          <p:nvPr>
            <p:ph type="body" sz="quarter" idx="28"/>
          </p:nvPr>
        </p:nvSpPr>
        <p:spPr>
          <a:xfrm>
            <a:off x="1532245" y="4401405"/>
            <a:ext cx="1850487" cy="918420"/>
          </a:xfrm>
        </p:spPr>
        <p:txBody>
          <a:bodyPr>
            <a:normAutofit/>
          </a:bodyPr>
          <a:lstStyle>
            <a:lvl1pPr marL="0" indent="0" algn="ctr">
              <a:lnSpc>
                <a:spcPct val="150000"/>
              </a:lnSpc>
              <a:buNone/>
              <a:defRPr sz="1200">
                <a:solidFill>
                  <a:schemeClr val="bg1"/>
                </a:solidFill>
              </a:defRPr>
            </a:lvl1pPr>
          </a:lstStyle>
          <a:p>
            <a:pPr lvl="0"/>
            <a:endParaRPr lang="en-US" dirty="0"/>
          </a:p>
        </p:txBody>
      </p:sp>
      <p:sp>
        <p:nvSpPr>
          <p:cNvPr id="24" name="Text Placeholder 7"/>
          <p:cNvSpPr>
            <a:spLocks noGrp="1"/>
          </p:cNvSpPr>
          <p:nvPr>
            <p:ph type="body" sz="quarter" idx="29"/>
          </p:nvPr>
        </p:nvSpPr>
        <p:spPr>
          <a:xfrm>
            <a:off x="3382732" y="2570563"/>
            <a:ext cx="1857564" cy="918420"/>
          </a:xfrm>
        </p:spPr>
        <p:txBody>
          <a:bodyPr>
            <a:normAutofit/>
          </a:bodyPr>
          <a:lstStyle>
            <a:lvl1pPr marL="0" indent="0" algn="ctr">
              <a:lnSpc>
                <a:spcPct val="150000"/>
              </a:lnSpc>
              <a:buNone/>
              <a:defRPr sz="1200">
                <a:solidFill>
                  <a:schemeClr val="bg1"/>
                </a:solidFill>
              </a:defRPr>
            </a:lvl1pPr>
          </a:lstStyle>
          <a:p>
            <a:pPr lvl="0"/>
            <a:endParaRPr lang="en-US" dirty="0"/>
          </a:p>
        </p:txBody>
      </p:sp>
      <p:sp>
        <p:nvSpPr>
          <p:cNvPr id="25" name="Text Placeholder 7"/>
          <p:cNvSpPr>
            <a:spLocks noGrp="1"/>
          </p:cNvSpPr>
          <p:nvPr>
            <p:ph type="body" sz="quarter" idx="30"/>
          </p:nvPr>
        </p:nvSpPr>
        <p:spPr>
          <a:xfrm>
            <a:off x="5240296" y="4399913"/>
            <a:ext cx="1843123" cy="918420"/>
          </a:xfrm>
        </p:spPr>
        <p:txBody>
          <a:bodyPr>
            <a:normAutofit/>
          </a:bodyPr>
          <a:lstStyle>
            <a:lvl1pPr marL="0" indent="0" algn="ctr">
              <a:lnSpc>
                <a:spcPct val="150000"/>
              </a:lnSpc>
              <a:buNone/>
              <a:defRPr sz="1200">
                <a:solidFill>
                  <a:schemeClr val="bg1"/>
                </a:solidFill>
              </a:defRPr>
            </a:lvl1pPr>
          </a:lstStyle>
          <a:p>
            <a:pPr lvl="0"/>
            <a:endParaRPr lang="en-US" dirty="0"/>
          </a:p>
        </p:txBody>
      </p:sp>
      <p:sp>
        <p:nvSpPr>
          <p:cNvPr id="26" name="Text Placeholder 7"/>
          <p:cNvSpPr>
            <a:spLocks noGrp="1"/>
          </p:cNvSpPr>
          <p:nvPr>
            <p:ph type="body" sz="quarter" idx="31"/>
          </p:nvPr>
        </p:nvSpPr>
        <p:spPr>
          <a:xfrm>
            <a:off x="7090032" y="2570563"/>
            <a:ext cx="1852947" cy="918420"/>
          </a:xfrm>
        </p:spPr>
        <p:txBody>
          <a:bodyPr>
            <a:normAutofit/>
          </a:bodyPr>
          <a:lstStyle>
            <a:lvl1pPr marL="0" indent="0" algn="ctr">
              <a:lnSpc>
                <a:spcPct val="150000"/>
              </a:lnSpc>
              <a:buNone/>
              <a:defRPr sz="1200">
                <a:solidFill>
                  <a:schemeClr val="bg1"/>
                </a:solidFill>
              </a:defRPr>
            </a:lvl1pPr>
          </a:lstStyle>
          <a:p>
            <a:pPr lvl="0"/>
            <a:endParaRPr lang="en-US" dirty="0"/>
          </a:p>
        </p:txBody>
      </p:sp>
      <p:sp>
        <p:nvSpPr>
          <p:cNvPr id="27" name="Text Placeholder 7"/>
          <p:cNvSpPr>
            <a:spLocks noGrp="1"/>
          </p:cNvSpPr>
          <p:nvPr>
            <p:ph type="body" sz="quarter" idx="32"/>
          </p:nvPr>
        </p:nvSpPr>
        <p:spPr>
          <a:xfrm>
            <a:off x="8942979" y="4399913"/>
            <a:ext cx="1843694" cy="918420"/>
          </a:xfrm>
        </p:spPr>
        <p:txBody>
          <a:bodyPr>
            <a:normAutofit/>
          </a:bodyPr>
          <a:lstStyle>
            <a:lvl1pPr marL="0" indent="0" algn="ctr">
              <a:lnSpc>
                <a:spcPct val="150000"/>
              </a:lnSpc>
              <a:buNone/>
              <a:defRPr sz="1200">
                <a:solidFill>
                  <a:schemeClr val="bg1"/>
                </a:solidFill>
              </a:defRPr>
            </a:lvl1pPr>
          </a:lstStyle>
          <a:p>
            <a:pPr lvl="0"/>
            <a:endParaRPr lang="en-US" dirty="0"/>
          </a:p>
        </p:txBody>
      </p:sp>
      <p:sp>
        <p:nvSpPr>
          <p:cNvPr id="30" name="Title 1"/>
          <p:cNvSpPr>
            <a:spLocks noGrp="1"/>
          </p:cNvSpPr>
          <p:nvPr>
            <p:ph type="title"/>
          </p:nvPr>
        </p:nvSpPr>
        <p:spPr>
          <a:xfrm>
            <a:off x="838200" y="126588"/>
            <a:ext cx="10515600" cy="1325563"/>
          </a:xfrm>
        </p:spPr>
        <p:txBody>
          <a:bodyPr/>
          <a:lstStyle>
            <a:lvl1pPr algn="ctr">
              <a:defRPr>
                <a:solidFill>
                  <a:schemeClr val="tx1">
                    <a:lumMod val="85000"/>
                    <a:lumOff val="15000"/>
                  </a:schemeClr>
                </a:solidFill>
              </a:defRPr>
            </a:lvl1pPr>
          </a:lstStyle>
          <a:p>
            <a:r>
              <a:rPr lang="en-US" dirty="0"/>
              <a:t>Click to edit Master title style</a:t>
            </a:r>
          </a:p>
        </p:txBody>
      </p:sp>
      <p:sp>
        <p:nvSpPr>
          <p:cNvPr id="31" name="Text Placeholder 5"/>
          <p:cNvSpPr>
            <a:spLocks noGrp="1"/>
          </p:cNvSpPr>
          <p:nvPr>
            <p:ph type="body" sz="quarter" idx="33"/>
          </p:nvPr>
        </p:nvSpPr>
        <p:spPr>
          <a:xfrm>
            <a:off x="838200" y="1033744"/>
            <a:ext cx="10515600" cy="418407"/>
          </a:xfrm>
        </p:spPr>
        <p:txBody>
          <a:bodyPr anchor="ctr">
            <a:normAutofit/>
          </a:bodyPr>
          <a:lstStyle>
            <a:lvl1pPr marL="0" indent="0" algn="ctr">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1366640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fr-FR" smtClean="0"/>
              <a:t>Modifiez le style du titre</a:t>
            </a:r>
            <a:endParaRPr kumimoji="0" lang="en-US"/>
          </a:p>
        </p:txBody>
      </p:sp>
      <p:sp>
        <p:nvSpPr>
          <p:cNvPr id="3" name="Content Placeholder 2"/>
          <p:cNvSpPr>
            <a:spLocks noGrp="1"/>
          </p:cNvSpPr>
          <p:nvPr>
            <p:ph idx="1"/>
          </p:nvPr>
        </p:nvSpPr>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Date Placeholder 3"/>
          <p:cNvSpPr>
            <a:spLocks noGrp="1"/>
          </p:cNvSpPr>
          <p:nvPr>
            <p:ph type="dt" sz="half" idx="10"/>
          </p:nvPr>
        </p:nvSpPr>
        <p:spPr/>
        <p:txBody>
          <a:body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fr-FR">
              <a:solidFill>
                <a:prstClr val="white">
                  <a:tint val="75000"/>
                </a:prstClr>
              </a:solidFill>
            </a:endParaRPr>
          </a:p>
        </p:txBody>
      </p:sp>
      <p:sp>
        <p:nvSpPr>
          <p:cNvPr id="6" name="Slide Number Placeholder 5"/>
          <p:cNvSpPr>
            <a:spLocks noGrp="1"/>
          </p:cNvSpPr>
          <p:nvPr>
            <p:ph type="sldNum" sz="quarter" idx="12"/>
          </p:nvPr>
        </p:nvSpPr>
        <p:spPr/>
        <p:txBody>
          <a:body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7999"/>
          </a:xfrm>
        </p:spPr>
        <p:txBody>
          <a:bodyPr/>
          <a:lstStyle>
            <a:lvl1pPr marL="0" indent="0">
              <a:buNone/>
              <a:defRPr/>
            </a:lvl1pPr>
          </a:lstStyle>
          <a:p>
            <a:endParaRPr lang="en-US" dirty="0"/>
          </a:p>
        </p:txBody>
      </p:sp>
      <p:sp>
        <p:nvSpPr>
          <p:cNvPr id="5" name="Title 1"/>
          <p:cNvSpPr>
            <a:spLocks noGrp="1"/>
          </p:cNvSpPr>
          <p:nvPr>
            <p:ph type="title"/>
          </p:nvPr>
        </p:nvSpPr>
        <p:spPr>
          <a:xfrm>
            <a:off x="838200" y="4870866"/>
            <a:ext cx="10515600" cy="1325563"/>
          </a:xfrm>
        </p:spPr>
        <p:txBody>
          <a:bodyPr/>
          <a:lstStyle>
            <a:lvl1pPr algn="l">
              <a:defRPr>
                <a:solidFill>
                  <a:schemeClr val="tx1">
                    <a:lumMod val="85000"/>
                    <a:lumOff val="15000"/>
                  </a:schemeClr>
                </a:solidFill>
              </a:defRPr>
            </a:lvl1pPr>
          </a:lstStyle>
          <a:p>
            <a:r>
              <a:rPr lang="en-US" dirty="0"/>
              <a:t>Click to edit Master title style</a:t>
            </a:r>
          </a:p>
        </p:txBody>
      </p:sp>
      <p:sp>
        <p:nvSpPr>
          <p:cNvPr id="6" name="Text Placeholder 5"/>
          <p:cNvSpPr>
            <a:spLocks noGrp="1"/>
          </p:cNvSpPr>
          <p:nvPr>
            <p:ph type="body" sz="quarter" idx="14"/>
          </p:nvPr>
        </p:nvSpPr>
        <p:spPr>
          <a:xfrm>
            <a:off x="838200" y="5778022"/>
            <a:ext cx="10515600" cy="418407"/>
          </a:xfrm>
        </p:spPr>
        <p:txBody>
          <a:bodyPr anchor="ctr">
            <a:normAutofit/>
          </a:bodyPr>
          <a:lstStyle>
            <a:lvl1pPr marL="0" indent="0" algn="l">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3596876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0" name="Picture Placeholder 9"/>
          <p:cNvSpPr>
            <a:spLocks noGrp="1"/>
          </p:cNvSpPr>
          <p:nvPr>
            <p:ph type="pic" sz="quarter" idx="34"/>
          </p:nvPr>
        </p:nvSpPr>
        <p:spPr>
          <a:xfrm>
            <a:off x="0" y="0"/>
            <a:ext cx="12192000" cy="4117975"/>
          </a:xfrm>
        </p:spPr>
        <p:txBody>
          <a:bodyPr/>
          <a:lstStyle>
            <a:lvl1pPr marL="0" indent="0">
              <a:buNone/>
              <a:defRPr/>
            </a:lvl1pPr>
          </a:lstStyle>
          <a:p>
            <a:endParaRPr lang="en-US" dirty="0"/>
          </a:p>
        </p:txBody>
      </p:sp>
      <p:sp>
        <p:nvSpPr>
          <p:cNvPr id="3" name="Date Placeholder 2"/>
          <p:cNvSpPr>
            <a:spLocks noGrp="1"/>
          </p:cNvSpPr>
          <p:nvPr>
            <p:ph type="dt" sz="half" idx="10"/>
          </p:nvPr>
        </p:nvSpPr>
        <p:spPr/>
        <p:txBody>
          <a:bodyPr/>
          <a:lstStyle/>
          <a:p>
            <a:fld id="{5FE0CE1E-40E1-4159-BE46-76898A52B5FC}" type="datetimeFigureOut">
              <a:rPr lang="en-US" smtClean="0">
                <a:solidFill>
                  <a:srgbClr val="FFFFFF">
                    <a:tint val="75000"/>
                  </a:srgbClr>
                </a:solidFill>
              </a:rPr>
              <a:pPr/>
              <a:t>2/16/2026</a:t>
            </a:fld>
            <a:endParaRPr lang="en-US">
              <a:solidFill>
                <a:srgbClr val="FFFFFF">
                  <a:tint val="75000"/>
                </a:srgbClr>
              </a:solidFill>
            </a:endParaRPr>
          </a:p>
        </p:txBody>
      </p:sp>
      <p:sp>
        <p:nvSpPr>
          <p:cNvPr id="4" name="Footer Placeholder 3"/>
          <p:cNvSpPr>
            <a:spLocks noGrp="1"/>
          </p:cNvSpPr>
          <p:nvPr>
            <p:ph type="ftr" sz="quarter" idx="11"/>
          </p:nvPr>
        </p:nvSpPr>
        <p:spPr/>
        <p:txBody>
          <a:bodyPr/>
          <a:lstStyle/>
          <a:p>
            <a:endParaRPr lang="en-US">
              <a:solidFill>
                <a:srgbClr val="FFFFFF">
                  <a:tint val="75000"/>
                </a:srgbClr>
              </a:solidFill>
            </a:endParaRPr>
          </a:p>
        </p:txBody>
      </p:sp>
      <p:sp>
        <p:nvSpPr>
          <p:cNvPr id="5" name="Slide Number Placeholder 4"/>
          <p:cNvSpPr>
            <a:spLocks noGrp="1"/>
          </p:cNvSpPr>
          <p:nvPr>
            <p:ph type="sldNum" sz="quarter" idx="12"/>
          </p:nvPr>
        </p:nvSpPr>
        <p:spPr/>
        <p:txBody>
          <a:bodyPr/>
          <a:lstStyle/>
          <a:p>
            <a:fld id="{4645C65A-569A-4AB2-944A-529662E030C8}" type="slidenum">
              <a:rPr lang="en-US" smtClean="0">
                <a:solidFill>
                  <a:srgbClr val="FFFFFF">
                    <a:tint val="75000"/>
                  </a:srgbClr>
                </a:solidFill>
              </a:rPr>
              <a:pPr/>
              <a:t>‹N°›</a:t>
            </a:fld>
            <a:endParaRPr lang="en-US">
              <a:solidFill>
                <a:srgbClr val="FFFFFF">
                  <a:tint val="75000"/>
                </a:srgbClr>
              </a:solidFill>
            </a:endParaRPr>
          </a:p>
        </p:txBody>
      </p:sp>
      <p:sp>
        <p:nvSpPr>
          <p:cNvPr id="8" name="Title 1"/>
          <p:cNvSpPr>
            <a:spLocks noGrp="1"/>
          </p:cNvSpPr>
          <p:nvPr>
            <p:ph type="title"/>
          </p:nvPr>
        </p:nvSpPr>
        <p:spPr>
          <a:xfrm>
            <a:off x="838200" y="126588"/>
            <a:ext cx="10515600" cy="1325563"/>
          </a:xfrm>
        </p:spPr>
        <p:txBody>
          <a:bodyPr/>
          <a:lstStyle>
            <a:lvl1pPr algn="ctr">
              <a:defRPr>
                <a:solidFill>
                  <a:schemeClr val="tx1">
                    <a:lumMod val="85000"/>
                    <a:lumOff val="15000"/>
                  </a:schemeClr>
                </a:solidFill>
              </a:defRPr>
            </a:lvl1pPr>
          </a:lstStyle>
          <a:p>
            <a:r>
              <a:rPr lang="en-US" dirty="0"/>
              <a:t>Click to edit Master title style</a:t>
            </a:r>
          </a:p>
        </p:txBody>
      </p:sp>
      <p:sp>
        <p:nvSpPr>
          <p:cNvPr id="9" name="Text Placeholder 5"/>
          <p:cNvSpPr>
            <a:spLocks noGrp="1"/>
          </p:cNvSpPr>
          <p:nvPr>
            <p:ph type="body" sz="quarter" idx="14"/>
          </p:nvPr>
        </p:nvSpPr>
        <p:spPr>
          <a:xfrm>
            <a:off x="838200" y="1033744"/>
            <a:ext cx="10515600" cy="418407"/>
          </a:xfrm>
        </p:spPr>
        <p:txBody>
          <a:bodyPr anchor="ctr">
            <a:normAutofit/>
          </a:bodyPr>
          <a:lstStyle>
            <a:lvl1pPr marL="0" indent="0" algn="ctr">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2906869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FE0CE1E-40E1-4159-BE46-76898A52B5FC}" type="datetimeFigureOut">
              <a:rPr lang="en-US" smtClean="0">
                <a:solidFill>
                  <a:srgbClr val="FFFFFF">
                    <a:tint val="75000"/>
                  </a:srgbClr>
                </a:solidFill>
              </a:rPr>
              <a:pPr/>
              <a:t>2/16/2026</a:t>
            </a:fld>
            <a:endParaRPr lang="en-US">
              <a:solidFill>
                <a:srgbClr val="FFFFFF">
                  <a:tint val="75000"/>
                </a:srgbClr>
              </a:solidFill>
            </a:endParaRPr>
          </a:p>
        </p:txBody>
      </p:sp>
      <p:sp>
        <p:nvSpPr>
          <p:cNvPr id="4" name="Footer Placeholder 3"/>
          <p:cNvSpPr>
            <a:spLocks noGrp="1"/>
          </p:cNvSpPr>
          <p:nvPr>
            <p:ph type="ftr" sz="quarter" idx="11"/>
          </p:nvPr>
        </p:nvSpPr>
        <p:spPr/>
        <p:txBody>
          <a:bodyPr/>
          <a:lstStyle/>
          <a:p>
            <a:endParaRPr lang="en-US">
              <a:solidFill>
                <a:srgbClr val="FFFFFF">
                  <a:tint val="75000"/>
                </a:srgbClr>
              </a:solidFill>
            </a:endParaRPr>
          </a:p>
        </p:txBody>
      </p:sp>
      <p:sp>
        <p:nvSpPr>
          <p:cNvPr id="5" name="Slide Number Placeholder 4"/>
          <p:cNvSpPr>
            <a:spLocks noGrp="1"/>
          </p:cNvSpPr>
          <p:nvPr>
            <p:ph type="sldNum" sz="quarter" idx="12"/>
          </p:nvPr>
        </p:nvSpPr>
        <p:spPr/>
        <p:txBody>
          <a:bodyPr/>
          <a:lstStyle/>
          <a:p>
            <a:fld id="{4645C65A-569A-4AB2-944A-529662E030C8}" type="slidenum">
              <a:rPr lang="en-US" smtClean="0">
                <a:solidFill>
                  <a:srgbClr val="FFFFFF">
                    <a:tint val="75000"/>
                  </a:srgbClr>
                </a:solidFill>
              </a:rPr>
              <a:pPr/>
              <a:t>‹N°›</a:t>
            </a:fld>
            <a:endParaRPr lang="en-US">
              <a:solidFill>
                <a:srgbClr val="FFFFFF">
                  <a:tint val="75000"/>
                </a:srgbClr>
              </a:solidFill>
            </a:endParaRPr>
          </a:p>
        </p:txBody>
      </p:sp>
      <p:sp>
        <p:nvSpPr>
          <p:cNvPr id="9" name="Title 1"/>
          <p:cNvSpPr>
            <a:spLocks noGrp="1"/>
          </p:cNvSpPr>
          <p:nvPr>
            <p:ph type="title"/>
          </p:nvPr>
        </p:nvSpPr>
        <p:spPr>
          <a:xfrm>
            <a:off x="838200" y="126588"/>
            <a:ext cx="10515600" cy="1325563"/>
          </a:xfrm>
        </p:spPr>
        <p:txBody>
          <a:bodyPr/>
          <a:lstStyle>
            <a:lvl1pPr algn="ctr">
              <a:defRPr>
                <a:solidFill>
                  <a:schemeClr val="tx1">
                    <a:lumMod val="85000"/>
                    <a:lumOff val="15000"/>
                  </a:schemeClr>
                </a:solidFill>
              </a:defRPr>
            </a:lvl1pPr>
          </a:lstStyle>
          <a:p>
            <a:r>
              <a:rPr lang="en-US" dirty="0"/>
              <a:t>Click to edit Master title style</a:t>
            </a:r>
          </a:p>
        </p:txBody>
      </p:sp>
      <p:sp>
        <p:nvSpPr>
          <p:cNvPr id="10" name="Text Placeholder 5"/>
          <p:cNvSpPr>
            <a:spLocks noGrp="1"/>
          </p:cNvSpPr>
          <p:nvPr>
            <p:ph type="body" sz="quarter" idx="14"/>
          </p:nvPr>
        </p:nvSpPr>
        <p:spPr>
          <a:xfrm>
            <a:off x="838200" y="1033744"/>
            <a:ext cx="10515600" cy="418407"/>
          </a:xfrm>
        </p:spPr>
        <p:txBody>
          <a:bodyPr anchor="ctr">
            <a:normAutofit/>
          </a:bodyPr>
          <a:lstStyle>
            <a:lvl1pPr marL="0" indent="0" algn="ctr">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43947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1" name="Picture Placeholder 10"/>
          <p:cNvSpPr>
            <a:spLocks noGrp="1"/>
          </p:cNvSpPr>
          <p:nvPr>
            <p:ph type="pic" sz="quarter" idx="34"/>
          </p:nvPr>
        </p:nvSpPr>
        <p:spPr>
          <a:xfrm>
            <a:off x="4572000" y="1385206"/>
            <a:ext cx="2916238" cy="5472794"/>
          </a:xfrm>
        </p:spPr>
        <p:txBody>
          <a:bodyPr>
            <a:normAutofit/>
          </a:bodyPr>
          <a:lstStyle>
            <a:lvl1pPr marL="0" indent="0" algn="ctr">
              <a:buNone/>
              <a:defRPr sz="2400"/>
            </a:lvl1pPr>
          </a:lstStyle>
          <a:p>
            <a:endParaRPr lang="en-US" dirty="0"/>
          </a:p>
        </p:txBody>
      </p:sp>
      <p:sp>
        <p:nvSpPr>
          <p:cNvPr id="5" name="Title 1"/>
          <p:cNvSpPr>
            <a:spLocks noGrp="1"/>
          </p:cNvSpPr>
          <p:nvPr>
            <p:ph type="title"/>
          </p:nvPr>
        </p:nvSpPr>
        <p:spPr>
          <a:xfrm>
            <a:off x="838200" y="7320"/>
            <a:ext cx="10515600" cy="1325563"/>
          </a:xfrm>
        </p:spPr>
        <p:txBody>
          <a:bodyPr/>
          <a:lstStyle>
            <a:lvl1pPr algn="ctr">
              <a:defRPr>
                <a:solidFill>
                  <a:schemeClr val="tx1">
                    <a:lumMod val="85000"/>
                    <a:lumOff val="15000"/>
                  </a:schemeClr>
                </a:solidFill>
              </a:defRPr>
            </a:lvl1pPr>
          </a:lstStyle>
          <a:p>
            <a:r>
              <a:rPr lang="en-US" dirty="0"/>
              <a:t>Click to edit Master title style</a:t>
            </a:r>
          </a:p>
        </p:txBody>
      </p:sp>
      <p:sp>
        <p:nvSpPr>
          <p:cNvPr id="6" name="Text Placeholder 5"/>
          <p:cNvSpPr>
            <a:spLocks noGrp="1"/>
          </p:cNvSpPr>
          <p:nvPr>
            <p:ph type="body" sz="quarter" idx="14"/>
          </p:nvPr>
        </p:nvSpPr>
        <p:spPr>
          <a:xfrm>
            <a:off x="838200" y="914476"/>
            <a:ext cx="10515600" cy="418407"/>
          </a:xfrm>
        </p:spPr>
        <p:txBody>
          <a:bodyPr anchor="ctr">
            <a:normAutofit/>
          </a:bodyPr>
          <a:lstStyle>
            <a:lvl1pPr marL="0" indent="0" algn="ctr">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1889450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0" name="Picture Placeholder 9"/>
          <p:cNvSpPr>
            <a:spLocks noGrp="1"/>
          </p:cNvSpPr>
          <p:nvPr>
            <p:ph type="pic" sz="quarter" idx="34"/>
          </p:nvPr>
        </p:nvSpPr>
        <p:spPr>
          <a:xfrm>
            <a:off x="7951788" y="1707864"/>
            <a:ext cx="2981325" cy="5150135"/>
          </a:xfrm>
        </p:spPr>
        <p:txBody>
          <a:bodyPr>
            <a:normAutofit/>
          </a:bodyPr>
          <a:lstStyle>
            <a:lvl1pPr marL="0" indent="0" algn="ctr">
              <a:buNone/>
              <a:defRPr sz="2400"/>
            </a:lvl1pPr>
          </a:lstStyle>
          <a:p>
            <a:endParaRPr lang="en-US" dirty="0"/>
          </a:p>
        </p:txBody>
      </p:sp>
      <p:sp>
        <p:nvSpPr>
          <p:cNvPr id="5" name="Title 1"/>
          <p:cNvSpPr>
            <a:spLocks noGrp="1"/>
          </p:cNvSpPr>
          <p:nvPr>
            <p:ph type="title"/>
          </p:nvPr>
        </p:nvSpPr>
        <p:spPr>
          <a:xfrm>
            <a:off x="838200" y="126588"/>
            <a:ext cx="10515600" cy="1325563"/>
          </a:xfrm>
        </p:spPr>
        <p:txBody>
          <a:bodyPr/>
          <a:lstStyle>
            <a:lvl1pPr algn="l">
              <a:defRPr>
                <a:solidFill>
                  <a:schemeClr val="tx1">
                    <a:lumMod val="85000"/>
                    <a:lumOff val="15000"/>
                  </a:schemeClr>
                </a:solidFill>
              </a:defRPr>
            </a:lvl1pPr>
          </a:lstStyle>
          <a:p>
            <a:r>
              <a:rPr lang="en-US" dirty="0"/>
              <a:t>Click to edit Master title style</a:t>
            </a:r>
          </a:p>
        </p:txBody>
      </p:sp>
      <p:sp>
        <p:nvSpPr>
          <p:cNvPr id="6" name="Text Placeholder 5"/>
          <p:cNvSpPr>
            <a:spLocks noGrp="1"/>
          </p:cNvSpPr>
          <p:nvPr>
            <p:ph type="body" sz="quarter" idx="14"/>
          </p:nvPr>
        </p:nvSpPr>
        <p:spPr>
          <a:xfrm>
            <a:off x="838200" y="1033744"/>
            <a:ext cx="10515600" cy="418407"/>
          </a:xfrm>
        </p:spPr>
        <p:txBody>
          <a:bodyPr anchor="ctr">
            <a:normAutofit/>
          </a:bodyPr>
          <a:lstStyle>
            <a:lvl1pPr marL="0" indent="0" algn="l">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965460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49" name="Text Placeholder 31"/>
          <p:cNvSpPr>
            <a:spLocks noGrp="1"/>
          </p:cNvSpPr>
          <p:nvPr>
            <p:ph type="body" sz="quarter" idx="21"/>
          </p:nvPr>
        </p:nvSpPr>
        <p:spPr>
          <a:xfrm>
            <a:off x="8418530" y="1585605"/>
            <a:ext cx="3338513" cy="339725"/>
          </a:xfrm>
        </p:spPr>
        <p:txBody>
          <a:bodyPr>
            <a:noAutofit/>
          </a:bodyPr>
          <a:lstStyle>
            <a:lvl1pPr marL="0" indent="0" algn="ctr">
              <a:buNone/>
              <a:defRPr sz="1800">
                <a:solidFill>
                  <a:schemeClr val="tx1">
                    <a:lumMod val="85000"/>
                    <a:lumOff val="15000"/>
                  </a:schemeClr>
                </a:solidFill>
                <a:latin typeface="+mj-lt"/>
              </a:defRPr>
            </a:lvl1pPr>
          </a:lstStyle>
          <a:p>
            <a:pPr lvl="0"/>
            <a:endParaRPr lang="en-US" dirty="0"/>
          </a:p>
        </p:txBody>
      </p:sp>
      <p:sp>
        <p:nvSpPr>
          <p:cNvPr id="50" name="Text Placeholder 29"/>
          <p:cNvSpPr>
            <a:spLocks noGrp="1"/>
          </p:cNvSpPr>
          <p:nvPr>
            <p:ph type="body" sz="quarter" idx="22"/>
          </p:nvPr>
        </p:nvSpPr>
        <p:spPr>
          <a:xfrm>
            <a:off x="8418530" y="1940263"/>
            <a:ext cx="3338513" cy="1164972"/>
          </a:xfrm>
        </p:spPr>
        <p:txBody>
          <a:bodyPr>
            <a:normAutofit/>
          </a:bodyPr>
          <a:lstStyle>
            <a:lvl1pPr marL="0" indent="0" algn="ctr">
              <a:lnSpc>
                <a:spcPct val="150000"/>
              </a:lnSpc>
              <a:buNone/>
              <a:defRPr sz="1200"/>
            </a:lvl1pPr>
          </a:lstStyle>
          <a:p>
            <a:pPr lvl="0"/>
            <a:endParaRPr lang="en-US" dirty="0"/>
          </a:p>
        </p:txBody>
      </p:sp>
      <p:sp>
        <p:nvSpPr>
          <p:cNvPr id="47" name="Text Placeholder 31"/>
          <p:cNvSpPr>
            <a:spLocks noGrp="1"/>
          </p:cNvSpPr>
          <p:nvPr>
            <p:ph type="body" sz="quarter" idx="19"/>
          </p:nvPr>
        </p:nvSpPr>
        <p:spPr>
          <a:xfrm>
            <a:off x="5893072" y="5082516"/>
            <a:ext cx="3338513" cy="339725"/>
          </a:xfrm>
        </p:spPr>
        <p:txBody>
          <a:bodyPr>
            <a:noAutofit/>
          </a:bodyPr>
          <a:lstStyle>
            <a:lvl1pPr marL="0" indent="0" algn="ctr">
              <a:buNone/>
              <a:defRPr sz="1800">
                <a:solidFill>
                  <a:schemeClr val="tx1">
                    <a:lumMod val="85000"/>
                    <a:lumOff val="15000"/>
                  </a:schemeClr>
                </a:solidFill>
                <a:latin typeface="+mj-lt"/>
              </a:defRPr>
            </a:lvl1pPr>
          </a:lstStyle>
          <a:p>
            <a:pPr lvl="0"/>
            <a:endParaRPr lang="en-US" dirty="0"/>
          </a:p>
        </p:txBody>
      </p:sp>
      <p:sp>
        <p:nvSpPr>
          <p:cNvPr id="48" name="Text Placeholder 29"/>
          <p:cNvSpPr>
            <a:spLocks noGrp="1"/>
          </p:cNvSpPr>
          <p:nvPr>
            <p:ph type="body" sz="quarter" idx="20"/>
          </p:nvPr>
        </p:nvSpPr>
        <p:spPr>
          <a:xfrm>
            <a:off x="5893072" y="5437174"/>
            <a:ext cx="3338513" cy="1164972"/>
          </a:xfrm>
        </p:spPr>
        <p:txBody>
          <a:bodyPr>
            <a:normAutofit/>
          </a:bodyPr>
          <a:lstStyle>
            <a:lvl1pPr marL="0" indent="0" algn="ctr">
              <a:lnSpc>
                <a:spcPct val="150000"/>
              </a:lnSpc>
              <a:buNone/>
              <a:defRPr sz="1200"/>
            </a:lvl1pPr>
          </a:lstStyle>
          <a:p>
            <a:pPr lvl="0"/>
            <a:endParaRPr lang="en-US" dirty="0"/>
          </a:p>
        </p:txBody>
      </p:sp>
      <p:sp>
        <p:nvSpPr>
          <p:cNvPr id="51" name="Text Placeholder 31"/>
          <p:cNvSpPr>
            <a:spLocks noGrp="1"/>
          </p:cNvSpPr>
          <p:nvPr>
            <p:ph type="body" sz="quarter" idx="23"/>
          </p:nvPr>
        </p:nvSpPr>
        <p:spPr>
          <a:xfrm>
            <a:off x="455632" y="5081613"/>
            <a:ext cx="3338513" cy="339725"/>
          </a:xfrm>
        </p:spPr>
        <p:txBody>
          <a:bodyPr>
            <a:noAutofit/>
          </a:bodyPr>
          <a:lstStyle>
            <a:lvl1pPr marL="0" indent="0" algn="ctr">
              <a:buNone/>
              <a:defRPr sz="1800">
                <a:solidFill>
                  <a:schemeClr val="tx1">
                    <a:lumMod val="85000"/>
                    <a:lumOff val="15000"/>
                  </a:schemeClr>
                </a:solidFill>
                <a:latin typeface="+mj-lt"/>
              </a:defRPr>
            </a:lvl1pPr>
          </a:lstStyle>
          <a:p>
            <a:pPr lvl="0"/>
            <a:endParaRPr lang="en-US" dirty="0"/>
          </a:p>
        </p:txBody>
      </p:sp>
      <p:sp>
        <p:nvSpPr>
          <p:cNvPr id="52" name="Text Placeholder 29"/>
          <p:cNvSpPr>
            <a:spLocks noGrp="1"/>
          </p:cNvSpPr>
          <p:nvPr>
            <p:ph type="body" sz="quarter" idx="24"/>
          </p:nvPr>
        </p:nvSpPr>
        <p:spPr>
          <a:xfrm>
            <a:off x="455632" y="5436271"/>
            <a:ext cx="3338513" cy="1164972"/>
          </a:xfrm>
        </p:spPr>
        <p:txBody>
          <a:bodyPr>
            <a:normAutofit/>
          </a:bodyPr>
          <a:lstStyle>
            <a:lvl1pPr marL="0" indent="0" algn="ctr">
              <a:lnSpc>
                <a:spcPct val="150000"/>
              </a:lnSpc>
              <a:buNone/>
              <a:defRPr sz="1200"/>
            </a:lvl1pPr>
          </a:lstStyle>
          <a:p>
            <a:pPr lvl="0"/>
            <a:endParaRPr lang="en-US" dirty="0"/>
          </a:p>
        </p:txBody>
      </p:sp>
      <p:sp>
        <p:nvSpPr>
          <p:cNvPr id="32" name="Text Placeholder 31"/>
          <p:cNvSpPr>
            <a:spLocks noGrp="1"/>
          </p:cNvSpPr>
          <p:nvPr>
            <p:ph type="body" sz="quarter" idx="18"/>
          </p:nvPr>
        </p:nvSpPr>
        <p:spPr>
          <a:xfrm>
            <a:off x="3198402" y="1584713"/>
            <a:ext cx="3338513" cy="339725"/>
          </a:xfrm>
        </p:spPr>
        <p:txBody>
          <a:bodyPr>
            <a:noAutofit/>
          </a:bodyPr>
          <a:lstStyle>
            <a:lvl1pPr marL="0" indent="0" algn="ctr">
              <a:buNone/>
              <a:defRPr sz="1800">
                <a:solidFill>
                  <a:schemeClr val="tx1">
                    <a:lumMod val="85000"/>
                    <a:lumOff val="15000"/>
                  </a:schemeClr>
                </a:solidFill>
                <a:latin typeface="+mj-lt"/>
              </a:defRPr>
            </a:lvl1pPr>
          </a:lstStyle>
          <a:p>
            <a:pPr lvl="0"/>
            <a:endParaRPr lang="en-US" dirty="0"/>
          </a:p>
        </p:txBody>
      </p:sp>
      <p:sp>
        <p:nvSpPr>
          <p:cNvPr id="30" name="Text Placeholder 29"/>
          <p:cNvSpPr>
            <a:spLocks noGrp="1"/>
          </p:cNvSpPr>
          <p:nvPr>
            <p:ph type="body" sz="quarter" idx="17"/>
          </p:nvPr>
        </p:nvSpPr>
        <p:spPr>
          <a:xfrm>
            <a:off x="3198402" y="1939371"/>
            <a:ext cx="3338513" cy="1164972"/>
          </a:xfrm>
        </p:spPr>
        <p:txBody>
          <a:bodyPr>
            <a:normAutofit/>
          </a:bodyPr>
          <a:lstStyle>
            <a:lvl1pPr marL="0" indent="0" algn="ctr">
              <a:lnSpc>
                <a:spcPct val="150000"/>
              </a:lnSpc>
              <a:buNone/>
              <a:defRPr sz="1200"/>
            </a:lvl1pPr>
          </a:lstStyle>
          <a:p>
            <a:pPr lvl="0"/>
            <a:endParaRPr lang="en-US" dirty="0"/>
          </a:p>
        </p:txBody>
      </p:sp>
      <p:sp>
        <p:nvSpPr>
          <p:cNvPr id="11" name="Picture Placeholder 10"/>
          <p:cNvSpPr>
            <a:spLocks noGrp="1"/>
          </p:cNvSpPr>
          <p:nvPr>
            <p:ph type="pic" sz="quarter" idx="13"/>
          </p:nvPr>
        </p:nvSpPr>
        <p:spPr>
          <a:xfrm>
            <a:off x="1231900" y="3170238"/>
            <a:ext cx="1749425" cy="1736725"/>
          </a:xfrm>
          <a:prstGeom prst="flowChartConnector">
            <a:avLst/>
          </a:prstGeom>
        </p:spPr>
        <p:txBody>
          <a:bodyPr>
            <a:normAutofit/>
          </a:bodyPr>
          <a:lstStyle>
            <a:lvl1pPr marL="0" indent="0" algn="ctr">
              <a:buNone/>
              <a:defRPr sz="2000"/>
            </a:lvl1pPr>
          </a:lstStyle>
          <a:p>
            <a:endParaRPr lang="en-US" dirty="0"/>
          </a:p>
        </p:txBody>
      </p:sp>
      <p:sp>
        <p:nvSpPr>
          <p:cNvPr id="16" name="Picture Placeholder 10"/>
          <p:cNvSpPr>
            <a:spLocks noGrp="1"/>
          </p:cNvSpPr>
          <p:nvPr>
            <p:ph type="pic" sz="quarter" idx="14"/>
          </p:nvPr>
        </p:nvSpPr>
        <p:spPr>
          <a:xfrm>
            <a:off x="3955463" y="3170238"/>
            <a:ext cx="1749425" cy="1736725"/>
          </a:xfrm>
          <a:prstGeom prst="flowChartConnector">
            <a:avLst/>
          </a:prstGeom>
        </p:spPr>
        <p:txBody>
          <a:bodyPr>
            <a:normAutofit/>
          </a:bodyPr>
          <a:lstStyle>
            <a:lvl1pPr marL="0" indent="0" algn="ctr">
              <a:buNone/>
              <a:defRPr sz="2000"/>
            </a:lvl1pPr>
          </a:lstStyle>
          <a:p>
            <a:endParaRPr lang="en-US" dirty="0"/>
          </a:p>
        </p:txBody>
      </p:sp>
      <p:sp>
        <p:nvSpPr>
          <p:cNvPr id="17" name="Picture Placeholder 10"/>
          <p:cNvSpPr>
            <a:spLocks noGrp="1"/>
          </p:cNvSpPr>
          <p:nvPr>
            <p:ph type="pic" sz="quarter" idx="15"/>
          </p:nvPr>
        </p:nvSpPr>
        <p:spPr>
          <a:xfrm>
            <a:off x="6681690" y="3170238"/>
            <a:ext cx="1749425" cy="1736725"/>
          </a:xfrm>
          <a:prstGeom prst="flowChartConnector">
            <a:avLst/>
          </a:prstGeom>
        </p:spPr>
        <p:txBody>
          <a:bodyPr>
            <a:normAutofit/>
          </a:bodyPr>
          <a:lstStyle>
            <a:lvl1pPr marL="0" indent="0" algn="ctr">
              <a:buNone/>
              <a:defRPr sz="2000"/>
            </a:lvl1pPr>
          </a:lstStyle>
          <a:p>
            <a:endParaRPr lang="en-US" dirty="0"/>
          </a:p>
        </p:txBody>
      </p:sp>
      <p:sp>
        <p:nvSpPr>
          <p:cNvPr id="18" name="Picture Placeholder 10"/>
          <p:cNvSpPr>
            <a:spLocks noGrp="1"/>
          </p:cNvSpPr>
          <p:nvPr>
            <p:ph type="pic" sz="quarter" idx="16"/>
          </p:nvPr>
        </p:nvSpPr>
        <p:spPr>
          <a:xfrm>
            <a:off x="9353334" y="3170238"/>
            <a:ext cx="1749425" cy="1736725"/>
          </a:xfrm>
          <a:prstGeom prst="flowChartConnector">
            <a:avLst/>
          </a:prstGeom>
        </p:spPr>
        <p:txBody>
          <a:bodyPr>
            <a:normAutofit/>
          </a:bodyPr>
          <a:lstStyle>
            <a:lvl1pPr marL="0" indent="0" algn="ctr">
              <a:buNone/>
              <a:defRPr sz="2000"/>
            </a:lvl1pPr>
          </a:lstStyle>
          <a:p>
            <a:endParaRPr lang="en-US" dirty="0"/>
          </a:p>
        </p:txBody>
      </p:sp>
      <p:sp>
        <p:nvSpPr>
          <p:cNvPr id="14" name="Title 1"/>
          <p:cNvSpPr>
            <a:spLocks noGrp="1"/>
          </p:cNvSpPr>
          <p:nvPr>
            <p:ph type="title"/>
          </p:nvPr>
        </p:nvSpPr>
        <p:spPr>
          <a:xfrm>
            <a:off x="838200" y="126588"/>
            <a:ext cx="10515600" cy="1325563"/>
          </a:xfrm>
        </p:spPr>
        <p:txBody>
          <a:bodyPr/>
          <a:lstStyle>
            <a:lvl1pPr algn="ctr">
              <a:defRPr>
                <a:solidFill>
                  <a:schemeClr val="tx1">
                    <a:lumMod val="85000"/>
                    <a:lumOff val="15000"/>
                  </a:schemeClr>
                </a:solidFill>
              </a:defRPr>
            </a:lvl1pPr>
          </a:lstStyle>
          <a:p>
            <a:r>
              <a:rPr lang="en-US" dirty="0"/>
              <a:t>Click to edit Master title style</a:t>
            </a:r>
          </a:p>
        </p:txBody>
      </p:sp>
      <p:sp>
        <p:nvSpPr>
          <p:cNvPr id="15" name="Text Placeholder 5"/>
          <p:cNvSpPr>
            <a:spLocks noGrp="1"/>
          </p:cNvSpPr>
          <p:nvPr>
            <p:ph type="body" sz="quarter" idx="25"/>
          </p:nvPr>
        </p:nvSpPr>
        <p:spPr>
          <a:xfrm>
            <a:off x="838200" y="1033744"/>
            <a:ext cx="10515600" cy="418407"/>
          </a:xfrm>
        </p:spPr>
        <p:txBody>
          <a:bodyPr anchor="ctr">
            <a:normAutofit/>
          </a:bodyPr>
          <a:lstStyle>
            <a:lvl1pPr marL="0" indent="0" algn="ctr">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1049668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6" name="Text Placeholder 25"/>
          <p:cNvSpPr>
            <a:spLocks noGrp="1"/>
          </p:cNvSpPr>
          <p:nvPr>
            <p:ph type="body" sz="quarter" idx="38"/>
          </p:nvPr>
        </p:nvSpPr>
        <p:spPr>
          <a:xfrm>
            <a:off x="3869290" y="2599531"/>
            <a:ext cx="3114675" cy="2847975"/>
          </a:xfrm>
        </p:spPr>
        <p:txBody>
          <a:bodyPr>
            <a:normAutofit/>
          </a:bodyPr>
          <a:lstStyle>
            <a:lvl1pPr marL="0" indent="0">
              <a:lnSpc>
                <a:spcPct val="150000"/>
              </a:lnSpc>
              <a:buNone/>
              <a:defRPr sz="1400">
                <a:solidFill>
                  <a:schemeClr val="bg1">
                    <a:lumMod val="50000"/>
                  </a:schemeClr>
                </a:solidFill>
              </a:defRPr>
            </a:lvl1pPr>
          </a:lstStyle>
          <a:p>
            <a:pPr lvl="0"/>
            <a:endParaRPr lang="en-US" dirty="0"/>
          </a:p>
        </p:txBody>
      </p:sp>
      <p:sp>
        <p:nvSpPr>
          <p:cNvPr id="12" name="Picture Placeholder 11"/>
          <p:cNvSpPr>
            <a:spLocks noGrp="1"/>
          </p:cNvSpPr>
          <p:nvPr>
            <p:ph type="pic" sz="quarter" idx="34"/>
          </p:nvPr>
        </p:nvSpPr>
        <p:spPr>
          <a:xfrm>
            <a:off x="1174550" y="1855788"/>
            <a:ext cx="2027238" cy="2027237"/>
          </a:xfrm>
          <a:prstGeom prst="flowChartConnector">
            <a:avLst/>
          </a:prstGeom>
        </p:spPr>
        <p:txBody>
          <a:bodyPr>
            <a:normAutofit/>
          </a:bodyPr>
          <a:lstStyle>
            <a:lvl1pPr marL="0" indent="0" algn="ctr">
              <a:buNone/>
              <a:defRPr sz="2000"/>
            </a:lvl1pPr>
          </a:lstStyle>
          <a:p>
            <a:endParaRPr lang="en-US" dirty="0"/>
          </a:p>
        </p:txBody>
      </p:sp>
      <p:sp>
        <p:nvSpPr>
          <p:cNvPr id="3" name="Date Placeholder 2"/>
          <p:cNvSpPr>
            <a:spLocks noGrp="1"/>
          </p:cNvSpPr>
          <p:nvPr>
            <p:ph type="dt" sz="half" idx="10"/>
          </p:nvPr>
        </p:nvSpPr>
        <p:spPr/>
        <p:txBody>
          <a:bodyPr/>
          <a:lstStyle/>
          <a:p>
            <a:fld id="{5FE0CE1E-40E1-4159-BE46-76898A52B5FC}" type="datetimeFigureOut">
              <a:rPr lang="en-US" smtClean="0">
                <a:solidFill>
                  <a:srgbClr val="FFFFFF">
                    <a:tint val="75000"/>
                  </a:srgbClr>
                </a:solidFill>
              </a:rPr>
              <a:pPr/>
              <a:t>2/16/2026</a:t>
            </a:fld>
            <a:endParaRPr lang="en-US">
              <a:solidFill>
                <a:srgbClr val="FFFFFF">
                  <a:tint val="75000"/>
                </a:srgbClr>
              </a:solidFill>
            </a:endParaRPr>
          </a:p>
        </p:txBody>
      </p:sp>
      <p:sp>
        <p:nvSpPr>
          <p:cNvPr id="4" name="Footer Placeholder 3"/>
          <p:cNvSpPr>
            <a:spLocks noGrp="1"/>
          </p:cNvSpPr>
          <p:nvPr>
            <p:ph type="ftr" sz="quarter" idx="11"/>
          </p:nvPr>
        </p:nvSpPr>
        <p:spPr/>
        <p:txBody>
          <a:bodyPr/>
          <a:lstStyle/>
          <a:p>
            <a:endParaRPr lang="en-US">
              <a:solidFill>
                <a:srgbClr val="FFFFFF">
                  <a:tint val="75000"/>
                </a:srgbClr>
              </a:solidFill>
            </a:endParaRPr>
          </a:p>
        </p:txBody>
      </p:sp>
      <p:sp>
        <p:nvSpPr>
          <p:cNvPr id="5" name="Slide Number Placeholder 4"/>
          <p:cNvSpPr>
            <a:spLocks noGrp="1"/>
          </p:cNvSpPr>
          <p:nvPr>
            <p:ph type="sldNum" sz="quarter" idx="12"/>
          </p:nvPr>
        </p:nvSpPr>
        <p:spPr/>
        <p:txBody>
          <a:bodyPr/>
          <a:lstStyle/>
          <a:p>
            <a:fld id="{4645C65A-569A-4AB2-944A-529662E030C8}" type="slidenum">
              <a:rPr lang="en-US" smtClean="0">
                <a:solidFill>
                  <a:srgbClr val="FFFFFF">
                    <a:tint val="75000"/>
                  </a:srgbClr>
                </a:solidFill>
              </a:rPr>
              <a:pPr/>
              <a:t>‹N°›</a:t>
            </a:fld>
            <a:endParaRPr lang="en-US">
              <a:solidFill>
                <a:srgbClr val="FFFFFF">
                  <a:tint val="75000"/>
                </a:srgbClr>
              </a:solidFill>
            </a:endParaRPr>
          </a:p>
        </p:txBody>
      </p:sp>
      <p:sp>
        <p:nvSpPr>
          <p:cNvPr id="14" name="Content Placeholder 13"/>
          <p:cNvSpPr>
            <a:spLocks noGrp="1"/>
          </p:cNvSpPr>
          <p:nvPr>
            <p:ph sz="quarter" idx="35"/>
          </p:nvPr>
        </p:nvSpPr>
        <p:spPr>
          <a:xfrm>
            <a:off x="1325217" y="4175125"/>
            <a:ext cx="1722783" cy="344488"/>
          </a:xfrm>
        </p:spPr>
        <p:txBody>
          <a:bodyPr anchor="ctr">
            <a:noAutofit/>
          </a:bodyPr>
          <a:lstStyle>
            <a:lvl1pPr marL="0" indent="0" algn="ctr">
              <a:buNone/>
              <a:defRPr sz="1800">
                <a:solidFill>
                  <a:schemeClr val="bg2">
                    <a:lumMod val="10000"/>
                  </a:schemeClr>
                </a:solidFill>
                <a:latin typeface="+mj-lt"/>
              </a:defRPr>
            </a:lvl1pPr>
          </a:lstStyle>
          <a:p>
            <a:pPr lvl="0"/>
            <a:endParaRPr lang="en-US" dirty="0"/>
          </a:p>
        </p:txBody>
      </p:sp>
      <p:sp>
        <p:nvSpPr>
          <p:cNvPr id="16" name="Content Placeholder 13"/>
          <p:cNvSpPr>
            <a:spLocks noGrp="1"/>
          </p:cNvSpPr>
          <p:nvPr>
            <p:ph sz="quarter" idx="36"/>
          </p:nvPr>
        </p:nvSpPr>
        <p:spPr>
          <a:xfrm>
            <a:off x="1292052" y="4629149"/>
            <a:ext cx="1722783" cy="344488"/>
          </a:xfrm>
        </p:spPr>
        <p:txBody>
          <a:bodyPr anchor="ctr">
            <a:noAutofit/>
          </a:bodyPr>
          <a:lstStyle>
            <a:lvl1pPr marL="0" indent="0" algn="ctr">
              <a:buNone/>
              <a:defRPr sz="1400">
                <a:solidFill>
                  <a:schemeClr val="bg1">
                    <a:lumMod val="50000"/>
                  </a:schemeClr>
                </a:solidFill>
                <a:latin typeface="+mn-lt"/>
              </a:defRPr>
            </a:lvl1pPr>
          </a:lstStyle>
          <a:p>
            <a:pPr lvl="0"/>
            <a:endParaRPr lang="en-US" dirty="0"/>
          </a:p>
        </p:txBody>
      </p:sp>
      <p:sp>
        <p:nvSpPr>
          <p:cNvPr id="17" name="Content Placeholder 13"/>
          <p:cNvSpPr>
            <a:spLocks noGrp="1"/>
          </p:cNvSpPr>
          <p:nvPr>
            <p:ph sz="quarter" idx="37"/>
          </p:nvPr>
        </p:nvSpPr>
        <p:spPr>
          <a:xfrm>
            <a:off x="3856550" y="2081076"/>
            <a:ext cx="1722783" cy="344488"/>
          </a:xfrm>
        </p:spPr>
        <p:txBody>
          <a:bodyPr anchor="ctr">
            <a:noAutofit/>
          </a:bodyPr>
          <a:lstStyle>
            <a:lvl1pPr marL="0" indent="0" algn="ctr">
              <a:buNone/>
              <a:defRPr sz="1800">
                <a:solidFill>
                  <a:schemeClr val="bg2">
                    <a:lumMod val="10000"/>
                  </a:schemeClr>
                </a:solidFill>
                <a:latin typeface="+mj-lt"/>
              </a:defRPr>
            </a:lvl1pPr>
          </a:lstStyle>
          <a:p>
            <a:pPr lvl="0"/>
            <a:endParaRPr lang="en-US" dirty="0"/>
          </a:p>
        </p:txBody>
      </p:sp>
      <p:sp>
        <p:nvSpPr>
          <p:cNvPr id="18" name="Title 1"/>
          <p:cNvSpPr>
            <a:spLocks noGrp="1"/>
          </p:cNvSpPr>
          <p:nvPr>
            <p:ph type="title"/>
          </p:nvPr>
        </p:nvSpPr>
        <p:spPr>
          <a:xfrm>
            <a:off x="838200" y="126588"/>
            <a:ext cx="10515600" cy="1325563"/>
          </a:xfrm>
        </p:spPr>
        <p:txBody>
          <a:bodyPr/>
          <a:lstStyle>
            <a:lvl1pPr algn="ctr">
              <a:defRPr>
                <a:solidFill>
                  <a:schemeClr val="tx1">
                    <a:lumMod val="85000"/>
                    <a:lumOff val="15000"/>
                  </a:schemeClr>
                </a:solidFill>
              </a:defRPr>
            </a:lvl1pPr>
          </a:lstStyle>
          <a:p>
            <a:r>
              <a:rPr lang="en-US" dirty="0"/>
              <a:t>Click to edit Master title style</a:t>
            </a:r>
          </a:p>
        </p:txBody>
      </p:sp>
      <p:sp>
        <p:nvSpPr>
          <p:cNvPr id="19" name="Text Placeholder 5"/>
          <p:cNvSpPr>
            <a:spLocks noGrp="1"/>
          </p:cNvSpPr>
          <p:nvPr>
            <p:ph type="body" sz="quarter" idx="14"/>
          </p:nvPr>
        </p:nvSpPr>
        <p:spPr>
          <a:xfrm>
            <a:off x="838200" y="1033744"/>
            <a:ext cx="10515600" cy="418407"/>
          </a:xfrm>
        </p:spPr>
        <p:txBody>
          <a:bodyPr anchor="ctr">
            <a:normAutofit/>
          </a:bodyPr>
          <a:lstStyle>
            <a:lvl1pPr marL="0" indent="0" algn="ctr">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2741988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0"/>
            <a:ext cx="4294188" cy="2278743"/>
          </a:xfrm>
        </p:spPr>
        <p:txBody>
          <a:bodyPr/>
          <a:lstStyle>
            <a:lvl1pPr marL="0" indent="0">
              <a:buNone/>
              <a:defRPr/>
            </a:lvl1pPr>
          </a:lstStyle>
          <a:p>
            <a:endParaRPr lang="en-US" dirty="0"/>
          </a:p>
        </p:txBody>
      </p:sp>
      <p:sp>
        <p:nvSpPr>
          <p:cNvPr id="12" name="Text Placeholder 11"/>
          <p:cNvSpPr>
            <a:spLocks noGrp="1"/>
          </p:cNvSpPr>
          <p:nvPr>
            <p:ph type="body" sz="quarter" idx="34"/>
          </p:nvPr>
        </p:nvSpPr>
        <p:spPr>
          <a:xfrm>
            <a:off x="4575313" y="3836988"/>
            <a:ext cx="7256326" cy="2481262"/>
          </a:xfrm>
        </p:spPr>
        <p:txBody>
          <a:bodyPr>
            <a:normAutofit/>
          </a:bodyPr>
          <a:lstStyle>
            <a:lvl1pPr marL="0" indent="0">
              <a:lnSpc>
                <a:spcPct val="150000"/>
              </a:lnSpc>
              <a:buNone/>
              <a:defRPr sz="1600">
                <a:solidFill>
                  <a:schemeClr val="bg1">
                    <a:lumMod val="50000"/>
                  </a:schemeClr>
                </a:solidFill>
              </a:defRPr>
            </a:lvl1pPr>
          </a:lstStyle>
          <a:p>
            <a:pPr lvl="0"/>
            <a:endParaRPr lang="en-US" dirty="0"/>
          </a:p>
        </p:txBody>
      </p:sp>
      <p:sp>
        <p:nvSpPr>
          <p:cNvPr id="6" name="Title 1"/>
          <p:cNvSpPr>
            <a:spLocks noGrp="1"/>
          </p:cNvSpPr>
          <p:nvPr>
            <p:ph type="title"/>
          </p:nvPr>
        </p:nvSpPr>
        <p:spPr>
          <a:xfrm>
            <a:off x="4575313" y="126588"/>
            <a:ext cx="7256326" cy="1325563"/>
          </a:xfrm>
        </p:spPr>
        <p:txBody>
          <a:bodyPr/>
          <a:lstStyle>
            <a:lvl1pPr algn="ctr">
              <a:defRPr>
                <a:solidFill>
                  <a:schemeClr val="tx1">
                    <a:lumMod val="85000"/>
                    <a:lumOff val="15000"/>
                  </a:schemeClr>
                </a:solidFill>
              </a:defRPr>
            </a:lvl1pPr>
          </a:lstStyle>
          <a:p>
            <a:r>
              <a:rPr lang="en-US" dirty="0"/>
              <a:t>Click to edit Master title style</a:t>
            </a:r>
          </a:p>
        </p:txBody>
      </p:sp>
      <p:sp>
        <p:nvSpPr>
          <p:cNvPr id="7" name="Text Placeholder 5"/>
          <p:cNvSpPr>
            <a:spLocks noGrp="1"/>
          </p:cNvSpPr>
          <p:nvPr>
            <p:ph type="body" sz="quarter" idx="14"/>
          </p:nvPr>
        </p:nvSpPr>
        <p:spPr>
          <a:xfrm>
            <a:off x="4575313" y="1033744"/>
            <a:ext cx="7256326" cy="418407"/>
          </a:xfrm>
        </p:spPr>
        <p:txBody>
          <a:bodyPr anchor="ctr">
            <a:normAutofit/>
          </a:bodyPr>
          <a:lstStyle>
            <a:lvl1pPr marL="0" indent="0" algn="ctr">
              <a:buNone/>
              <a:defRPr sz="1400">
                <a:solidFill>
                  <a:schemeClr val="tx1">
                    <a:lumMod val="50000"/>
                    <a:lumOff val="50000"/>
                  </a:schemeClr>
                </a:solidFill>
              </a:defRPr>
            </a:lvl1pPr>
          </a:lstStyle>
          <a:p>
            <a:pPr lvl="0"/>
            <a:endParaRPr lang="en-US" dirty="0"/>
          </a:p>
        </p:txBody>
      </p:sp>
      <p:sp>
        <p:nvSpPr>
          <p:cNvPr id="20" name="Picture Placeholder 7"/>
          <p:cNvSpPr>
            <a:spLocks noGrp="1"/>
          </p:cNvSpPr>
          <p:nvPr>
            <p:ph type="pic" sz="quarter" idx="35"/>
          </p:nvPr>
        </p:nvSpPr>
        <p:spPr>
          <a:xfrm>
            <a:off x="0" y="2278743"/>
            <a:ext cx="4294188" cy="2278743"/>
          </a:xfrm>
        </p:spPr>
        <p:txBody>
          <a:bodyPr/>
          <a:lstStyle>
            <a:lvl1pPr marL="0" indent="0">
              <a:buNone/>
              <a:defRPr/>
            </a:lvl1pPr>
          </a:lstStyle>
          <a:p>
            <a:endParaRPr lang="en-US" dirty="0"/>
          </a:p>
        </p:txBody>
      </p:sp>
      <p:sp>
        <p:nvSpPr>
          <p:cNvPr id="21" name="Picture Placeholder 7"/>
          <p:cNvSpPr>
            <a:spLocks noGrp="1"/>
          </p:cNvSpPr>
          <p:nvPr>
            <p:ph type="pic" sz="quarter" idx="36"/>
          </p:nvPr>
        </p:nvSpPr>
        <p:spPr>
          <a:xfrm>
            <a:off x="0" y="4557486"/>
            <a:ext cx="4294188" cy="2300514"/>
          </a:xfrm>
        </p:spPr>
        <p:txBody>
          <a:bodyPr/>
          <a:lstStyle>
            <a:lvl1pPr marL="0" indent="0">
              <a:buNone/>
              <a:defRPr/>
            </a:lvl1pPr>
          </a:lstStyle>
          <a:p>
            <a:endParaRPr lang="en-US" dirty="0"/>
          </a:p>
        </p:txBody>
      </p:sp>
    </p:spTree>
    <p:extLst>
      <p:ext uri="{BB962C8B-B14F-4D97-AF65-F5344CB8AC3E}">
        <p14:creationId xmlns:p14="http://schemas.microsoft.com/office/powerpoint/2010/main" val="1146811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90500" y="0"/>
            <a:ext cx="3810000" cy="4533900"/>
          </a:xfrm>
        </p:spPr>
        <p:txBody>
          <a:bodyPr/>
          <a:lstStyle>
            <a:lvl1pPr marL="0" indent="0" algn="ctr">
              <a:buNone/>
              <a:defRPr/>
            </a:lvl1pPr>
          </a:lstStyle>
          <a:p>
            <a:endParaRPr lang="en-US" dirty="0"/>
          </a:p>
        </p:txBody>
      </p:sp>
      <p:sp>
        <p:nvSpPr>
          <p:cNvPr id="11" name="Picture Placeholder 9"/>
          <p:cNvSpPr>
            <a:spLocks noGrp="1"/>
          </p:cNvSpPr>
          <p:nvPr>
            <p:ph type="pic" sz="quarter" idx="11"/>
          </p:nvPr>
        </p:nvSpPr>
        <p:spPr>
          <a:xfrm>
            <a:off x="4191000" y="0"/>
            <a:ext cx="3810000" cy="4533900"/>
          </a:xfrm>
        </p:spPr>
        <p:txBody>
          <a:bodyPr/>
          <a:lstStyle>
            <a:lvl1pPr marL="0" indent="0" algn="ctr">
              <a:buNone/>
              <a:defRPr/>
            </a:lvl1pPr>
          </a:lstStyle>
          <a:p>
            <a:endParaRPr lang="en-US" dirty="0"/>
          </a:p>
        </p:txBody>
      </p:sp>
      <p:sp>
        <p:nvSpPr>
          <p:cNvPr id="12" name="Picture Placeholder 9"/>
          <p:cNvSpPr>
            <a:spLocks noGrp="1"/>
          </p:cNvSpPr>
          <p:nvPr>
            <p:ph type="pic" sz="quarter" idx="12"/>
          </p:nvPr>
        </p:nvSpPr>
        <p:spPr>
          <a:xfrm>
            <a:off x="8191500" y="0"/>
            <a:ext cx="3810000" cy="4533900"/>
          </a:xfrm>
        </p:spPr>
        <p:txBody>
          <a:bodyPr/>
          <a:lstStyle>
            <a:lvl1pPr marL="0" indent="0" algn="ctr">
              <a:buNone/>
              <a:defRPr/>
            </a:lvl1pPr>
          </a:lstStyle>
          <a:p>
            <a:endParaRPr lang="en-US" dirty="0"/>
          </a:p>
        </p:txBody>
      </p:sp>
      <p:sp>
        <p:nvSpPr>
          <p:cNvPr id="7" name="Title 1"/>
          <p:cNvSpPr>
            <a:spLocks noGrp="1"/>
          </p:cNvSpPr>
          <p:nvPr>
            <p:ph type="title"/>
          </p:nvPr>
        </p:nvSpPr>
        <p:spPr>
          <a:xfrm>
            <a:off x="838200" y="5031097"/>
            <a:ext cx="10515600" cy="1325563"/>
          </a:xfrm>
        </p:spPr>
        <p:txBody>
          <a:bodyPr/>
          <a:lstStyle>
            <a:lvl1pPr algn="ctr">
              <a:defRPr>
                <a:solidFill>
                  <a:schemeClr val="tx1">
                    <a:lumMod val="85000"/>
                    <a:lumOff val="15000"/>
                  </a:schemeClr>
                </a:solidFill>
              </a:defRPr>
            </a:lvl1pPr>
          </a:lstStyle>
          <a:p>
            <a:r>
              <a:rPr lang="en-US" dirty="0"/>
              <a:t>Click to edit Master title style</a:t>
            </a:r>
          </a:p>
        </p:txBody>
      </p:sp>
      <p:sp>
        <p:nvSpPr>
          <p:cNvPr id="8" name="Text Placeholder 5"/>
          <p:cNvSpPr>
            <a:spLocks noGrp="1"/>
          </p:cNvSpPr>
          <p:nvPr>
            <p:ph type="body" sz="quarter" idx="14"/>
          </p:nvPr>
        </p:nvSpPr>
        <p:spPr>
          <a:xfrm>
            <a:off x="838200" y="5938253"/>
            <a:ext cx="10515600" cy="418407"/>
          </a:xfrm>
        </p:spPr>
        <p:txBody>
          <a:bodyPr anchor="ctr">
            <a:normAutofit/>
          </a:bodyPr>
          <a:lstStyle>
            <a:lvl1pPr marL="0" indent="0" algn="ctr">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903824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0" name="Picture Placeholder 9"/>
          <p:cNvSpPr>
            <a:spLocks noGrp="1"/>
          </p:cNvSpPr>
          <p:nvPr>
            <p:ph type="pic" sz="quarter" idx="15"/>
          </p:nvPr>
        </p:nvSpPr>
        <p:spPr>
          <a:xfrm>
            <a:off x="4688681" y="2075543"/>
            <a:ext cx="2695575" cy="3531388"/>
          </a:xfrm>
        </p:spPr>
        <p:txBody>
          <a:bodyPr/>
          <a:lstStyle>
            <a:lvl1pPr marL="0" indent="0" algn="ctr">
              <a:buNone/>
              <a:defRPr/>
            </a:lvl1pPr>
          </a:lstStyle>
          <a:p>
            <a:endParaRPr lang="en-US" dirty="0"/>
          </a:p>
        </p:txBody>
      </p:sp>
      <p:sp>
        <p:nvSpPr>
          <p:cNvPr id="6" name="Title 1"/>
          <p:cNvSpPr>
            <a:spLocks noGrp="1"/>
          </p:cNvSpPr>
          <p:nvPr>
            <p:ph type="title"/>
          </p:nvPr>
        </p:nvSpPr>
        <p:spPr>
          <a:xfrm>
            <a:off x="838200" y="126588"/>
            <a:ext cx="10515600" cy="1325563"/>
          </a:xfrm>
        </p:spPr>
        <p:txBody>
          <a:bodyPr/>
          <a:lstStyle>
            <a:lvl1pPr algn="ctr">
              <a:defRPr>
                <a:solidFill>
                  <a:schemeClr val="tx1">
                    <a:lumMod val="85000"/>
                    <a:lumOff val="15000"/>
                  </a:schemeClr>
                </a:solidFill>
              </a:defRPr>
            </a:lvl1pPr>
          </a:lstStyle>
          <a:p>
            <a:r>
              <a:rPr lang="en-US" dirty="0"/>
              <a:t>Click to edit Master title style</a:t>
            </a:r>
          </a:p>
        </p:txBody>
      </p:sp>
      <p:sp>
        <p:nvSpPr>
          <p:cNvPr id="7" name="Text Placeholder 5"/>
          <p:cNvSpPr>
            <a:spLocks noGrp="1"/>
          </p:cNvSpPr>
          <p:nvPr>
            <p:ph type="body" sz="quarter" idx="14"/>
          </p:nvPr>
        </p:nvSpPr>
        <p:spPr>
          <a:xfrm>
            <a:off x="838200" y="1033744"/>
            <a:ext cx="10515600" cy="418407"/>
          </a:xfrm>
        </p:spPr>
        <p:txBody>
          <a:bodyPr anchor="ctr">
            <a:normAutofit/>
          </a:bodyPr>
          <a:lstStyle>
            <a:lvl1pPr marL="0" indent="0" algn="ctr">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67544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Modifiez le style du titre</a:t>
            </a:r>
            <a:endParaRPr kumimoji="0" lang="en-US"/>
          </a:p>
        </p:txBody>
      </p:sp>
      <p:sp>
        <p:nvSpPr>
          <p:cNvPr id="3" name="Text Placeholder 2"/>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Modifiez les styles du texte du masque</a:t>
            </a:r>
          </a:p>
        </p:txBody>
      </p:sp>
      <p:sp>
        <p:nvSpPr>
          <p:cNvPr id="4" name="Date Placeholder 3"/>
          <p:cNvSpPr>
            <a:spLocks noGrp="1"/>
          </p:cNvSpPr>
          <p:nvPr>
            <p:ph type="dt" sz="half" idx="10"/>
          </p:nvPr>
        </p:nvSpPr>
        <p:spPr/>
        <p:txBody>
          <a:body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fr-FR">
              <a:solidFill>
                <a:prstClr val="white">
                  <a:tint val="75000"/>
                </a:prstClr>
              </a:solidFill>
            </a:endParaRPr>
          </a:p>
        </p:txBody>
      </p:sp>
      <p:sp>
        <p:nvSpPr>
          <p:cNvPr id="6" name="Slide Number Placeholder 5"/>
          <p:cNvSpPr>
            <a:spLocks noGrp="1"/>
          </p:cNvSpPr>
          <p:nvPr>
            <p:ph type="sldNum" sz="quarter" idx="12"/>
          </p:nvPr>
        </p:nvSpPr>
        <p:spPr/>
        <p:txBody>
          <a:body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1" name="Picture Placeholder 10"/>
          <p:cNvSpPr>
            <a:spLocks noGrp="1"/>
          </p:cNvSpPr>
          <p:nvPr>
            <p:ph type="pic" sz="quarter" idx="13"/>
          </p:nvPr>
        </p:nvSpPr>
        <p:spPr>
          <a:xfrm>
            <a:off x="0" y="0"/>
            <a:ext cx="12192000" cy="5049838"/>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6177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9988 w 10000"/>
              <a:gd name="connsiteY2" fmla="*/ 4366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cubicBezTo>
                  <a:pt x="9996" y="1455"/>
                  <a:pt x="9992" y="2911"/>
                  <a:pt x="9988" y="4366"/>
                </a:cubicBezTo>
                <a:lnTo>
                  <a:pt x="0" y="10000"/>
                </a:lnTo>
                <a:lnTo>
                  <a:pt x="0" y="0"/>
                </a:lnTo>
                <a:close/>
              </a:path>
            </a:pathLst>
          </a:custGeom>
        </p:spPr>
        <p:txBody>
          <a:bodyPr/>
          <a:lstStyle>
            <a:lvl1pPr marL="0" indent="0">
              <a:buNone/>
              <a:defRPr/>
            </a:lvl1pPr>
          </a:lstStyle>
          <a:p>
            <a:endParaRPr lang="en-US" dirty="0"/>
          </a:p>
        </p:txBody>
      </p:sp>
      <p:sp>
        <p:nvSpPr>
          <p:cNvPr id="6" name="Date Placeholder 5"/>
          <p:cNvSpPr>
            <a:spLocks noGrp="1"/>
          </p:cNvSpPr>
          <p:nvPr>
            <p:ph type="dt" sz="half" idx="10"/>
          </p:nvPr>
        </p:nvSpPr>
        <p:spPr/>
        <p:txBody>
          <a:bodyPr/>
          <a:lstStyle/>
          <a:p>
            <a:fld id="{5FE0CE1E-40E1-4159-BE46-76898A52B5FC}" type="datetimeFigureOut">
              <a:rPr lang="en-US" smtClean="0">
                <a:solidFill>
                  <a:srgbClr val="FFFFFF">
                    <a:tint val="75000"/>
                  </a:srgbClr>
                </a:solidFill>
              </a:rPr>
              <a:pPr/>
              <a:t>2/16/2026</a:t>
            </a:fld>
            <a:endParaRPr lang="en-US">
              <a:solidFill>
                <a:srgbClr val="FFFFFF">
                  <a:tint val="75000"/>
                </a:srgbClr>
              </a:solidFill>
            </a:endParaRPr>
          </a:p>
        </p:txBody>
      </p:sp>
      <p:sp>
        <p:nvSpPr>
          <p:cNvPr id="7" name="Footer Placeholder 6"/>
          <p:cNvSpPr>
            <a:spLocks noGrp="1"/>
          </p:cNvSpPr>
          <p:nvPr>
            <p:ph type="ftr" sz="quarter" idx="11"/>
          </p:nvPr>
        </p:nvSpPr>
        <p:spPr/>
        <p:txBody>
          <a:bodyPr/>
          <a:lstStyle/>
          <a:p>
            <a:endParaRPr lang="en-US">
              <a:solidFill>
                <a:srgbClr val="FFFFFF">
                  <a:tint val="75000"/>
                </a:srgbClr>
              </a:solidFill>
            </a:endParaRPr>
          </a:p>
        </p:txBody>
      </p:sp>
      <p:sp>
        <p:nvSpPr>
          <p:cNvPr id="8" name="Slide Number Placeholder 7"/>
          <p:cNvSpPr>
            <a:spLocks noGrp="1"/>
          </p:cNvSpPr>
          <p:nvPr>
            <p:ph type="sldNum" sz="quarter" idx="12"/>
          </p:nvPr>
        </p:nvSpPr>
        <p:spPr/>
        <p:txBody>
          <a:bodyPr/>
          <a:lstStyle/>
          <a:p>
            <a:fld id="{4645C65A-569A-4AB2-944A-529662E030C8}" type="slidenum">
              <a:rPr lang="en-US" smtClean="0">
                <a:solidFill>
                  <a:srgbClr val="FFFFFF">
                    <a:tint val="75000"/>
                  </a:srgbClr>
                </a:solidFill>
              </a:rPr>
              <a:pPr/>
              <a:t>‹N°›</a:t>
            </a:fld>
            <a:endParaRPr lang="en-US">
              <a:solidFill>
                <a:srgbClr val="FFFFFF">
                  <a:tint val="75000"/>
                </a:srgbClr>
              </a:solidFill>
            </a:endParaRPr>
          </a:p>
        </p:txBody>
      </p:sp>
      <p:sp>
        <p:nvSpPr>
          <p:cNvPr id="14" name="Picture Placeholder 13"/>
          <p:cNvSpPr>
            <a:spLocks noGrp="1"/>
          </p:cNvSpPr>
          <p:nvPr>
            <p:ph type="pic" sz="quarter" idx="14"/>
          </p:nvPr>
        </p:nvSpPr>
        <p:spPr>
          <a:xfrm>
            <a:off x="6088857" y="1103085"/>
            <a:ext cx="5038724" cy="3169103"/>
          </a:xfrm>
        </p:spPr>
        <p:txBody>
          <a:bodyPr/>
          <a:lstStyle>
            <a:lvl1pPr marL="0" indent="0">
              <a:buNone/>
              <a:defRPr/>
            </a:lvl1pPr>
          </a:lstStyle>
          <a:p>
            <a:endParaRPr lang="en-US" dirty="0"/>
          </a:p>
        </p:txBody>
      </p:sp>
    </p:spTree>
    <p:extLst>
      <p:ext uri="{BB962C8B-B14F-4D97-AF65-F5344CB8AC3E}">
        <p14:creationId xmlns:p14="http://schemas.microsoft.com/office/powerpoint/2010/main" val="577749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FE0CE1E-40E1-4159-BE46-76898A52B5FC}" type="datetimeFigureOut">
              <a:rPr lang="en-US" smtClean="0">
                <a:solidFill>
                  <a:srgbClr val="FFFFFF">
                    <a:tint val="75000"/>
                  </a:srgbClr>
                </a:solidFill>
              </a:rPr>
              <a:pPr/>
              <a:t>2/16/2026</a:t>
            </a:fld>
            <a:endParaRPr lang="en-US">
              <a:solidFill>
                <a:srgbClr val="FFFFFF">
                  <a:tint val="75000"/>
                </a:srgbClr>
              </a:solidFill>
            </a:endParaRPr>
          </a:p>
        </p:txBody>
      </p:sp>
      <p:sp>
        <p:nvSpPr>
          <p:cNvPr id="4" name="Footer Placeholder 3"/>
          <p:cNvSpPr>
            <a:spLocks noGrp="1"/>
          </p:cNvSpPr>
          <p:nvPr>
            <p:ph type="ftr" sz="quarter" idx="11"/>
          </p:nvPr>
        </p:nvSpPr>
        <p:spPr/>
        <p:txBody>
          <a:bodyPr/>
          <a:lstStyle/>
          <a:p>
            <a:endParaRPr lang="en-US">
              <a:solidFill>
                <a:srgbClr val="FFFFFF">
                  <a:tint val="75000"/>
                </a:srgbClr>
              </a:solidFill>
            </a:endParaRPr>
          </a:p>
        </p:txBody>
      </p:sp>
      <p:sp>
        <p:nvSpPr>
          <p:cNvPr id="5" name="Slide Number Placeholder 4"/>
          <p:cNvSpPr>
            <a:spLocks noGrp="1"/>
          </p:cNvSpPr>
          <p:nvPr>
            <p:ph type="sldNum" sz="quarter" idx="12"/>
          </p:nvPr>
        </p:nvSpPr>
        <p:spPr/>
        <p:txBody>
          <a:bodyPr/>
          <a:lstStyle/>
          <a:p>
            <a:fld id="{4645C65A-569A-4AB2-944A-529662E030C8}" type="slidenum">
              <a:rPr lang="en-US" smtClean="0">
                <a:solidFill>
                  <a:srgbClr val="FFFFFF">
                    <a:tint val="75000"/>
                  </a:srgbClr>
                </a:solidFill>
              </a:rPr>
              <a:pPr/>
              <a:t>‹N°›</a:t>
            </a:fld>
            <a:endParaRPr lang="en-US">
              <a:solidFill>
                <a:srgbClr val="FFFFFF">
                  <a:tint val="75000"/>
                </a:srgbClr>
              </a:solidFill>
            </a:endParaRPr>
          </a:p>
        </p:txBody>
      </p:sp>
      <p:sp>
        <p:nvSpPr>
          <p:cNvPr id="14" name="Picture Placeholder 13"/>
          <p:cNvSpPr>
            <a:spLocks noGrp="1"/>
          </p:cNvSpPr>
          <p:nvPr>
            <p:ph type="pic" sz="quarter" idx="13"/>
          </p:nvPr>
        </p:nvSpPr>
        <p:spPr>
          <a:xfrm>
            <a:off x="0" y="1"/>
            <a:ext cx="12192000" cy="3295649"/>
          </a:xfrm>
          <a:custGeom>
            <a:avLst/>
            <a:gdLst>
              <a:gd name="connsiteX0" fmla="*/ 0 w 12192000"/>
              <a:gd name="connsiteY0" fmla="*/ 0 h 3295649"/>
              <a:gd name="connsiteX1" fmla="*/ 12192000 w 12192000"/>
              <a:gd name="connsiteY1" fmla="*/ 0 h 3295649"/>
              <a:gd name="connsiteX2" fmla="*/ 12192000 w 12192000"/>
              <a:gd name="connsiteY2" fmla="*/ 1926331 h 3295649"/>
              <a:gd name="connsiteX3" fmla="*/ 12138210 w 12192000"/>
              <a:gd name="connsiteY3" fmla="*/ 1967610 h 3295649"/>
              <a:gd name="connsiteX4" fmla="*/ 6102350 w 12192000"/>
              <a:gd name="connsiteY4" fmla="*/ 3295649 h 3295649"/>
              <a:gd name="connsiteX5" fmla="*/ 66490 w 12192000"/>
              <a:gd name="connsiteY5" fmla="*/ 1967610 h 3295649"/>
              <a:gd name="connsiteX6" fmla="*/ 0 w 12192000"/>
              <a:gd name="connsiteY6" fmla="*/ 1916585 h 329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5649">
                <a:moveTo>
                  <a:pt x="0" y="0"/>
                </a:moveTo>
                <a:lnTo>
                  <a:pt x="12192000" y="0"/>
                </a:lnTo>
                <a:lnTo>
                  <a:pt x="12192000" y="1926331"/>
                </a:lnTo>
                <a:lnTo>
                  <a:pt x="12138210" y="1967610"/>
                </a:lnTo>
                <a:cubicBezTo>
                  <a:pt x="10975806" y="2758650"/>
                  <a:pt x="8708715" y="3295649"/>
                  <a:pt x="6102350" y="3295649"/>
                </a:cubicBezTo>
                <a:cubicBezTo>
                  <a:pt x="3495986" y="3295649"/>
                  <a:pt x="1228894" y="2758650"/>
                  <a:pt x="66490" y="1967610"/>
                </a:cubicBezTo>
                <a:lnTo>
                  <a:pt x="0" y="1916585"/>
                </a:lnTo>
                <a:close/>
              </a:path>
            </a:pathLst>
          </a:custGeom>
          <a:ln>
            <a:noFill/>
          </a:ln>
        </p:spPr>
        <p:style>
          <a:lnRef idx="2">
            <a:schemeClr val="accent2"/>
          </a:lnRef>
          <a:fillRef idx="1">
            <a:schemeClr val="lt1"/>
          </a:fillRef>
          <a:effectRef idx="0">
            <a:schemeClr val="accent2"/>
          </a:effectRef>
          <a:fontRef idx="none"/>
        </p:style>
        <p:txBody>
          <a:bodyPr wrap="square">
            <a:noAutofit/>
          </a:bodyPr>
          <a:lstStyle>
            <a:lvl1pPr marL="0" indent="0">
              <a:buNone/>
              <a:defRPr/>
            </a:lvl1pPr>
          </a:lstStyle>
          <a:p>
            <a:endParaRPr lang="en-US" dirty="0"/>
          </a:p>
        </p:txBody>
      </p:sp>
      <p:sp>
        <p:nvSpPr>
          <p:cNvPr id="8" name="Title 1"/>
          <p:cNvSpPr>
            <a:spLocks noGrp="1"/>
          </p:cNvSpPr>
          <p:nvPr>
            <p:ph type="title"/>
          </p:nvPr>
        </p:nvSpPr>
        <p:spPr>
          <a:xfrm>
            <a:off x="838200" y="3757683"/>
            <a:ext cx="10515600" cy="1325563"/>
          </a:xfrm>
        </p:spPr>
        <p:txBody>
          <a:bodyPr/>
          <a:lstStyle>
            <a:lvl1pPr algn="ctr">
              <a:defRPr>
                <a:solidFill>
                  <a:schemeClr val="tx1">
                    <a:lumMod val="85000"/>
                    <a:lumOff val="15000"/>
                  </a:schemeClr>
                </a:solidFill>
              </a:defRPr>
            </a:lvl1pPr>
          </a:lstStyle>
          <a:p>
            <a:r>
              <a:rPr lang="en-US" dirty="0"/>
              <a:t>Click to edit Master title style</a:t>
            </a:r>
          </a:p>
        </p:txBody>
      </p:sp>
      <p:sp>
        <p:nvSpPr>
          <p:cNvPr id="9" name="Text Placeholder 5"/>
          <p:cNvSpPr>
            <a:spLocks noGrp="1"/>
          </p:cNvSpPr>
          <p:nvPr>
            <p:ph type="body" sz="quarter" idx="14"/>
          </p:nvPr>
        </p:nvSpPr>
        <p:spPr>
          <a:xfrm>
            <a:off x="838200" y="4664839"/>
            <a:ext cx="10515600" cy="418407"/>
          </a:xfrm>
        </p:spPr>
        <p:txBody>
          <a:bodyPr anchor="ctr">
            <a:normAutofit/>
          </a:bodyPr>
          <a:lstStyle>
            <a:lvl1pPr marL="0" indent="0" algn="ctr">
              <a:buNone/>
              <a:defRPr sz="1400">
                <a:solidFill>
                  <a:schemeClr val="tx1">
                    <a:lumMod val="50000"/>
                    <a:lumOff val="50000"/>
                  </a:schemeClr>
                </a:solidFill>
              </a:defRPr>
            </a:lvl1pPr>
          </a:lstStyle>
          <a:p>
            <a:pPr lvl="0"/>
            <a:endParaRPr lang="en-US" dirty="0"/>
          </a:p>
        </p:txBody>
      </p:sp>
    </p:spTree>
    <p:extLst>
      <p:ext uri="{BB962C8B-B14F-4D97-AF65-F5344CB8AC3E}">
        <p14:creationId xmlns:p14="http://schemas.microsoft.com/office/powerpoint/2010/main" val="36502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3961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570" indent="0">
              <a:buNone/>
              <a:defRPr sz="1600"/>
            </a:lvl2pPr>
            <a:lvl3pPr marL="1219139" indent="0">
              <a:buNone/>
              <a:defRPr sz="1333"/>
            </a:lvl3pPr>
            <a:lvl4pPr marL="1828709" indent="0">
              <a:buNone/>
              <a:defRPr sz="1200"/>
            </a:lvl4pPr>
            <a:lvl5pPr marL="2438278" indent="0">
              <a:buNone/>
              <a:defRPr sz="1200"/>
            </a:lvl5pPr>
            <a:lvl6pPr marL="3047848" indent="0">
              <a:buNone/>
              <a:defRPr sz="1200"/>
            </a:lvl6pPr>
            <a:lvl7pPr marL="3657417" indent="0">
              <a:buNone/>
              <a:defRPr sz="1200"/>
            </a:lvl7pPr>
            <a:lvl8pPr marL="4266987" indent="0">
              <a:buNone/>
              <a:defRPr sz="1200"/>
            </a:lvl8pPr>
            <a:lvl9pPr marL="4876557"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756646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19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a:lstStyle/>
          <a:p>
            <a:r>
              <a:rPr kumimoji="0" lang="fr-FR" smtClean="0"/>
              <a:t>Modifiez le style du titre</a:t>
            </a:r>
            <a:endParaRPr kumimoji="0" lang="en-US"/>
          </a:p>
        </p:txBody>
      </p:sp>
      <p:sp>
        <p:nvSpPr>
          <p:cNvPr id="3" name="Content Placeholder 2"/>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Content Placeholder 3"/>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Date Placeholder 4"/>
          <p:cNvSpPr>
            <a:spLocks noGrp="1"/>
          </p:cNvSpPr>
          <p:nvPr>
            <p:ph type="dt" sz="half" idx="10"/>
          </p:nvPr>
        </p:nvSpPr>
        <p:spPr/>
        <p:txBody>
          <a:body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fr-FR">
              <a:solidFill>
                <a:prstClr val="white">
                  <a:tint val="75000"/>
                </a:prstClr>
              </a:solidFill>
            </a:endParaRPr>
          </a:p>
        </p:txBody>
      </p:sp>
      <p:sp>
        <p:nvSpPr>
          <p:cNvPr id="7" name="Slide Number Placeholder 6"/>
          <p:cNvSpPr>
            <a:spLocks noGrp="1"/>
          </p:cNvSpPr>
          <p:nvPr>
            <p:ph type="sldNum" sz="quarter" idx="12"/>
          </p:nvPr>
        </p:nvSpPr>
        <p:spPr/>
        <p:txBody>
          <a:body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0972800" cy="1143000"/>
          </a:xfrm>
        </p:spPr>
        <p:txBody>
          <a:bodyPr tIns="45720" anchor="b"/>
          <a:lstStyle>
            <a:lvl1pPr>
              <a:defRPr/>
            </a:lvl1pPr>
          </a:lstStyle>
          <a:p>
            <a:r>
              <a:rPr kumimoji="0" lang="fr-FR" smtClean="0"/>
              <a:t>Modifiez le style du titre</a:t>
            </a:r>
            <a:endParaRPr kumimoji="0" lang="en-US"/>
          </a:p>
        </p:txBody>
      </p:sp>
      <p:sp>
        <p:nvSpPr>
          <p:cNvPr id="3" name="Text Placeholder 2"/>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4" name="Text Placeholder 3"/>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5" name="Content Placeholder 4"/>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Content Placeholder 5"/>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Date Placeholder 6"/>
          <p:cNvSpPr>
            <a:spLocks noGrp="1"/>
          </p:cNvSpPr>
          <p:nvPr>
            <p:ph type="dt" sz="half" idx="10"/>
          </p:nvPr>
        </p:nvSpPr>
        <p:spPr/>
        <p:txBody>
          <a:body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fr-FR">
              <a:solidFill>
                <a:prstClr val="white">
                  <a:tint val="75000"/>
                </a:prstClr>
              </a:solidFill>
            </a:endParaRPr>
          </a:p>
        </p:txBody>
      </p:sp>
      <p:sp>
        <p:nvSpPr>
          <p:cNvPr id="9" name="Slide Number Placeholder 8"/>
          <p:cNvSpPr>
            <a:spLocks noGrp="1"/>
          </p:cNvSpPr>
          <p:nvPr>
            <p:ph type="sldNum" sz="quarter" idx="12"/>
          </p:nvPr>
        </p:nvSpPr>
        <p:spPr/>
        <p:txBody>
          <a:body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Modifiez le style du titre</a:t>
            </a:r>
            <a:endParaRPr kumimoji="0" lang="en-US"/>
          </a:p>
        </p:txBody>
      </p:sp>
      <p:sp>
        <p:nvSpPr>
          <p:cNvPr id="3" name="Date Placeholder 2"/>
          <p:cNvSpPr>
            <a:spLocks noGrp="1"/>
          </p:cNvSpPr>
          <p:nvPr>
            <p:ph type="dt" sz="half" idx="10"/>
          </p:nvPr>
        </p:nvSpPr>
        <p:spPr/>
        <p:txBody>
          <a:body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fr-FR">
              <a:solidFill>
                <a:prstClr val="white">
                  <a:tint val="75000"/>
                </a:prstClr>
              </a:solidFill>
            </a:endParaRPr>
          </a:p>
        </p:txBody>
      </p:sp>
      <p:sp>
        <p:nvSpPr>
          <p:cNvPr id="5" name="Slide Number Placeholder 4"/>
          <p:cNvSpPr>
            <a:spLocks noGrp="1"/>
          </p:cNvSpPr>
          <p:nvPr>
            <p:ph type="sldNum" sz="quarter" idx="12"/>
          </p:nvPr>
        </p:nvSpPr>
        <p:spPr/>
        <p:txBody>
          <a:body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fr-FR">
              <a:solidFill>
                <a:prstClr val="white">
                  <a:tint val="75000"/>
                </a:prstClr>
              </a:solidFill>
            </a:endParaRPr>
          </a:p>
        </p:txBody>
      </p:sp>
      <p:sp>
        <p:nvSpPr>
          <p:cNvPr id="4" name="Slide Number Placeholder 3"/>
          <p:cNvSpPr>
            <a:spLocks noGrp="1"/>
          </p:cNvSpPr>
          <p:nvPr>
            <p:ph type="sldNum" sz="quarter" idx="12"/>
          </p:nvPr>
        </p:nvSpPr>
        <p:spPr/>
        <p:txBody>
          <a:body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Modifiez le style du titre</a:t>
            </a:r>
            <a:endParaRPr kumimoji="0" lang="en-US"/>
          </a:p>
        </p:txBody>
      </p:sp>
      <p:sp>
        <p:nvSpPr>
          <p:cNvPr id="3" name="Text Placeholder 2"/>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Modifiez les styles du texte du masque</a:t>
            </a:r>
          </a:p>
        </p:txBody>
      </p:sp>
      <p:sp>
        <p:nvSpPr>
          <p:cNvPr id="4" name="Content Placeholder 3"/>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Date Placeholder 4"/>
          <p:cNvSpPr>
            <a:spLocks noGrp="1"/>
          </p:cNvSpPr>
          <p:nvPr>
            <p:ph type="dt" sz="half" idx="10"/>
          </p:nvPr>
        </p:nvSpPr>
        <p:spPr/>
        <p:txBody>
          <a:body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fr-FR">
              <a:solidFill>
                <a:prstClr val="white">
                  <a:tint val="75000"/>
                </a:prstClr>
              </a:solidFill>
            </a:endParaRPr>
          </a:p>
        </p:txBody>
      </p:sp>
      <p:sp>
        <p:nvSpPr>
          <p:cNvPr id="7" name="Slide Number Placeholder 6"/>
          <p:cNvSpPr>
            <a:spLocks noGrp="1"/>
          </p:cNvSpPr>
          <p:nvPr>
            <p:ph type="sldNum" sz="quarter" idx="12"/>
          </p:nvPr>
        </p:nvSpPr>
        <p:spPr/>
        <p:txBody>
          <a:body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Snip and Round Single Corner Rectangle 8"/>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fr-FR" smtClean="0"/>
              <a:t>Modifiez le style du titre</a:t>
            </a:r>
            <a:endParaRPr kumimoji="0" lang="en-US"/>
          </a:p>
        </p:txBody>
      </p:sp>
      <p:sp>
        <p:nvSpPr>
          <p:cNvPr id="4" name="Text Placeholder 3"/>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Modifiez les styles du texte du masque</a:t>
            </a:r>
          </a:p>
        </p:txBody>
      </p:sp>
      <p:sp>
        <p:nvSpPr>
          <p:cNvPr id="5" name="Date Placeholder 4"/>
          <p:cNvSpPr>
            <a:spLocks noGrp="1"/>
          </p:cNvSpPr>
          <p:nvPr>
            <p:ph type="dt" sz="half" idx="10"/>
          </p:nvPr>
        </p:nvSpPr>
        <p:spPr/>
        <p:txBody>
          <a:body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fr-FR">
              <a:solidFill>
                <a:prstClr val="white">
                  <a:tint val="75000"/>
                </a:prstClr>
              </a:solidFill>
            </a:endParaRPr>
          </a:p>
        </p:txBody>
      </p:sp>
      <p:sp>
        <p:nvSpPr>
          <p:cNvPr id="7" name="Slide Number Placeholder 6"/>
          <p:cNvSpPr>
            <a:spLocks noGrp="1"/>
          </p:cNvSpPr>
          <p:nvPr>
            <p:ph type="sldNum" sz="quarter" idx="12"/>
          </p:nvPr>
        </p:nvSpPr>
        <p:spPr>
          <a:xfrm>
            <a:off x="10769600" y="6356351"/>
            <a:ext cx="812800" cy="365125"/>
          </a:xfrm>
        </p:spPr>
        <p:txBody>
          <a:body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sp>
        <p:nvSpPr>
          <p:cNvPr id="3" name="Picture Placeholder 2"/>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reeform 9"/>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fr-FR" smtClean="0"/>
              <a:t>Modifiez le style du titre</a:t>
            </a:r>
            <a:endParaRPr kumimoji="0" lang="en-US"/>
          </a:p>
        </p:txBody>
      </p:sp>
      <p:sp>
        <p:nvSpPr>
          <p:cNvPr id="30" name="Text Placeholder 29"/>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Date Placeholder 9"/>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81DC1F7-A9E9-4D8B-8C97-C74523B2CF2A}" type="datetimeFigureOut">
              <a:rPr lang="en-US" smtClean="0">
                <a:solidFill>
                  <a:prstClr val="white">
                    <a:tint val="75000"/>
                  </a:prstClr>
                </a:solidFill>
              </a:rPr>
              <a:pPr/>
              <a:t>2/16/2026</a:t>
            </a:fld>
            <a:endParaRPr lang="en-US">
              <a:solidFill>
                <a:prstClr val="white">
                  <a:tint val="75000"/>
                </a:prstClr>
              </a:solidFill>
            </a:endParaRPr>
          </a:p>
        </p:txBody>
      </p:sp>
      <p:sp>
        <p:nvSpPr>
          <p:cNvPr id="22" name="Footer Placeholder 21"/>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a:solidFill>
                <a:prstClr val="white">
                  <a:tint val="75000"/>
                </a:prstClr>
              </a:solidFill>
            </a:endParaRPr>
          </a:p>
        </p:txBody>
      </p:sp>
      <p:sp>
        <p:nvSpPr>
          <p:cNvPr id="18" name="Slide Number Placeholder 17"/>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99542E4-2CCF-42F6-9D92-ED568035133D}" type="slidenum">
              <a:rPr lang="fr-FR" smtClean="0">
                <a:solidFill>
                  <a:prstClr val="white">
                    <a:tint val="75000"/>
                  </a:prstClr>
                </a:solidFill>
              </a:rPr>
              <a:pPr/>
              <a:t>‹N°›</a:t>
            </a:fld>
            <a:endParaRPr lang="fr-FR">
              <a:solidFill>
                <a:prstClr val="white">
                  <a:tint val="75000"/>
                </a:prstClr>
              </a:solidFill>
            </a:endParaRPr>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 id="2147483885" r:id="rId12"/>
    <p:sldLayoutId id="2147483649" r:id="rId13"/>
    <p:sldLayoutId id="2147483910" r:id="rId14"/>
    <p:sldLayoutId id="2147483887" r:id="rId15"/>
    <p:sldLayoutId id="2147483888" r:id="rId16"/>
    <p:sldLayoutId id="2147483890" r:id="rId17"/>
    <p:sldLayoutId id="2147483891" r:id="rId18"/>
    <p:sldLayoutId id="2147483892" r:id="rId19"/>
    <p:sldLayoutId id="2147483893" r:id="rId20"/>
    <p:sldLayoutId id="2147483894" r:id="rId21"/>
    <p:sldLayoutId id="2147483895" r:id="rId22"/>
    <p:sldLayoutId id="2147483896" r:id="rId23"/>
    <p:sldLayoutId id="2147483897" r:id="rId24"/>
    <p:sldLayoutId id="2147483898" r:id="rId25"/>
    <p:sldLayoutId id="2147483899" r:id="rId26"/>
    <p:sldLayoutId id="2147483900" r:id="rId27"/>
    <p:sldLayoutId id="2147483901" r:id="rId28"/>
    <p:sldLayoutId id="2147483902" r:id="rId29"/>
    <p:sldLayoutId id="2147483903" r:id="rId30"/>
    <p:sldLayoutId id="2147483904" r:id="rId31"/>
    <p:sldLayoutId id="2147483905" r:id="rId32"/>
    <p:sldLayoutId id="2147483907" r:id="rId33"/>
    <p:sldLayoutId id="2147483909" r:id="rId3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4.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Lenovo\Downloads\عرقو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932"/>
            <a:ext cx="12192000" cy="6850068"/>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Pédagogie et TIC"/>
          <p:cNvSpPr/>
          <p:nvPr/>
        </p:nvSpPr>
        <p:spPr>
          <a:xfrm>
            <a:off x="1679576" y="-144466"/>
            <a:ext cx="304796" cy="304796"/>
          </a:xfrm>
          <a:prstGeom prst="rect">
            <a:avLst/>
          </a:prstGeom>
          <a:noFill/>
          <a:ln>
            <a:noFill/>
            <a:prstDash val="solid"/>
          </a:ln>
        </p:spPr>
        <p:txBody>
          <a:bodyPr vert="horz" wrap="square" lIns="91440" tIns="45720" rIns="91440" bIns="45720" anchor="t" anchorCtr="0" compatLnSpc="1"/>
          <a:lstStyle/>
          <a:p>
            <a:pPr>
              <a:defRPr sz="1800" b="0" i="0" u="none" strike="noStrike" kern="0" cap="none" spc="0" baseline="0">
                <a:solidFill>
                  <a:srgbClr val="000000"/>
                </a:solidFill>
                <a:uFillTx/>
              </a:defRPr>
            </a:pPr>
            <a:endParaRPr lang="fr-FR" kern="0">
              <a:solidFill>
                <a:srgbClr val="000000"/>
              </a:solidFill>
              <a:latin typeface="Franklin Gothic Book"/>
            </a:endParaRPr>
          </a:p>
        </p:txBody>
      </p:sp>
      <p:grpSp>
        <p:nvGrpSpPr>
          <p:cNvPr id="49" name="Google Shape;148;p1">
            <a:extLst>
              <a:ext uri="{FF2B5EF4-FFF2-40B4-BE49-F238E27FC236}">
                <a16:creationId xmlns="" xmlns:a16="http://schemas.microsoft.com/office/drawing/2014/main" id="{154AED55-0AAD-47A0-9C87-82A053C251CA}"/>
              </a:ext>
            </a:extLst>
          </p:cNvPr>
          <p:cNvGrpSpPr/>
          <p:nvPr/>
        </p:nvGrpSpPr>
        <p:grpSpPr>
          <a:xfrm>
            <a:off x="-17635" y="357115"/>
            <a:ext cx="8156898" cy="6858000"/>
            <a:chOff x="-393" y="0"/>
            <a:chExt cx="3889" cy="4320"/>
          </a:xfrm>
          <a:blipFill>
            <a:blip r:embed="rId3"/>
            <a:tile tx="0" ty="0" sx="100000" sy="100000" flip="none" algn="tl"/>
          </a:blipFill>
        </p:grpSpPr>
        <p:grpSp>
          <p:nvGrpSpPr>
            <p:cNvPr id="50" name="Google Shape;149;p1">
              <a:extLst>
                <a:ext uri="{FF2B5EF4-FFF2-40B4-BE49-F238E27FC236}">
                  <a16:creationId xmlns="" xmlns:a16="http://schemas.microsoft.com/office/drawing/2014/main" id="{FA3C71EB-2C06-4A53-9C3B-6E6F3BDF8BD3}"/>
                </a:ext>
              </a:extLst>
            </p:cNvPr>
            <p:cNvGrpSpPr/>
            <p:nvPr/>
          </p:nvGrpSpPr>
          <p:grpSpPr>
            <a:xfrm>
              <a:off x="2245" y="21"/>
              <a:ext cx="1251" cy="4299"/>
              <a:chOff x="0" y="0"/>
              <a:chExt cx="1251" cy="4299"/>
            </a:xfrm>
            <a:grpFill/>
          </p:grpSpPr>
          <p:grpSp>
            <p:nvGrpSpPr>
              <p:cNvPr id="55" name="Google Shape;150;p1">
                <a:extLst>
                  <a:ext uri="{FF2B5EF4-FFF2-40B4-BE49-F238E27FC236}">
                    <a16:creationId xmlns="" xmlns:a16="http://schemas.microsoft.com/office/drawing/2014/main" id="{43EC493D-49C8-4836-A132-7C08FFB0B69B}"/>
                  </a:ext>
                </a:extLst>
              </p:cNvPr>
              <p:cNvGrpSpPr/>
              <p:nvPr/>
            </p:nvGrpSpPr>
            <p:grpSpPr>
              <a:xfrm>
                <a:off x="0" y="0"/>
                <a:ext cx="1251" cy="4299"/>
                <a:chOff x="0" y="0"/>
                <a:chExt cx="1251" cy="4299"/>
              </a:xfrm>
              <a:grpFill/>
            </p:grpSpPr>
            <p:grpSp>
              <p:nvGrpSpPr>
                <p:cNvPr id="57" name="Google Shape;151;p1">
                  <a:extLst>
                    <a:ext uri="{FF2B5EF4-FFF2-40B4-BE49-F238E27FC236}">
                      <a16:creationId xmlns="" xmlns:a16="http://schemas.microsoft.com/office/drawing/2014/main" id="{2FAF50D1-B02C-42FF-8CA2-3C165B598FB7}"/>
                    </a:ext>
                  </a:extLst>
                </p:cNvPr>
                <p:cNvGrpSpPr/>
                <p:nvPr/>
              </p:nvGrpSpPr>
              <p:grpSpPr>
                <a:xfrm>
                  <a:off x="0" y="0"/>
                  <a:ext cx="1251" cy="4299"/>
                  <a:chOff x="0" y="0"/>
                  <a:chExt cx="1251" cy="4299"/>
                </a:xfrm>
                <a:grpFill/>
              </p:grpSpPr>
              <p:grpSp>
                <p:nvGrpSpPr>
                  <p:cNvPr id="60" name="Google Shape;152;p1">
                    <a:extLst>
                      <a:ext uri="{FF2B5EF4-FFF2-40B4-BE49-F238E27FC236}">
                        <a16:creationId xmlns="" xmlns:a16="http://schemas.microsoft.com/office/drawing/2014/main" id="{4B2C1D91-6EB1-4374-AF36-C6479E533866}"/>
                      </a:ext>
                    </a:extLst>
                  </p:cNvPr>
                  <p:cNvGrpSpPr/>
                  <p:nvPr/>
                </p:nvGrpSpPr>
                <p:grpSpPr>
                  <a:xfrm>
                    <a:off x="0" y="0"/>
                    <a:ext cx="1251" cy="4299"/>
                    <a:chOff x="0" y="0"/>
                    <a:chExt cx="1251" cy="4299"/>
                  </a:xfrm>
                  <a:grpFill/>
                </p:grpSpPr>
                <p:sp>
                  <p:nvSpPr>
                    <p:cNvPr id="62" name="Google Shape;153;p1">
                      <a:extLst>
                        <a:ext uri="{FF2B5EF4-FFF2-40B4-BE49-F238E27FC236}">
                          <a16:creationId xmlns="" xmlns:a16="http://schemas.microsoft.com/office/drawing/2014/main" id="{B18BD1C0-0333-4F32-B291-99A8258AB00F}"/>
                        </a:ext>
                      </a:extLst>
                    </p:cNvPr>
                    <p:cNvSpPr/>
                    <p:nvPr/>
                  </p:nvSpPr>
                  <p:spPr>
                    <a:xfrm>
                      <a:off x="0" y="0"/>
                      <a:ext cx="1251" cy="4299"/>
                    </a:xfrm>
                    <a:custGeom>
                      <a:avLst/>
                      <a:gdLst/>
                      <a:ahLst/>
                      <a:cxnLst/>
                      <a:rect l="l" t="t" r="r" b="b"/>
                      <a:pathLst>
                        <a:path w="1251" h="4299" extrusionOk="0">
                          <a:moveTo>
                            <a:pt x="0" y="4299"/>
                          </a:moveTo>
                          <a:lnTo>
                            <a:pt x="51" y="4294"/>
                          </a:lnTo>
                          <a:lnTo>
                            <a:pt x="82" y="4289"/>
                          </a:lnTo>
                          <a:lnTo>
                            <a:pt x="103" y="4278"/>
                          </a:lnTo>
                          <a:lnTo>
                            <a:pt x="113" y="4268"/>
                          </a:lnTo>
                          <a:lnTo>
                            <a:pt x="129" y="4247"/>
                          </a:lnTo>
                          <a:lnTo>
                            <a:pt x="144" y="4236"/>
                          </a:lnTo>
                          <a:lnTo>
                            <a:pt x="165" y="4236"/>
                          </a:lnTo>
                          <a:lnTo>
                            <a:pt x="181" y="4241"/>
                          </a:lnTo>
                          <a:lnTo>
                            <a:pt x="201" y="4247"/>
                          </a:lnTo>
                          <a:lnTo>
                            <a:pt x="232" y="4257"/>
                          </a:lnTo>
                          <a:lnTo>
                            <a:pt x="269" y="4268"/>
                          </a:lnTo>
                          <a:lnTo>
                            <a:pt x="351" y="4283"/>
                          </a:lnTo>
                          <a:lnTo>
                            <a:pt x="398" y="4283"/>
                          </a:lnTo>
                          <a:lnTo>
                            <a:pt x="439" y="4283"/>
                          </a:lnTo>
                          <a:lnTo>
                            <a:pt x="470" y="4273"/>
                          </a:lnTo>
                          <a:lnTo>
                            <a:pt x="501" y="4257"/>
                          </a:lnTo>
                          <a:lnTo>
                            <a:pt x="522" y="4226"/>
                          </a:lnTo>
                          <a:lnTo>
                            <a:pt x="527" y="4199"/>
                          </a:lnTo>
                          <a:lnTo>
                            <a:pt x="517" y="4173"/>
                          </a:lnTo>
                          <a:lnTo>
                            <a:pt x="548" y="4168"/>
                          </a:lnTo>
                          <a:lnTo>
                            <a:pt x="574" y="4168"/>
                          </a:lnTo>
                          <a:lnTo>
                            <a:pt x="620" y="4184"/>
                          </a:lnTo>
                          <a:lnTo>
                            <a:pt x="646" y="4189"/>
                          </a:lnTo>
                          <a:lnTo>
                            <a:pt x="672" y="4184"/>
                          </a:lnTo>
                          <a:lnTo>
                            <a:pt x="703" y="4173"/>
                          </a:lnTo>
                          <a:lnTo>
                            <a:pt x="734" y="4147"/>
                          </a:lnTo>
                          <a:lnTo>
                            <a:pt x="713" y="4057"/>
                          </a:lnTo>
                          <a:lnTo>
                            <a:pt x="693" y="3947"/>
                          </a:lnTo>
                          <a:lnTo>
                            <a:pt x="667" y="3826"/>
                          </a:lnTo>
                          <a:lnTo>
                            <a:pt x="646" y="3705"/>
                          </a:lnTo>
                          <a:lnTo>
                            <a:pt x="620" y="3579"/>
                          </a:lnTo>
                          <a:lnTo>
                            <a:pt x="599" y="3458"/>
                          </a:lnTo>
                          <a:lnTo>
                            <a:pt x="579" y="3353"/>
                          </a:lnTo>
                          <a:lnTo>
                            <a:pt x="563" y="3264"/>
                          </a:lnTo>
                          <a:lnTo>
                            <a:pt x="522" y="3106"/>
                          </a:lnTo>
                          <a:lnTo>
                            <a:pt x="486" y="2959"/>
                          </a:lnTo>
                          <a:lnTo>
                            <a:pt x="403" y="2670"/>
                          </a:lnTo>
                          <a:lnTo>
                            <a:pt x="356" y="2523"/>
                          </a:lnTo>
                          <a:lnTo>
                            <a:pt x="310" y="2376"/>
                          </a:lnTo>
                          <a:lnTo>
                            <a:pt x="253" y="2218"/>
                          </a:lnTo>
                          <a:lnTo>
                            <a:pt x="196" y="2050"/>
                          </a:lnTo>
                          <a:lnTo>
                            <a:pt x="196" y="2024"/>
                          </a:lnTo>
                          <a:lnTo>
                            <a:pt x="207" y="2003"/>
                          </a:lnTo>
                          <a:lnTo>
                            <a:pt x="227" y="1976"/>
                          </a:lnTo>
                          <a:lnTo>
                            <a:pt x="253" y="1950"/>
                          </a:lnTo>
                          <a:lnTo>
                            <a:pt x="320" y="1908"/>
                          </a:lnTo>
                          <a:lnTo>
                            <a:pt x="351" y="1887"/>
                          </a:lnTo>
                          <a:lnTo>
                            <a:pt x="372" y="1876"/>
                          </a:lnTo>
                          <a:lnTo>
                            <a:pt x="444" y="1834"/>
                          </a:lnTo>
                          <a:lnTo>
                            <a:pt x="512" y="1787"/>
                          </a:lnTo>
                          <a:lnTo>
                            <a:pt x="630" y="1693"/>
                          </a:lnTo>
                          <a:lnTo>
                            <a:pt x="729" y="1593"/>
                          </a:lnTo>
                          <a:lnTo>
                            <a:pt x="817" y="1482"/>
                          </a:lnTo>
                          <a:lnTo>
                            <a:pt x="889" y="1361"/>
                          </a:lnTo>
                          <a:lnTo>
                            <a:pt x="956" y="1235"/>
                          </a:lnTo>
                          <a:lnTo>
                            <a:pt x="1018" y="1099"/>
                          </a:lnTo>
                          <a:lnTo>
                            <a:pt x="1080" y="957"/>
                          </a:lnTo>
                          <a:lnTo>
                            <a:pt x="1117" y="857"/>
                          </a:lnTo>
                          <a:lnTo>
                            <a:pt x="1153" y="741"/>
                          </a:lnTo>
                          <a:lnTo>
                            <a:pt x="1189" y="615"/>
                          </a:lnTo>
                          <a:lnTo>
                            <a:pt x="1215" y="479"/>
                          </a:lnTo>
                          <a:lnTo>
                            <a:pt x="1241" y="347"/>
                          </a:lnTo>
                          <a:lnTo>
                            <a:pt x="1251" y="221"/>
                          </a:lnTo>
                          <a:lnTo>
                            <a:pt x="1251" y="100"/>
                          </a:lnTo>
                          <a:lnTo>
                            <a:pt x="1235" y="0"/>
                          </a:lnTo>
                          <a:lnTo>
                            <a:pt x="0" y="0"/>
                          </a:lnTo>
                          <a:lnTo>
                            <a:pt x="0" y="4299"/>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63" name="Google Shape;154;p1">
                      <a:extLst>
                        <a:ext uri="{FF2B5EF4-FFF2-40B4-BE49-F238E27FC236}">
                          <a16:creationId xmlns="" xmlns:a16="http://schemas.microsoft.com/office/drawing/2014/main" id="{3F4BF2A3-9CDB-401D-90ED-A372244F4826}"/>
                        </a:ext>
                      </a:extLst>
                    </p:cNvPr>
                    <p:cNvSpPr/>
                    <p:nvPr/>
                  </p:nvSpPr>
                  <p:spPr>
                    <a:xfrm>
                      <a:off x="171" y="2039"/>
                      <a:ext cx="424" cy="2144"/>
                    </a:xfrm>
                    <a:custGeom>
                      <a:avLst/>
                      <a:gdLst/>
                      <a:ahLst/>
                      <a:cxnLst/>
                      <a:rect l="l" t="t" r="r" b="b"/>
                      <a:pathLst>
                        <a:path w="424" h="2144" extrusionOk="0">
                          <a:moveTo>
                            <a:pt x="424" y="2139"/>
                          </a:moveTo>
                          <a:lnTo>
                            <a:pt x="413" y="1918"/>
                          </a:lnTo>
                          <a:lnTo>
                            <a:pt x="393" y="1687"/>
                          </a:lnTo>
                          <a:lnTo>
                            <a:pt x="356" y="1451"/>
                          </a:lnTo>
                          <a:lnTo>
                            <a:pt x="320" y="1214"/>
                          </a:lnTo>
                          <a:lnTo>
                            <a:pt x="279" y="999"/>
                          </a:lnTo>
                          <a:lnTo>
                            <a:pt x="258" y="899"/>
                          </a:lnTo>
                          <a:lnTo>
                            <a:pt x="237" y="804"/>
                          </a:lnTo>
                          <a:lnTo>
                            <a:pt x="217" y="720"/>
                          </a:lnTo>
                          <a:lnTo>
                            <a:pt x="201" y="641"/>
                          </a:lnTo>
                          <a:lnTo>
                            <a:pt x="186" y="578"/>
                          </a:lnTo>
                          <a:lnTo>
                            <a:pt x="170" y="520"/>
                          </a:lnTo>
                          <a:lnTo>
                            <a:pt x="98" y="263"/>
                          </a:lnTo>
                          <a:lnTo>
                            <a:pt x="57" y="132"/>
                          </a:lnTo>
                          <a:lnTo>
                            <a:pt x="5" y="0"/>
                          </a:lnTo>
                          <a:lnTo>
                            <a:pt x="0" y="0"/>
                          </a:lnTo>
                          <a:lnTo>
                            <a:pt x="15" y="53"/>
                          </a:lnTo>
                          <a:lnTo>
                            <a:pt x="31" y="116"/>
                          </a:lnTo>
                          <a:lnTo>
                            <a:pt x="67" y="263"/>
                          </a:lnTo>
                          <a:lnTo>
                            <a:pt x="103" y="421"/>
                          </a:lnTo>
                          <a:lnTo>
                            <a:pt x="124" y="489"/>
                          </a:lnTo>
                          <a:lnTo>
                            <a:pt x="139" y="547"/>
                          </a:lnTo>
                          <a:lnTo>
                            <a:pt x="144" y="578"/>
                          </a:lnTo>
                          <a:lnTo>
                            <a:pt x="160" y="626"/>
                          </a:lnTo>
                          <a:lnTo>
                            <a:pt x="175" y="683"/>
                          </a:lnTo>
                          <a:lnTo>
                            <a:pt x="191" y="757"/>
                          </a:lnTo>
                          <a:lnTo>
                            <a:pt x="212" y="841"/>
                          </a:lnTo>
                          <a:lnTo>
                            <a:pt x="232" y="930"/>
                          </a:lnTo>
                          <a:lnTo>
                            <a:pt x="253" y="1035"/>
                          </a:lnTo>
                          <a:lnTo>
                            <a:pt x="274" y="1141"/>
                          </a:lnTo>
                          <a:lnTo>
                            <a:pt x="315" y="1377"/>
                          </a:lnTo>
                          <a:lnTo>
                            <a:pt x="351" y="1629"/>
                          </a:lnTo>
                          <a:lnTo>
                            <a:pt x="372" y="1887"/>
                          </a:lnTo>
                          <a:lnTo>
                            <a:pt x="377" y="2144"/>
                          </a:lnTo>
                          <a:lnTo>
                            <a:pt x="393" y="2134"/>
                          </a:lnTo>
                          <a:lnTo>
                            <a:pt x="408" y="2134"/>
                          </a:lnTo>
                          <a:lnTo>
                            <a:pt x="418" y="2139"/>
                          </a:lnTo>
                          <a:lnTo>
                            <a:pt x="424" y="2139"/>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64" name="Google Shape;155;p1">
                      <a:extLst>
                        <a:ext uri="{FF2B5EF4-FFF2-40B4-BE49-F238E27FC236}">
                          <a16:creationId xmlns="" xmlns:a16="http://schemas.microsoft.com/office/drawing/2014/main" id="{0D9F0FAF-CC6B-4515-B878-80EAA94324D6}"/>
                        </a:ext>
                      </a:extLst>
                    </p:cNvPr>
                    <p:cNvSpPr/>
                    <p:nvPr/>
                  </p:nvSpPr>
                  <p:spPr>
                    <a:xfrm>
                      <a:off x="93" y="2023"/>
                      <a:ext cx="176" cy="2229"/>
                    </a:xfrm>
                    <a:custGeom>
                      <a:avLst/>
                      <a:gdLst/>
                      <a:ahLst/>
                      <a:cxnLst/>
                      <a:rect l="l" t="t" r="r" b="b"/>
                      <a:pathLst>
                        <a:path w="176" h="2229" extrusionOk="0">
                          <a:moveTo>
                            <a:pt x="119" y="2229"/>
                          </a:moveTo>
                          <a:lnTo>
                            <a:pt x="140" y="2039"/>
                          </a:lnTo>
                          <a:lnTo>
                            <a:pt x="155" y="1866"/>
                          </a:lnTo>
                          <a:lnTo>
                            <a:pt x="166" y="1698"/>
                          </a:lnTo>
                          <a:lnTo>
                            <a:pt x="171" y="1551"/>
                          </a:lnTo>
                          <a:lnTo>
                            <a:pt x="176" y="1409"/>
                          </a:lnTo>
                          <a:lnTo>
                            <a:pt x="176" y="1283"/>
                          </a:lnTo>
                          <a:lnTo>
                            <a:pt x="171" y="1172"/>
                          </a:lnTo>
                          <a:lnTo>
                            <a:pt x="166" y="1072"/>
                          </a:lnTo>
                          <a:lnTo>
                            <a:pt x="160" y="1030"/>
                          </a:lnTo>
                          <a:lnTo>
                            <a:pt x="155" y="978"/>
                          </a:lnTo>
                          <a:lnTo>
                            <a:pt x="150" y="920"/>
                          </a:lnTo>
                          <a:lnTo>
                            <a:pt x="145" y="852"/>
                          </a:lnTo>
                          <a:lnTo>
                            <a:pt x="129" y="699"/>
                          </a:lnTo>
                          <a:lnTo>
                            <a:pt x="109" y="536"/>
                          </a:lnTo>
                          <a:lnTo>
                            <a:pt x="88" y="373"/>
                          </a:lnTo>
                          <a:lnTo>
                            <a:pt x="62" y="221"/>
                          </a:lnTo>
                          <a:lnTo>
                            <a:pt x="47" y="153"/>
                          </a:lnTo>
                          <a:lnTo>
                            <a:pt x="31" y="95"/>
                          </a:lnTo>
                          <a:lnTo>
                            <a:pt x="21" y="42"/>
                          </a:lnTo>
                          <a:lnTo>
                            <a:pt x="5" y="0"/>
                          </a:lnTo>
                          <a:lnTo>
                            <a:pt x="0" y="6"/>
                          </a:lnTo>
                          <a:lnTo>
                            <a:pt x="5" y="32"/>
                          </a:lnTo>
                          <a:lnTo>
                            <a:pt x="10" y="79"/>
                          </a:lnTo>
                          <a:lnTo>
                            <a:pt x="21" y="137"/>
                          </a:lnTo>
                          <a:lnTo>
                            <a:pt x="31" y="200"/>
                          </a:lnTo>
                          <a:lnTo>
                            <a:pt x="41" y="279"/>
                          </a:lnTo>
                          <a:lnTo>
                            <a:pt x="52" y="363"/>
                          </a:lnTo>
                          <a:lnTo>
                            <a:pt x="72" y="536"/>
                          </a:lnTo>
                          <a:lnTo>
                            <a:pt x="93" y="715"/>
                          </a:lnTo>
                          <a:lnTo>
                            <a:pt x="103" y="799"/>
                          </a:lnTo>
                          <a:lnTo>
                            <a:pt x="109" y="878"/>
                          </a:lnTo>
                          <a:lnTo>
                            <a:pt x="114" y="952"/>
                          </a:lnTo>
                          <a:lnTo>
                            <a:pt x="119" y="1009"/>
                          </a:lnTo>
                          <a:lnTo>
                            <a:pt x="124" y="1062"/>
                          </a:lnTo>
                          <a:lnTo>
                            <a:pt x="124" y="1093"/>
                          </a:lnTo>
                          <a:lnTo>
                            <a:pt x="124" y="1125"/>
                          </a:lnTo>
                          <a:lnTo>
                            <a:pt x="124" y="1162"/>
                          </a:lnTo>
                          <a:lnTo>
                            <a:pt x="124" y="1204"/>
                          </a:lnTo>
                          <a:lnTo>
                            <a:pt x="119" y="1251"/>
                          </a:lnTo>
                          <a:lnTo>
                            <a:pt x="119" y="1304"/>
                          </a:lnTo>
                          <a:lnTo>
                            <a:pt x="119" y="1362"/>
                          </a:lnTo>
                          <a:lnTo>
                            <a:pt x="114" y="1493"/>
                          </a:lnTo>
                          <a:lnTo>
                            <a:pt x="109" y="1645"/>
                          </a:lnTo>
                          <a:lnTo>
                            <a:pt x="98" y="1819"/>
                          </a:lnTo>
                          <a:lnTo>
                            <a:pt x="88" y="2008"/>
                          </a:lnTo>
                          <a:lnTo>
                            <a:pt x="72" y="2218"/>
                          </a:lnTo>
                          <a:lnTo>
                            <a:pt x="109" y="2223"/>
                          </a:lnTo>
                          <a:lnTo>
                            <a:pt x="119" y="2223"/>
                          </a:lnTo>
                          <a:lnTo>
                            <a:pt x="119" y="2229"/>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65" name="Google Shape;156;p1">
                      <a:extLst>
                        <a:ext uri="{FF2B5EF4-FFF2-40B4-BE49-F238E27FC236}">
                          <a16:creationId xmlns="" xmlns:a16="http://schemas.microsoft.com/office/drawing/2014/main" id="{5C8F3FF9-8DA9-42DD-9080-78B5464F9143}"/>
                        </a:ext>
                      </a:extLst>
                    </p:cNvPr>
                    <p:cNvSpPr/>
                    <p:nvPr/>
                  </p:nvSpPr>
                  <p:spPr>
                    <a:xfrm>
                      <a:off x="10" y="3568"/>
                      <a:ext cx="238" cy="379"/>
                    </a:xfrm>
                    <a:custGeom>
                      <a:avLst/>
                      <a:gdLst/>
                      <a:ahLst/>
                      <a:cxnLst/>
                      <a:rect l="l" t="t" r="r" b="b"/>
                      <a:pathLst>
                        <a:path w="238" h="379" extrusionOk="0">
                          <a:moveTo>
                            <a:pt x="47" y="0"/>
                          </a:moveTo>
                          <a:lnTo>
                            <a:pt x="31" y="43"/>
                          </a:lnTo>
                          <a:lnTo>
                            <a:pt x="21" y="85"/>
                          </a:lnTo>
                          <a:lnTo>
                            <a:pt x="16" y="174"/>
                          </a:lnTo>
                          <a:lnTo>
                            <a:pt x="16" y="263"/>
                          </a:lnTo>
                          <a:lnTo>
                            <a:pt x="11" y="311"/>
                          </a:lnTo>
                          <a:lnTo>
                            <a:pt x="0" y="353"/>
                          </a:lnTo>
                          <a:lnTo>
                            <a:pt x="37" y="363"/>
                          </a:lnTo>
                          <a:lnTo>
                            <a:pt x="73" y="374"/>
                          </a:lnTo>
                          <a:lnTo>
                            <a:pt x="104" y="379"/>
                          </a:lnTo>
                          <a:lnTo>
                            <a:pt x="124" y="379"/>
                          </a:lnTo>
                          <a:lnTo>
                            <a:pt x="161" y="368"/>
                          </a:lnTo>
                          <a:lnTo>
                            <a:pt x="186" y="358"/>
                          </a:lnTo>
                          <a:lnTo>
                            <a:pt x="238" y="326"/>
                          </a:lnTo>
                          <a:lnTo>
                            <a:pt x="233" y="290"/>
                          </a:lnTo>
                          <a:lnTo>
                            <a:pt x="228" y="258"/>
                          </a:lnTo>
                          <a:lnTo>
                            <a:pt x="212" y="211"/>
                          </a:lnTo>
                          <a:lnTo>
                            <a:pt x="197" y="158"/>
                          </a:lnTo>
                          <a:lnTo>
                            <a:pt x="192" y="127"/>
                          </a:lnTo>
                          <a:lnTo>
                            <a:pt x="186" y="90"/>
                          </a:lnTo>
                          <a:lnTo>
                            <a:pt x="171" y="37"/>
                          </a:lnTo>
                          <a:lnTo>
                            <a:pt x="161" y="11"/>
                          </a:lnTo>
                          <a:lnTo>
                            <a:pt x="145" y="0"/>
                          </a:lnTo>
                          <a:lnTo>
                            <a:pt x="130" y="0"/>
                          </a:lnTo>
                          <a:lnTo>
                            <a:pt x="104" y="6"/>
                          </a:lnTo>
                          <a:lnTo>
                            <a:pt x="47" y="0"/>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66" name="Google Shape;157;p1">
                      <a:extLst>
                        <a:ext uri="{FF2B5EF4-FFF2-40B4-BE49-F238E27FC236}">
                          <a16:creationId xmlns="" xmlns:a16="http://schemas.microsoft.com/office/drawing/2014/main" id="{440A1BBF-85EC-4083-A07A-77A525CDE69A}"/>
                        </a:ext>
                      </a:extLst>
                    </p:cNvPr>
                    <p:cNvSpPr/>
                    <p:nvPr/>
                  </p:nvSpPr>
                  <p:spPr>
                    <a:xfrm>
                      <a:off x="62" y="3237"/>
                      <a:ext cx="248" cy="384"/>
                    </a:xfrm>
                    <a:custGeom>
                      <a:avLst/>
                      <a:gdLst/>
                      <a:ahLst/>
                      <a:cxnLst/>
                      <a:rect l="l" t="t" r="r" b="b"/>
                      <a:pathLst>
                        <a:path w="248" h="384" extrusionOk="0">
                          <a:moveTo>
                            <a:pt x="47" y="0"/>
                          </a:moveTo>
                          <a:lnTo>
                            <a:pt x="31" y="42"/>
                          </a:lnTo>
                          <a:lnTo>
                            <a:pt x="21" y="84"/>
                          </a:lnTo>
                          <a:lnTo>
                            <a:pt x="16" y="174"/>
                          </a:lnTo>
                          <a:lnTo>
                            <a:pt x="16" y="263"/>
                          </a:lnTo>
                          <a:lnTo>
                            <a:pt x="10" y="310"/>
                          </a:lnTo>
                          <a:lnTo>
                            <a:pt x="0" y="352"/>
                          </a:lnTo>
                          <a:lnTo>
                            <a:pt x="57" y="358"/>
                          </a:lnTo>
                          <a:lnTo>
                            <a:pt x="83" y="358"/>
                          </a:lnTo>
                          <a:lnTo>
                            <a:pt x="109" y="379"/>
                          </a:lnTo>
                          <a:lnTo>
                            <a:pt x="150" y="384"/>
                          </a:lnTo>
                          <a:lnTo>
                            <a:pt x="186" y="384"/>
                          </a:lnTo>
                          <a:lnTo>
                            <a:pt x="248" y="358"/>
                          </a:lnTo>
                          <a:lnTo>
                            <a:pt x="233" y="284"/>
                          </a:lnTo>
                          <a:lnTo>
                            <a:pt x="217" y="226"/>
                          </a:lnTo>
                          <a:lnTo>
                            <a:pt x="197" y="163"/>
                          </a:lnTo>
                          <a:lnTo>
                            <a:pt x="186" y="90"/>
                          </a:lnTo>
                          <a:lnTo>
                            <a:pt x="171" y="37"/>
                          </a:lnTo>
                          <a:lnTo>
                            <a:pt x="160" y="11"/>
                          </a:lnTo>
                          <a:lnTo>
                            <a:pt x="145" y="0"/>
                          </a:lnTo>
                          <a:lnTo>
                            <a:pt x="129" y="0"/>
                          </a:lnTo>
                          <a:lnTo>
                            <a:pt x="103" y="6"/>
                          </a:lnTo>
                          <a:lnTo>
                            <a:pt x="47" y="0"/>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67" name="Google Shape;158;p1">
                      <a:extLst>
                        <a:ext uri="{FF2B5EF4-FFF2-40B4-BE49-F238E27FC236}">
                          <a16:creationId xmlns="" xmlns:a16="http://schemas.microsoft.com/office/drawing/2014/main" id="{B4F247A6-4867-4B9C-8FC4-79425A0D541F}"/>
                        </a:ext>
                      </a:extLst>
                    </p:cNvPr>
                    <p:cNvSpPr/>
                    <p:nvPr/>
                  </p:nvSpPr>
                  <p:spPr>
                    <a:xfrm>
                      <a:off x="207" y="373"/>
                      <a:ext cx="987" cy="1629"/>
                    </a:xfrm>
                    <a:custGeom>
                      <a:avLst/>
                      <a:gdLst/>
                      <a:ahLst/>
                      <a:cxnLst/>
                      <a:rect l="l" t="t" r="r" b="b"/>
                      <a:pathLst>
                        <a:path w="987" h="1629" extrusionOk="0">
                          <a:moveTo>
                            <a:pt x="987" y="5"/>
                          </a:moveTo>
                          <a:lnTo>
                            <a:pt x="931" y="231"/>
                          </a:lnTo>
                          <a:lnTo>
                            <a:pt x="868" y="442"/>
                          </a:lnTo>
                          <a:lnTo>
                            <a:pt x="796" y="631"/>
                          </a:lnTo>
                          <a:lnTo>
                            <a:pt x="724" y="804"/>
                          </a:lnTo>
                          <a:lnTo>
                            <a:pt x="682" y="883"/>
                          </a:lnTo>
                          <a:lnTo>
                            <a:pt x="646" y="951"/>
                          </a:lnTo>
                          <a:lnTo>
                            <a:pt x="605" y="1020"/>
                          </a:lnTo>
                          <a:lnTo>
                            <a:pt x="569" y="1083"/>
                          </a:lnTo>
                          <a:lnTo>
                            <a:pt x="527" y="1141"/>
                          </a:lnTo>
                          <a:lnTo>
                            <a:pt x="486" y="1188"/>
                          </a:lnTo>
                          <a:lnTo>
                            <a:pt x="450" y="1235"/>
                          </a:lnTo>
                          <a:lnTo>
                            <a:pt x="408" y="1272"/>
                          </a:lnTo>
                          <a:lnTo>
                            <a:pt x="351" y="1325"/>
                          </a:lnTo>
                          <a:lnTo>
                            <a:pt x="300" y="1372"/>
                          </a:lnTo>
                          <a:lnTo>
                            <a:pt x="201" y="1451"/>
                          </a:lnTo>
                          <a:lnTo>
                            <a:pt x="108" y="1529"/>
                          </a:lnTo>
                          <a:lnTo>
                            <a:pt x="57" y="1577"/>
                          </a:lnTo>
                          <a:lnTo>
                            <a:pt x="5" y="1629"/>
                          </a:lnTo>
                          <a:lnTo>
                            <a:pt x="0" y="1624"/>
                          </a:lnTo>
                          <a:lnTo>
                            <a:pt x="31" y="1587"/>
                          </a:lnTo>
                          <a:lnTo>
                            <a:pt x="72" y="1540"/>
                          </a:lnTo>
                          <a:lnTo>
                            <a:pt x="176" y="1445"/>
                          </a:lnTo>
                          <a:lnTo>
                            <a:pt x="284" y="1346"/>
                          </a:lnTo>
                          <a:lnTo>
                            <a:pt x="336" y="1298"/>
                          </a:lnTo>
                          <a:lnTo>
                            <a:pt x="377" y="1251"/>
                          </a:lnTo>
                          <a:lnTo>
                            <a:pt x="419" y="1204"/>
                          </a:lnTo>
                          <a:lnTo>
                            <a:pt x="444" y="1172"/>
                          </a:lnTo>
                          <a:lnTo>
                            <a:pt x="470" y="1135"/>
                          </a:lnTo>
                          <a:lnTo>
                            <a:pt x="501" y="1088"/>
                          </a:lnTo>
                          <a:lnTo>
                            <a:pt x="532" y="1035"/>
                          </a:lnTo>
                          <a:lnTo>
                            <a:pt x="563" y="978"/>
                          </a:lnTo>
                          <a:lnTo>
                            <a:pt x="594" y="909"/>
                          </a:lnTo>
                          <a:lnTo>
                            <a:pt x="631" y="831"/>
                          </a:lnTo>
                          <a:lnTo>
                            <a:pt x="667" y="746"/>
                          </a:lnTo>
                          <a:lnTo>
                            <a:pt x="703" y="647"/>
                          </a:lnTo>
                          <a:lnTo>
                            <a:pt x="739" y="541"/>
                          </a:lnTo>
                          <a:lnTo>
                            <a:pt x="775" y="426"/>
                          </a:lnTo>
                          <a:lnTo>
                            <a:pt x="817" y="294"/>
                          </a:lnTo>
                          <a:lnTo>
                            <a:pt x="853" y="153"/>
                          </a:lnTo>
                          <a:lnTo>
                            <a:pt x="889" y="0"/>
                          </a:lnTo>
                          <a:lnTo>
                            <a:pt x="915" y="0"/>
                          </a:lnTo>
                          <a:lnTo>
                            <a:pt x="946" y="5"/>
                          </a:lnTo>
                          <a:lnTo>
                            <a:pt x="977" y="5"/>
                          </a:lnTo>
                          <a:lnTo>
                            <a:pt x="982" y="5"/>
                          </a:lnTo>
                          <a:lnTo>
                            <a:pt x="987" y="5"/>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68" name="Google Shape;159;p1">
                      <a:extLst>
                        <a:ext uri="{FF2B5EF4-FFF2-40B4-BE49-F238E27FC236}">
                          <a16:creationId xmlns="" xmlns:a16="http://schemas.microsoft.com/office/drawing/2014/main" id="{C7394225-D060-4E8E-955B-DB9D6AAB6D3D}"/>
                        </a:ext>
                      </a:extLst>
                    </p:cNvPr>
                    <p:cNvSpPr/>
                    <p:nvPr/>
                  </p:nvSpPr>
                  <p:spPr>
                    <a:xfrm>
                      <a:off x="158" y="255"/>
                      <a:ext cx="832" cy="1729"/>
                    </a:xfrm>
                    <a:custGeom>
                      <a:avLst/>
                      <a:gdLst/>
                      <a:ahLst/>
                      <a:cxnLst/>
                      <a:rect l="l" t="t" r="r" b="b"/>
                      <a:pathLst>
                        <a:path w="832" h="1729" extrusionOk="0">
                          <a:moveTo>
                            <a:pt x="832" y="53"/>
                          </a:moveTo>
                          <a:lnTo>
                            <a:pt x="807" y="268"/>
                          </a:lnTo>
                          <a:lnTo>
                            <a:pt x="770" y="473"/>
                          </a:lnTo>
                          <a:lnTo>
                            <a:pt x="719" y="668"/>
                          </a:lnTo>
                          <a:lnTo>
                            <a:pt x="662" y="841"/>
                          </a:lnTo>
                          <a:lnTo>
                            <a:pt x="595" y="1004"/>
                          </a:lnTo>
                          <a:lnTo>
                            <a:pt x="558" y="1072"/>
                          </a:lnTo>
                          <a:lnTo>
                            <a:pt x="522" y="1141"/>
                          </a:lnTo>
                          <a:lnTo>
                            <a:pt x="486" y="1204"/>
                          </a:lnTo>
                          <a:lnTo>
                            <a:pt x="450" y="1256"/>
                          </a:lnTo>
                          <a:lnTo>
                            <a:pt x="414" y="1304"/>
                          </a:lnTo>
                          <a:lnTo>
                            <a:pt x="383" y="1346"/>
                          </a:lnTo>
                          <a:lnTo>
                            <a:pt x="326" y="1403"/>
                          </a:lnTo>
                          <a:lnTo>
                            <a:pt x="279" y="1451"/>
                          </a:lnTo>
                          <a:lnTo>
                            <a:pt x="186" y="1540"/>
                          </a:lnTo>
                          <a:lnTo>
                            <a:pt x="98" y="1624"/>
                          </a:lnTo>
                          <a:lnTo>
                            <a:pt x="52" y="1672"/>
                          </a:lnTo>
                          <a:lnTo>
                            <a:pt x="0" y="1729"/>
                          </a:lnTo>
                          <a:lnTo>
                            <a:pt x="0" y="1724"/>
                          </a:lnTo>
                          <a:lnTo>
                            <a:pt x="26" y="1682"/>
                          </a:lnTo>
                          <a:lnTo>
                            <a:pt x="67" y="1635"/>
                          </a:lnTo>
                          <a:lnTo>
                            <a:pt x="160" y="1535"/>
                          </a:lnTo>
                          <a:lnTo>
                            <a:pt x="258" y="1424"/>
                          </a:lnTo>
                          <a:lnTo>
                            <a:pt x="305" y="1372"/>
                          </a:lnTo>
                          <a:lnTo>
                            <a:pt x="352" y="1325"/>
                          </a:lnTo>
                          <a:lnTo>
                            <a:pt x="367" y="1304"/>
                          </a:lnTo>
                          <a:lnTo>
                            <a:pt x="388" y="1272"/>
                          </a:lnTo>
                          <a:lnTo>
                            <a:pt x="408" y="1235"/>
                          </a:lnTo>
                          <a:lnTo>
                            <a:pt x="434" y="1193"/>
                          </a:lnTo>
                          <a:lnTo>
                            <a:pt x="460" y="1141"/>
                          </a:lnTo>
                          <a:lnTo>
                            <a:pt x="486" y="1083"/>
                          </a:lnTo>
                          <a:lnTo>
                            <a:pt x="512" y="1020"/>
                          </a:lnTo>
                          <a:lnTo>
                            <a:pt x="538" y="941"/>
                          </a:lnTo>
                          <a:lnTo>
                            <a:pt x="569" y="862"/>
                          </a:lnTo>
                          <a:lnTo>
                            <a:pt x="595" y="768"/>
                          </a:lnTo>
                          <a:lnTo>
                            <a:pt x="626" y="668"/>
                          </a:lnTo>
                          <a:lnTo>
                            <a:pt x="651" y="552"/>
                          </a:lnTo>
                          <a:lnTo>
                            <a:pt x="677" y="431"/>
                          </a:lnTo>
                          <a:lnTo>
                            <a:pt x="703" y="300"/>
                          </a:lnTo>
                          <a:lnTo>
                            <a:pt x="729" y="158"/>
                          </a:lnTo>
                          <a:lnTo>
                            <a:pt x="750" y="0"/>
                          </a:lnTo>
                          <a:lnTo>
                            <a:pt x="776" y="11"/>
                          </a:lnTo>
                          <a:lnTo>
                            <a:pt x="801" y="27"/>
                          </a:lnTo>
                          <a:lnTo>
                            <a:pt x="822" y="48"/>
                          </a:lnTo>
                          <a:lnTo>
                            <a:pt x="832" y="53"/>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69" name="Google Shape;160;p1">
                      <a:extLst>
                        <a:ext uri="{FF2B5EF4-FFF2-40B4-BE49-F238E27FC236}">
                          <a16:creationId xmlns="" xmlns:a16="http://schemas.microsoft.com/office/drawing/2014/main" id="{E6D102C6-A2D8-4E15-8143-447F3C4A683A}"/>
                        </a:ext>
                      </a:extLst>
                    </p:cNvPr>
                    <p:cNvSpPr/>
                    <p:nvPr/>
                  </p:nvSpPr>
                  <p:spPr>
                    <a:xfrm>
                      <a:off x="109" y="347"/>
                      <a:ext cx="517" cy="1613"/>
                    </a:xfrm>
                    <a:custGeom>
                      <a:avLst/>
                      <a:gdLst/>
                      <a:ahLst/>
                      <a:cxnLst/>
                      <a:rect l="l" t="t" r="r" b="b"/>
                      <a:pathLst>
                        <a:path w="517" h="1613" extrusionOk="0">
                          <a:moveTo>
                            <a:pt x="517" y="0"/>
                          </a:moveTo>
                          <a:lnTo>
                            <a:pt x="517" y="110"/>
                          </a:lnTo>
                          <a:lnTo>
                            <a:pt x="517" y="215"/>
                          </a:lnTo>
                          <a:lnTo>
                            <a:pt x="511" y="315"/>
                          </a:lnTo>
                          <a:lnTo>
                            <a:pt x="506" y="410"/>
                          </a:lnTo>
                          <a:lnTo>
                            <a:pt x="501" y="494"/>
                          </a:lnTo>
                          <a:lnTo>
                            <a:pt x="491" y="578"/>
                          </a:lnTo>
                          <a:lnTo>
                            <a:pt x="470" y="730"/>
                          </a:lnTo>
                          <a:lnTo>
                            <a:pt x="439" y="862"/>
                          </a:lnTo>
                          <a:lnTo>
                            <a:pt x="403" y="983"/>
                          </a:lnTo>
                          <a:lnTo>
                            <a:pt x="356" y="1082"/>
                          </a:lnTo>
                          <a:lnTo>
                            <a:pt x="305" y="1177"/>
                          </a:lnTo>
                          <a:lnTo>
                            <a:pt x="263" y="1240"/>
                          </a:lnTo>
                          <a:lnTo>
                            <a:pt x="222" y="1298"/>
                          </a:lnTo>
                          <a:lnTo>
                            <a:pt x="150" y="1398"/>
                          </a:lnTo>
                          <a:lnTo>
                            <a:pt x="77" y="1498"/>
                          </a:lnTo>
                          <a:lnTo>
                            <a:pt x="41" y="1550"/>
                          </a:lnTo>
                          <a:lnTo>
                            <a:pt x="5" y="1613"/>
                          </a:lnTo>
                          <a:lnTo>
                            <a:pt x="0" y="1613"/>
                          </a:lnTo>
                          <a:lnTo>
                            <a:pt x="20" y="1566"/>
                          </a:lnTo>
                          <a:lnTo>
                            <a:pt x="46" y="1513"/>
                          </a:lnTo>
                          <a:lnTo>
                            <a:pt x="119" y="1398"/>
                          </a:lnTo>
                          <a:lnTo>
                            <a:pt x="201" y="1277"/>
                          </a:lnTo>
                          <a:lnTo>
                            <a:pt x="268" y="1161"/>
                          </a:lnTo>
                          <a:lnTo>
                            <a:pt x="294" y="1109"/>
                          </a:lnTo>
                          <a:lnTo>
                            <a:pt x="325" y="1035"/>
                          </a:lnTo>
                          <a:lnTo>
                            <a:pt x="336" y="993"/>
                          </a:lnTo>
                          <a:lnTo>
                            <a:pt x="351" y="946"/>
                          </a:lnTo>
                          <a:lnTo>
                            <a:pt x="362" y="888"/>
                          </a:lnTo>
                          <a:lnTo>
                            <a:pt x="377" y="825"/>
                          </a:lnTo>
                          <a:lnTo>
                            <a:pt x="387" y="757"/>
                          </a:lnTo>
                          <a:lnTo>
                            <a:pt x="398" y="678"/>
                          </a:lnTo>
                          <a:lnTo>
                            <a:pt x="408" y="594"/>
                          </a:lnTo>
                          <a:lnTo>
                            <a:pt x="413" y="499"/>
                          </a:lnTo>
                          <a:lnTo>
                            <a:pt x="418" y="394"/>
                          </a:lnTo>
                          <a:lnTo>
                            <a:pt x="418" y="284"/>
                          </a:lnTo>
                          <a:lnTo>
                            <a:pt x="418" y="163"/>
                          </a:lnTo>
                          <a:lnTo>
                            <a:pt x="418" y="31"/>
                          </a:lnTo>
                          <a:lnTo>
                            <a:pt x="439" y="21"/>
                          </a:lnTo>
                          <a:lnTo>
                            <a:pt x="470" y="10"/>
                          </a:lnTo>
                          <a:lnTo>
                            <a:pt x="501" y="5"/>
                          </a:lnTo>
                          <a:lnTo>
                            <a:pt x="511" y="0"/>
                          </a:lnTo>
                          <a:lnTo>
                            <a:pt x="517" y="0"/>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70" name="Google Shape;161;p1">
                      <a:extLst>
                        <a:ext uri="{FF2B5EF4-FFF2-40B4-BE49-F238E27FC236}">
                          <a16:creationId xmlns="" xmlns:a16="http://schemas.microsoft.com/office/drawing/2014/main" id="{9A54D4E1-9491-4168-BFC2-ECDEEF323233}"/>
                        </a:ext>
                      </a:extLst>
                    </p:cNvPr>
                    <p:cNvSpPr/>
                    <p:nvPr/>
                  </p:nvSpPr>
                  <p:spPr>
                    <a:xfrm>
                      <a:off x="21" y="289"/>
                      <a:ext cx="300" cy="1635"/>
                    </a:xfrm>
                    <a:custGeom>
                      <a:avLst/>
                      <a:gdLst/>
                      <a:ahLst/>
                      <a:cxnLst/>
                      <a:rect l="l" t="t" r="r" b="b"/>
                      <a:pathLst>
                        <a:path w="300" h="1635" extrusionOk="0">
                          <a:moveTo>
                            <a:pt x="212" y="5"/>
                          </a:moveTo>
                          <a:lnTo>
                            <a:pt x="232" y="110"/>
                          </a:lnTo>
                          <a:lnTo>
                            <a:pt x="253" y="216"/>
                          </a:lnTo>
                          <a:lnTo>
                            <a:pt x="269" y="310"/>
                          </a:lnTo>
                          <a:lnTo>
                            <a:pt x="279" y="399"/>
                          </a:lnTo>
                          <a:lnTo>
                            <a:pt x="294" y="562"/>
                          </a:lnTo>
                          <a:lnTo>
                            <a:pt x="300" y="710"/>
                          </a:lnTo>
                          <a:lnTo>
                            <a:pt x="294" y="841"/>
                          </a:lnTo>
                          <a:lnTo>
                            <a:pt x="279" y="951"/>
                          </a:lnTo>
                          <a:lnTo>
                            <a:pt x="253" y="1056"/>
                          </a:lnTo>
                          <a:lnTo>
                            <a:pt x="222" y="1156"/>
                          </a:lnTo>
                          <a:lnTo>
                            <a:pt x="191" y="1225"/>
                          </a:lnTo>
                          <a:lnTo>
                            <a:pt x="160" y="1288"/>
                          </a:lnTo>
                          <a:lnTo>
                            <a:pt x="108" y="1398"/>
                          </a:lnTo>
                          <a:lnTo>
                            <a:pt x="57" y="1508"/>
                          </a:lnTo>
                          <a:lnTo>
                            <a:pt x="31" y="1566"/>
                          </a:lnTo>
                          <a:lnTo>
                            <a:pt x="5" y="1635"/>
                          </a:lnTo>
                          <a:lnTo>
                            <a:pt x="0" y="1635"/>
                          </a:lnTo>
                          <a:lnTo>
                            <a:pt x="10" y="1587"/>
                          </a:lnTo>
                          <a:lnTo>
                            <a:pt x="31" y="1529"/>
                          </a:lnTo>
                          <a:lnTo>
                            <a:pt x="82" y="1403"/>
                          </a:lnTo>
                          <a:lnTo>
                            <a:pt x="139" y="1272"/>
                          </a:lnTo>
                          <a:lnTo>
                            <a:pt x="186" y="1146"/>
                          </a:lnTo>
                          <a:lnTo>
                            <a:pt x="196" y="1114"/>
                          </a:lnTo>
                          <a:lnTo>
                            <a:pt x="201" y="1072"/>
                          </a:lnTo>
                          <a:lnTo>
                            <a:pt x="207" y="1025"/>
                          </a:lnTo>
                          <a:lnTo>
                            <a:pt x="212" y="972"/>
                          </a:lnTo>
                          <a:lnTo>
                            <a:pt x="217" y="857"/>
                          </a:lnTo>
                          <a:lnTo>
                            <a:pt x="217" y="715"/>
                          </a:lnTo>
                          <a:lnTo>
                            <a:pt x="207" y="562"/>
                          </a:lnTo>
                          <a:lnTo>
                            <a:pt x="191" y="394"/>
                          </a:lnTo>
                          <a:lnTo>
                            <a:pt x="165" y="221"/>
                          </a:lnTo>
                          <a:lnTo>
                            <a:pt x="129" y="37"/>
                          </a:lnTo>
                          <a:lnTo>
                            <a:pt x="165" y="11"/>
                          </a:lnTo>
                          <a:lnTo>
                            <a:pt x="191" y="0"/>
                          </a:lnTo>
                          <a:lnTo>
                            <a:pt x="207" y="0"/>
                          </a:lnTo>
                          <a:lnTo>
                            <a:pt x="212" y="5"/>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16" name="Google Shape;162;p1">
                      <a:extLst>
                        <a:ext uri="{FF2B5EF4-FFF2-40B4-BE49-F238E27FC236}">
                          <a16:creationId xmlns="" xmlns:a16="http://schemas.microsoft.com/office/drawing/2014/main" id="{93CE8147-4326-4617-9506-919FC58AC977}"/>
                        </a:ext>
                      </a:extLst>
                    </p:cNvPr>
                    <p:cNvSpPr/>
                    <p:nvPr/>
                  </p:nvSpPr>
                  <p:spPr>
                    <a:xfrm>
                      <a:off x="57" y="2002"/>
                      <a:ext cx="114" cy="1172"/>
                    </a:xfrm>
                    <a:custGeom>
                      <a:avLst/>
                      <a:gdLst/>
                      <a:ahLst/>
                      <a:cxnLst/>
                      <a:rect l="l" t="t" r="r" b="b"/>
                      <a:pathLst>
                        <a:path w="114" h="1172" extrusionOk="0">
                          <a:moveTo>
                            <a:pt x="77" y="1172"/>
                          </a:moveTo>
                          <a:lnTo>
                            <a:pt x="72" y="1093"/>
                          </a:lnTo>
                          <a:lnTo>
                            <a:pt x="62" y="1004"/>
                          </a:lnTo>
                          <a:lnTo>
                            <a:pt x="57" y="904"/>
                          </a:lnTo>
                          <a:lnTo>
                            <a:pt x="46" y="794"/>
                          </a:lnTo>
                          <a:lnTo>
                            <a:pt x="31" y="573"/>
                          </a:lnTo>
                          <a:lnTo>
                            <a:pt x="31" y="352"/>
                          </a:lnTo>
                          <a:lnTo>
                            <a:pt x="36" y="268"/>
                          </a:lnTo>
                          <a:lnTo>
                            <a:pt x="36" y="169"/>
                          </a:lnTo>
                          <a:lnTo>
                            <a:pt x="26" y="79"/>
                          </a:lnTo>
                          <a:lnTo>
                            <a:pt x="15" y="37"/>
                          </a:lnTo>
                          <a:lnTo>
                            <a:pt x="0" y="0"/>
                          </a:lnTo>
                          <a:lnTo>
                            <a:pt x="41" y="21"/>
                          </a:lnTo>
                          <a:lnTo>
                            <a:pt x="57" y="58"/>
                          </a:lnTo>
                          <a:lnTo>
                            <a:pt x="67" y="100"/>
                          </a:lnTo>
                          <a:lnTo>
                            <a:pt x="72" y="179"/>
                          </a:lnTo>
                          <a:lnTo>
                            <a:pt x="67" y="352"/>
                          </a:lnTo>
                          <a:lnTo>
                            <a:pt x="67" y="573"/>
                          </a:lnTo>
                          <a:lnTo>
                            <a:pt x="83" y="794"/>
                          </a:lnTo>
                          <a:lnTo>
                            <a:pt x="93" y="904"/>
                          </a:lnTo>
                          <a:lnTo>
                            <a:pt x="98" y="1004"/>
                          </a:lnTo>
                          <a:lnTo>
                            <a:pt x="108" y="1093"/>
                          </a:lnTo>
                          <a:lnTo>
                            <a:pt x="114" y="1172"/>
                          </a:lnTo>
                          <a:lnTo>
                            <a:pt x="77" y="1172"/>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grpSp>
              <p:sp>
                <p:nvSpPr>
                  <p:cNvPr id="61" name="Google Shape;163;p1">
                    <a:extLst>
                      <a:ext uri="{FF2B5EF4-FFF2-40B4-BE49-F238E27FC236}">
                        <a16:creationId xmlns="" xmlns:a16="http://schemas.microsoft.com/office/drawing/2014/main" id="{C7C22DC6-3B02-4940-8245-C541E669763A}"/>
                      </a:ext>
                    </a:extLst>
                  </p:cNvPr>
                  <p:cNvSpPr/>
                  <p:nvPr/>
                </p:nvSpPr>
                <p:spPr>
                  <a:xfrm>
                    <a:off x="26" y="1924"/>
                    <a:ext cx="98" cy="1618"/>
                  </a:xfrm>
                  <a:custGeom>
                    <a:avLst/>
                    <a:gdLst/>
                    <a:ahLst/>
                    <a:cxnLst/>
                    <a:rect l="l" t="t" r="r" b="b"/>
                    <a:pathLst>
                      <a:path w="98" h="1618" extrusionOk="0">
                        <a:moveTo>
                          <a:pt x="62" y="1618"/>
                        </a:moveTo>
                        <a:lnTo>
                          <a:pt x="57" y="1576"/>
                        </a:lnTo>
                        <a:lnTo>
                          <a:pt x="57" y="1524"/>
                        </a:lnTo>
                        <a:lnTo>
                          <a:pt x="52" y="1455"/>
                        </a:lnTo>
                        <a:lnTo>
                          <a:pt x="46" y="1382"/>
                        </a:lnTo>
                        <a:lnTo>
                          <a:pt x="41" y="1298"/>
                        </a:lnTo>
                        <a:lnTo>
                          <a:pt x="36" y="1208"/>
                        </a:lnTo>
                        <a:lnTo>
                          <a:pt x="26" y="1024"/>
                        </a:lnTo>
                        <a:lnTo>
                          <a:pt x="21" y="835"/>
                        </a:lnTo>
                        <a:lnTo>
                          <a:pt x="10" y="651"/>
                        </a:lnTo>
                        <a:lnTo>
                          <a:pt x="10" y="567"/>
                        </a:lnTo>
                        <a:lnTo>
                          <a:pt x="10" y="494"/>
                        </a:lnTo>
                        <a:lnTo>
                          <a:pt x="10" y="425"/>
                        </a:lnTo>
                        <a:lnTo>
                          <a:pt x="10" y="367"/>
                        </a:lnTo>
                        <a:lnTo>
                          <a:pt x="15" y="273"/>
                        </a:lnTo>
                        <a:lnTo>
                          <a:pt x="26" y="178"/>
                        </a:lnTo>
                        <a:lnTo>
                          <a:pt x="26" y="78"/>
                        </a:lnTo>
                        <a:lnTo>
                          <a:pt x="15" y="36"/>
                        </a:lnTo>
                        <a:lnTo>
                          <a:pt x="0" y="0"/>
                        </a:lnTo>
                        <a:lnTo>
                          <a:pt x="41" y="21"/>
                        </a:lnTo>
                        <a:lnTo>
                          <a:pt x="57" y="57"/>
                        </a:lnTo>
                        <a:lnTo>
                          <a:pt x="62" y="99"/>
                        </a:lnTo>
                        <a:lnTo>
                          <a:pt x="62" y="183"/>
                        </a:lnTo>
                        <a:lnTo>
                          <a:pt x="41" y="362"/>
                        </a:lnTo>
                        <a:lnTo>
                          <a:pt x="41" y="420"/>
                        </a:lnTo>
                        <a:lnTo>
                          <a:pt x="41" y="488"/>
                        </a:lnTo>
                        <a:lnTo>
                          <a:pt x="46" y="562"/>
                        </a:lnTo>
                        <a:lnTo>
                          <a:pt x="46" y="646"/>
                        </a:lnTo>
                        <a:lnTo>
                          <a:pt x="57" y="830"/>
                        </a:lnTo>
                        <a:lnTo>
                          <a:pt x="62" y="1019"/>
                        </a:lnTo>
                        <a:lnTo>
                          <a:pt x="72" y="1208"/>
                        </a:lnTo>
                        <a:lnTo>
                          <a:pt x="77" y="1298"/>
                        </a:lnTo>
                        <a:lnTo>
                          <a:pt x="83" y="1382"/>
                        </a:lnTo>
                        <a:lnTo>
                          <a:pt x="88" y="1455"/>
                        </a:lnTo>
                        <a:lnTo>
                          <a:pt x="93" y="1524"/>
                        </a:lnTo>
                        <a:lnTo>
                          <a:pt x="93" y="1576"/>
                        </a:lnTo>
                        <a:lnTo>
                          <a:pt x="98" y="1618"/>
                        </a:lnTo>
                        <a:lnTo>
                          <a:pt x="62" y="1618"/>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grpSp>
            <p:sp>
              <p:nvSpPr>
                <p:cNvPr id="58" name="Google Shape;164;p1">
                  <a:extLst>
                    <a:ext uri="{FF2B5EF4-FFF2-40B4-BE49-F238E27FC236}">
                      <a16:creationId xmlns="" xmlns:a16="http://schemas.microsoft.com/office/drawing/2014/main" id="{2A7B0067-EAD9-4EA3-918D-F4EAB94AA46F}"/>
                    </a:ext>
                  </a:extLst>
                </p:cNvPr>
                <p:cNvSpPr/>
                <p:nvPr/>
              </p:nvSpPr>
              <p:spPr>
                <a:xfrm>
                  <a:off x="57" y="3474"/>
                  <a:ext cx="98" cy="100"/>
                </a:xfrm>
                <a:custGeom>
                  <a:avLst/>
                  <a:gdLst/>
                  <a:ahLst/>
                  <a:cxnLst/>
                  <a:rect l="l" t="t" r="r" b="b"/>
                  <a:pathLst>
                    <a:path w="98" h="100" extrusionOk="0">
                      <a:moveTo>
                        <a:pt x="52" y="0"/>
                      </a:moveTo>
                      <a:lnTo>
                        <a:pt x="62" y="0"/>
                      </a:lnTo>
                      <a:lnTo>
                        <a:pt x="72" y="0"/>
                      </a:lnTo>
                      <a:lnTo>
                        <a:pt x="88" y="21"/>
                      </a:lnTo>
                      <a:lnTo>
                        <a:pt x="93" y="42"/>
                      </a:lnTo>
                      <a:lnTo>
                        <a:pt x="98" y="63"/>
                      </a:lnTo>
                      <a:lnTo>
                        <a:pt x="98" y="94"/>
                      </a:lnTo>
                      <a:lnTo>
                        <a:pt x="72" y="100"/>
                      </a:lnTo>
                      <a:lnTo>
                        <a:pt x="52" y="100"/>
                      </a:lnTo>
                      <a:lnTo>
                        <a:pt x="31" y="94"/>
                      </a:lnTo>
                      <a:lnTo>
                        <a:pt x="0" y="94"/>
                      </a:lnTo>
                      <a:lnTo>
                        <a:pt x="0" y="63"/>
                      </a:lnTo>
                      <a:lnTo>
                        <a:pt x="5" y="42"/>
                      </a:lnTo>
                      <a:lnTo>
                        <a:pt x="10" y="21"/>
                      </a:lnTo>
                      <a:lnTo>
                        <a:pt x="26" y="0"/>
                      </a:lnTo>
                      <a:lnTo>
                        <a:pt x="52" y="0"/>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59" name="Google Shape;165;p1">
                  <a:extLst>
                    <a:ext uri="{FF2B5EF4-FFF2-40B4-BE49-F238E27FC236}">
                      <a16:creationId xmlns="" xmlns:a16="http://schemas.microsoft.com/office/drawing/2014/main" id="{E7A63889-26A0-48DB-B307-27CE6EA2BB3A}"/>
                    </a:ext>
                  </a:extLst>
                </p:cNvPr>
                <p:cNvSpPr/>
                <p:nvPr/>
              </p:nvSpPr>
              <p:spPr>
                <a:xfrm>
                  <a:off x="21" y="1929"/>
                  <a:ext cx="212" cy="126"/>
                </a:xfrm>
                <a:custGeom>
                  <a:avLst/>
                  <a:gdLst/>
                  <a:ahLst/>
                  <a:cxnLst/>
                  <a:rect l="l" t="t" r="r" b="b"/>
                  <a:pathLst>
                    <a:path w="212" h="126" extrusionOk="0">
                      <a:moveTo>
                        <a:pt x="181" y="63"/>
                      </a:moveTo>
                      <a:lnTo>
                        <a:pt x="196" y="68"/>
                      </a:lnTo>
                      <a:lnTo>
                        <a:pt x="207" y="73"/>
                      </a:lnTo>
                      <a:lnTo>
                        <a:pt x="207" y="73"/>
                      </a:lnTo>
                      <a:lnTo>
                        <a:pt x="212" y="84"/>
                      </a:lnTo>
                      <a:lnTo>
                        <a:pt x="212" y="100"/>
                      </a:lnTo>
                      <a:lnTo>
                        <a:pt x="201" y="115"/>
                      </a:lnTo>
                      <a:lnTo>
                        <a:pt x="186" y="126"/>
                      </a:lnTo>
                      <a:lnTo>
                        <a:pt x="155" y="121"/>
                      </a:lnTo>
                      <a:lnTo>
                        <a:pt x="72" y="89"/>
                      </a:lnTo>
                      <a:lnTo>
                        <a:pt x="31" y="73"/>
                      </a:lnTo>
                      <a:lnTo>
                        <a:pt x="0" y="52"/>
                      </a:lnTo>
                      <a:lnTo>
                        <a:pt x="5" y="0"/>
                      </a:lnTo>
                      <a:lnTo>
                        <a:pt x="41" y="10"/>
                      </a:lnTo>
                      <a:lnTo>
                        <a:pt x="88" y="26"/>
                      </a:lnTo>
                      <a:lnTo>
                        <a:pt x="139" y="47"/>
                      </a:lnTo>
                      <a:lnTo>
                        <a:pt x="181" y="63"/>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grpSp>
          <p:sp>
            <p:nvSpPr>
              <p:cNvPr id="56" name="Google Shape;166;p1">
                <a:extLst>
                  <a:ext uri="{FF2B5EF4-FFF2-40B4-BE49-F238E27FC236}">
                    <a16:creationId xmlns="" xmlns:a16="http://schemas.microsoft.com/office/drawing/2014/main" id="{B58F9264-48E8-48F9-AA59-4C4AA1A69612}"/>
                  </a:ext>
                </a:extLst>
              </p:cNvPr>
              <p:cNvSpPr/>
              <p:nvPr/>
            </p:nvSpPr>
            <p:spPr>
              <a:xfrm>
                <a:off x="109" y="3143"/>
                <a:ext cx="98" cy="100"/>
              </a:xfrm>
              <a:custGeom>
                <a:avLst/>
                <a:gdLst/>
                <a:ahLst/>
                <a:cxnLst/>
                <a:rect l="l" t="t" r="r" b="b"/>
                <a:pathLst>
                  <a:path w="98" h="100" extrusionOk="0">
                    <a:moveTo>
                      <a:pt x="51" y="0"/>
                    </a:moveTo>
                    <a:lnTo>
                      <a:pt x="62" y="0"/>
                    </a:lnTo>
                    <a:lnTo>
                      <a:pt x="67" y="0"/>
                    </a:lnTo>
                    <a:lnTo>
                      <a:pt x="87" y="26"/>
                    </a:lnTo>
                    <a:lnTo>
                      <a:pt x="93" y="42"/>
                    </a:lnTo>
                    <a:lnTo>
                      <a:pt x="98" y="63"/>
                    </a:lnTo>
                    <a:lnTo>
                      <a:pt x="98" y="94"/>
                    </a:lnTo>
                    <a:lnTo>
                      <a:pt x="67" y="100"/>
                    </a:lnTo>
                    <a:lnTo>
                      <a:pt x="51" y="100"/>
                    </a:lnTo>
                    <a:lnTo>
                      <a:pt x="31" y="100"/>
                    </a:lnTo>
                    <a:lnTo>
                      <a:pt x="0" y="94"/>
                    </a:lnTo>
                    <a:lnTo>
                      <a:pt x="0" y="63"/>
                    </a:lnTo>
                    <a:lnTo>
                      <a:pt x="5" y="42"/>
                    </a:lnTo>
                    <a:lnTo>
                      <a:pt x="10" y="26"/>
                    </a:lnTo>
                    <a:lnTo>
                      <a:pt x="25" y="0"/>
                    </a:lnTo>
                    <a:lnTo>
                      <a:pt x="51" y="0"/>
                    </a:lnTo>
                    <a:close/>
                  </a:path>
                </a:pathLst>
              </a:cu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grpSp>
        <p:sp>
          <p:nvSpPr>
            <p:cNvPr id="51" name="Google Shape;167;p1">
              <a:extLst>
                <a:ext uri="{FF2B5EF4-FFF2-40B4-BE49-F238E27FC236}">
                  <a16:creationId xmlns="" xmlns:a16="http://schemas.microsoft.com/office/drawing/2014/main" id="{872AF9C2-C2F2-4D96-8B31-BD861A91C07A}"/>
                </a:ext>
              </a:extLst>
            </p:cNvPr>
            <p:cNvSpPr/>
            <p:nvPr/>
          </p:nvSpPr>
          <p:spPr>
            <a:xfrm>
              <a:off x="1574" y="0"/>
              <a:ext cx="669" cy="4320"/>
            </a:xfrm>
            <a:prstGeom prst="doubleWave">
              <a:avLst>
                <a:gd name="adj1" fmla="val 1852"/>
                <a:gd name="adj2" fmla="val 23"/>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52" name="Google Shape;168;p1">
              <a:extLst>
                <a:ext uri="{FF2B5EF4-FFF2-40B4-BE49-F238E27FC236}">
                  <a16:creationId xmlns="" xmlns:a16="http://schemas.microsoft.com/office/drawing/2014/main" id="{B179E62A-15ED-4171-BC34-28376E774819}"/>
                </a:ext>
              </a:extLst>
            </p:cNvPr>
            <p:cNvSpPr/>
            <p:nvPr/>
          </p:nvSpPr>
          <p:spPr>
            <a:xfrm>
              <a:off x="911" y="0"/>
              <a:ext cx="669" cy="4320"/>
            </a:xfrm>
            <a:prstGeom prst="doubleWave">
              <a:avLst>
                <a:gd name="adj1" fmla="val 1852"/>
                <a:gd name="adj2" fmla="val 23"/>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53" name="Google Shape;169;p1">
              <a:extLst>
                <a:ext uri="{FF2B5EF4-FFF2-40B4-BE49-F238E27FC236}">
                  <a16:creationId xmlns="" xmlns:a16="http://schemas.microsoft.com/office/drawing/2014/main" id="{2EECC2C7-D6EC-4BCB-8DB1-188A8C1C30A6}"/>
                </a:ext>
              </a:extLst>
            </p:cNvPr>
            <p:cNvSpPr/>
            <p:nvPr/>
          </p:nvSpPr>
          <p:spPr>
            <a:xfrm>
              <a:off x="258" y="0"/>
              <a:ext cx="669" cy="4320"/>
            </a:xfrm>
            <a:prstGeom prst="doubleWave">
              <a:avLst>
                <a:gd name="adj1" fmla="val 1852"/>
                <a:gd name="adj2" fmla="val 23"/>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marL="531813" indent="-379413" algn="just">
                <a:buClr>
                  <a:srgbClr val="000000"/>
                </a:buClr>
                <a:buSzPts val="2400"/>
              </a:pPr>
              <a:endParaRPr sz="2400" b="1" u="sng" kern="0">
                <a:solidFill>
                  <a:srgbClr val="FFFFFF"/>
                </a:solidFill>
                <a:latin typeface="Trebuchet MS"/>
                <a:ea typeface="Trebuchet MS"/>
                <a:cs typeface="Trebuchet MS"/>
                <a:sym typeface="Trebuchet MS"/>
              </a:endParaRPr>
            </a:p>
          </p:txBody>
        </p:sp>
        <p:sp>
          <p:nvSpPr>
            <p:cNvPr id="54" name="Google Shape;170;p1">
              <a:extLst>
                <a:ext uri="{FF2B5EF4-FFF2-40B4-BE49-F238E27FC236}">
                  <a16:creationId xmlns="" xmlns:a16="http://schemas.microsoft.com/office/drawing/2014/main" id="{7356B34C-5C66-4C16-B80C-B80321B9EB50}"/>
                </a:ext>
              </a:extLst>
            </p:cNvPr>
            <p:cNvSpPr/>
            <p:nvPr/>
          </p:nvSpPr>
          <p:spPr>
            <a:xfrm>
              <a:off x="-393" y="0"/>
              <a:ext cx="669" cy="4320"/>
            </a:xfrm>
            <a:prstGeom prst="doubleWave">
              <a:avLst>
                <a:gd name="adj1" fmla="val 1852"/>
                <a:gd name="adj2" fmla="val 23"/>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grpSp>
      <p:grpSp>
        <p:nvGrpSpPr>
          <p:cNvPr id="117" name="Google Shape;171;p1">
            <a:extLst>
              <a:ext uri="{FF2B5EF4-FFF2-40B4-BE49-F238E27FC236}">
                <a16:creationId xmlns="" xmlns:a16="http://schemas.microsoft.com/office/drawing/2014/main" id="{170FFA63-432E-4A0D-8C2B-7B91D0D0C69A}"/>
              </a:ext>
            </a:extLst>
          </p:cNvPr>
          <p:cNvGrpSpPr/>
          <p:nvPr/>
        </p:nvGrpSpPr>
        <p:grpSpPr>
          <a:xfrm>
            <a:off x="2234918" y="473002"/>
            <a:ext cx="9957082" cy="6894513"/>
            <a:chOff x="1799" y="0"/>
            <a:chExt cx="3850" cy="4343"/>
          </a:xfrm>
          <a:blipFill>
            <a:blip r:embed="rId3"/>
            <a:tile tx="0" ty="0" sx="100000" sy="100000" flip="none" algn="tl"/>
          </a:blipFill>
        </p:grpSpPr>
        <p:grpSp>
          <p:nvGrpSpPr>
            <p:cNvPr id="118" name="Google Shape;172;p1">
              <a:extLst>
                <a:ext uri="{FF2B5EF4-FFF2-40B4-BE49-F238E27FC236}">
                  <a16:creationId xmlns="" xmlns:a16="http://schemas.microsoft.com/office/drawing/2014/main" id="{35E38C4A-AEA1-4EFD-91D8-3EACDA355F3A}"/>
                </a:ext>
              </a:extLst>
            </p:cNvPr>
            <p:cNvGrpSpPr/>
            <p:nvPr/>
          </p:nvGrpSpPr>
          <p:grpSpPr>
            <a:xfrm>
              <a:off x="3037" y="0"/>
              <a:ext cx="2612" cy="4343"/>
              <a:chOff x="3037" y="0"/>
              <a:chExt cx="2612" cy="4343"/>
            </a:xfrm>
            <a:grpFill/>
          </p:grpSpPr>
          <p:sp>
            <p:nvSpPr>
              <p:cNvPr id="134" name="Google Shape;173;p1">
                <a:extLst>
                  <a:ext uri="{FF2B5EF4-FFF2-40B4-BE49-F238E27FC236}">
                    <a16:creationId xmlns="" xmlns:a16="http://schemas.microsoft.com/office/drawing/2014/main" id="{DD6817C5-6A77-42FA-97DA-63F8B5D9759E}"/>
                  </a:ext>
                </a:extLst>
              </p:cNvPr>
              <p:cNvSpPr/>
              <p:nvPr/>
            </p:nvSpPr>
            <p:spPr>
              <a:xfrm>
                <a:off x="4980" y="23"/>
                <a:ext cx="669" cy="4320"/>
              </a:xfrm>
              <a:prstGeom prst="doubleWave">
                <a:avLst>
                  <a:gd name="adj1" fmla="val 1852"/>
                  <a:gd name="adj2" fmla="val 23"/>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dirty="0">
                  <a:solidFill>
                    <a:srgbClr val="000000"/>
                  </a:solidFill>
                  <a:latin typeface="Trebuchet MS"/>
                  <a:ea typeface="Trebuchet MS"/>
                  <a:cs typeface="Trebuchet MS"/>
                  <a:sym typeface="Trebuchet MS"/>
                </a:endParaRPr>
              </a:p>
            </p:txBody>
          </p:sp>
          <p:sp>
            <p:nvSpPr>
              <p:cNvPr id="135" name="Google Shape;174;p1">
                <a:extLst>
                  <a:ext uri="{FF2B5EF4-FFF2-40B4-BE49-F238E27FC236}">
                    <a16:creationId xmlns="" xmlns:a16="http://schemas.microsoft.com/office/drawing/2014/main" id="{2565FE59-7BDB-486A-8642-24411B83632C}"/>
                  </a:ext>
                </a:extLst>
              </p:cNvPr>
              <p:cNvSpPr/>
              <p:nvPr/>
            </p:nvSpPr>
            <p:spPr>
              <a:xfrm>
                <a:off x="4332" y="0"/>
                <a:ext cx="669" cy="4320"/>
              </a:xfrm>
              <a:prstGeom prst="doubleWave">
                <a:avLst>
                  <a:gd name="adj1" fmla="val 1852"/>
                  <a:gd name="adj2" fmla="val 23"/>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36" name="Google Shape;175;p1">
                <a:extLst>
                  <a:ext uri="{FF2B5EF4-FFF2-40B4-BE49-F238E27FC236}">
                    <a16:creationId xmlns="" xmlns:a16="http://schemas.microsoft.com/office/drawing/2014/main" id="{1F95F0A7-48CD-4BD2-94A5-F58AFB4AFF7C}"/>
                  </a:ext>
                </a:extLst>
              </p:cNvPr>
              <p:cNvSpPr/>
              <p:nvPr/>
            </p:nvSpPr>
            <p:spPr>
              <a:xfrm>
                <a:off x="3699" y="0"/>
                <a:ext cx="669" cy="4320"/>
              </a:xfrm>
              <a:prstGeom prst="doubleWave">
                <a:avLst>
                  <a:gd name="adj1" fmla="val 1852"/>
                  <a:gd name="adj2" fmla="val 23"/>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37" name="Google Shape;176;p1">
                <a:extLst>
                  <a:ext uri="{FF2B5EF4-FFF2-40B4-BE49-F238E27FC236}">
                    <a16:creationId xmlns="" xmlns:a16="http://schemas.microsoft.com/office/drawing/2014/main" id="{E157B144-290D-44DB-B75D-C41BC484DC17}"/>
                  </a:ext>
                </a:extLst>
              </p:cNvPr>
              <p:cNvSpPr/>
              <p:nvPr/>
            </p:nvSpPr>
            <p:spPr>
              <a:xfrm>
                <a:off x="3037" y="0"/>
                <a:ext cx="669" cy="4320"/>
              </a:xfrm>
              <a:prstGeom prst="doubleWave">
                <a:avLst>
                  <a:gd name="adj1" fmla="val 1852"/>
                  <a:gd name="adj2" fmla="val 23"/>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dirty="0">
                  <a:solidFill>
                    <a:srgbClr val="000000"/>
                  </a:solidFill>
                  <a:latin typeface="Trebuchet MS"/>
                  <a:ea typeface="Trebuchet MS"/>
                  <a:cs typeface="Trebuchet MS"/>
                  <a:sym typeface="Trebuchet MS"/>
                </a:endParaRPr>
              </a:p>
            </p:txBody>
          </p:sp>
        </p:grpSp>
        <p:grpSp>
          <p:nvGrpSpPr>
            <p:cNvPr id="119" name="Google Shape;177;p1">
              <a:extLst>
                <a:ext uri="{FF2B5EF4-FFF2-40B4-BE49-F238E27FC236}">
                  <a16:creationId xmlns="" xmlns:a16="http://schemas.microsoft.com/office/drawing/2014/main" id="{B5C0F011-1755-444A-BAA6-DBBB1A4EBCF5}"/>
                </a:ext>
              </a:extLst>
            </p:cNvPr>
            <p:cNvGrpSpPr/>
            <p:nvPr/>
          </p:nvGrpSpPr>
          <p:grpSpPr>
            <a:xfrm>
              <a:off x="1799" y="0"/>
              <a:ext cx="1262" cy="4299"/>
              <a:chOff x="4488" y="5"/>
              <a:chExt cx="1262" cy="4299"/>
            </a:xfrm>
            <a:grpFill/>
          </p:grpSpPr>
          <p:sp>
            <p:nvSpPr>
              <p:cNvPr id="120" name="Google Shape;178;p1">
                <a:extLst>
                  <a:ext uri="{FF2B5EF4-FFF2-40B4-BE49-F238E27FC236}">
                    <a16:creationId xmlns="" xmlns:a16="http://schemas.microsoft.com/office/drawing/2014/main" id="{9C89AFEF-03C8-4B25-90E1-07495619FBBC}"/>
                  </a:ext>
                </a:extLst>
              </p:cNvPr>
              <p:cNvSpPr/>
              <p:nvPr/>
            </p:nvSpPr>
            <p:spPr>
              <a:xfrm>
                <a:off x="4488" y="5"/>
                <a:ext cx="1246" cy="4299"/>
              </a:xfrm>
              <a:custGeom>
                <a:avLst/>
                <a:gdLst/>
                <a:ahLst/>
                <a:cxnLst/>
                <a:rect l="l" t="t" r="r" b="b"/>
                <a:pathLst>
                  <a:path w="1246" h="4299" extrusionOk="0">
                    <a:moveTo>
                      <a:pt x="1246" y="4299"/>
                    </a:moveTo>
                    <a:lnTo>
                      <a:pt x="1200" y="4294"/>
                    </a:lnTo>
                    <a:lnTo>
                      <a:pt x="1169" y="4289"/>
                    </a:lnTo>
                    <a:lnTo>
                      <a:pt x="1148" y="4278"/>
                    </a:lnTo>
                    <a:lnTo>
                      <a:pt x="1138" y="4268"/>
                    </a:lnTo>
                    <a:lnTo>
                      <a:pt x="1117" y="4247"/>
                    </a:lnTo>
                    <a:lnTo>
                      <a:pt x="1107" y="4236"/>
                    </a:lnTo>
                    <a:lnTo>
                      <a:pt x="1086" y="4236"/>
                    </a:lnTo>
                    <a:lnTo>
                      <a:pt x="1070" y="4241"/>
                    </a:lnTo>
                    <a:lnTo>
                      <a:pt x="1044" y="4247"/>
                    </a:lnTo>
                    <a:lnTo>
                      <a:pt x="1013" y="4257"/>
                    </a:lnTo>
                    <a:lnTo>
                      <a:pt x="977" y="4268"/>
                    </a:lnTo>
                    <a:lnTo>
                      <a:pt x="895" y="4283"/>
                    </a:lnTo>
                    <a:lnTo>
                      <a:pt x="853" y="4283"/>
                    </a:lnTo>
                    <a:lnTo>
                      <a:pt x="807" y="4283"/>
                    </a:lnTo>
                    <a:lnTo>
                      <a:pt x="781" y="4273"/>
                    </a:lnTo>
                    <a:lnTo>
                      <a:pt x="745" y="4257"/>
                    </a:lnTo>
                    <a:lnTo>
                      <a:pt x="724" y="4226"/>
                    </a:lnTo>
                    <a:lnTo>
                      <a:pt x="724" y="4199"/>
                    </a:lnTo>
                    <a:lnTo>
                      <a:pt x="729" y="4173"/>
                    </a:lnTo>
                    <a:lnTo>
                      <a:pt x="703" y="4168"/>
                    </a:lnTo>
                    <a:lnTo>
                      <a:pt x="677" y="4168"/>
                    </a:lnTo>
                    <a:lnTo>
                      <a:pt x="626" y="4184"/>
                    </a:lnTo>
                    <a:lnTo>
                      <a:pt x="600" y="4189"/>
                    </a:lnTo>
                    <a:lnTo>
                      <a:pt x="574" y="4184"/>
                    </a:lnTo>
                    <a:lnTo>
                      <a:pt x="548" y="4173"/>
                    </a:lnTo>
                    <a:lnTo>
                      <a:pt x="517" y="4147"/>
                    </a:lnTo>
                    <a:lnTo>
                      <a:pt x="538" y="4057"/>
                    </a:lnTo>
                    <a:lnTo>
                      <a:pt x="558" y="3947"/>
                    </a:lnTo>
                    <a:lnTo>
                      <a:pt x="579" y="3826"/>
                    </a:lnTo>
                    <a:lnTo>
                      <a:pt x="605" y="3705"/>
                    </a:lnTo>
                    <a:lnTo>
                      <a:pt x="626" y="3579"/>
                    </a:lnTo>
                    <a:lnTo>
                      <a:pt x="646" y="3458"/>
                    </a:lnTo>
                    <a:lnTo>
                      <a:pt x="667" y="3353"/>
                    </a:lnTo>
                    <a:lnTo>
                      <a:pt x="688" y="3264"/>
                    </a:lnTo>
                    <a:lnTo>
                      <a:pt x="724" y="3106"/>
                    </a:lnTo>
                    <a:lnTo>
                      <a:pt x="765" y="2959"/>
                    </a:lnTo>
                    <a:lnTo>
                      <a:pt x="848" y="2670"/>
                    </a:lnTo>
                    <a:lnTo>
                      <a:pt x="889" y="2523"/>
                    </a:lnTo>
                    <a:lnTo>
                      <a:pt x="941" y="2376"/>
                    </a:lnTo>
                    <a:lnTo>
                      <a:pt x="993" y="2218"/>
                    </a:lnTo>
                    <a:lnTo>
                      <a:pt x="1055" y="2050"/>
                    </a:lnTo>
                    <a:lnTo>
                      <a:pt x="1055" y="2024"/>
                    </a:lnTo>
                    <a:lnTo>
                      <a:pt x="1044" y="2003"/>
                    </a:lnTo>
                    <a:lnTo>
                      <a:pt x="1019" y="1976"/>
                    </a:lnTo>
                    <a:lnTo>
                      <a:pt x="993" y="1950"/>
                    </a:lnTo>
                    <a:lnTo>
                      <a:pt x="931" y="1908"/>
                    </a:lnTo>
                    <a:lnTo>
                      <a:pt x="900" y="1887"/>
                    </a:lnTo>
                    <a:lnTo>
                      <a:pt x="874" y="1876"/>
                    </a:lnTo>
                    <a:lnTo>
                      <a:pt x="801" y="1834"/>
                    </a:lnTo>
                    <a:lnTo>
                      <a:pt x="734" y="1787"/>
                    </a:lnTo>
                    <a:lnTo>
                      <a:pt x="621" y="1693"/>
                    </a:lnTo>
                    <a:lnTo>
                      <a:pt x="517" y="1593"/>
                    </a:lnTo>
                    <a:lnTo>
                      <a:pt x="434" y="1482"/>
                    </a:lnTo>
                    <a:lnTo>
                      <a:pt x="357" y="1361"/>
                    </a:lnTo>
                    <a:lnTo>
                      <a:pt x="290" y="1235"/>
                    </a:lnTo>
                    <a:lnTo>
                      <a:pt x="228" y="1099"/>
                    </a:lnTo>
                    <a:lnTo>
                      <a:pt x="171" y="957"/>
                    </a:lnTo>
                    <a:lnTo>
                      <a:pt x="129" y="857"/>
                    </a:lnTo>
                    <a:lnTo>
                      <a:pt x="93" y="741"/>
                    </a:lnTo>
                    <a:lnTo>
                      <a:pt x="62" y="615"/>
                    </a:lnTo>
                    <a:lnTo>
                      <a:pt x="31" y="479"/>
                    </a:lnTo>
                    <a:lnTo>
                      <a:pt x="10" y="347"/>
                    </a:lnTo>
                    <a:lnTo>
                      <a:pt x="0" y="221"/>
                    </a:lnTo>
                    <a:lnTo>
                      <a:pt x="0" y="100"/>
                    </a:lnTo>
                    <a:lnTo>
                      <a:pt x="10" y="0"/>
                    </a:lnTo>
                    <a:lnTo>
                      <a:pt x="1246" y="0"/>
                    </a:lnTo>
                    <a:lnTo>
                      <a:pt x="1246" y="4299"/>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21" name="Google Shape;179;p1">
                <a:extLst>
                  <a:ext uri="{FF2B5EF4-FFF2-40B4-BE49-F238E27FC236}">
                    <a16:creationId xmlns="" xmlns:a16="http://schemas.microsoft.com/office/drawing/2014/main" id="{9C09E978-18E9-43D1-9EB2-1FC8989998A2}"/>
                  </a:ext>
                </a:extLst>
              </p:cNvPr>
              <p:cNvSpPr/>
              <p:nvPr/>
            </p:nvSpPr>
            <p:spPr>
              <a:xfrm>
                <a:off x="5165" y="2039"/>
                <a:ext cx="419" cy="2144"/>
              </a:xfrm>
              <a:custGeom>
                <a:avLst/>
                <a:gdLst/>
                <a:ahLst/>
                <a:cxnLst/>
                <a:rect l="l" t="t" r="r" b="b"/>
                <a:pathLst>
                  <a:path w="419" h="2144" extrusionOk="0">
                    <a:moveTo>
                      <a:pt x="0" y="2139"/>
                    </a:moveTo>
                    <a:lnTo>
                      <a:pt x="11" y="1918"/>
                    </a:lnTo>
                    <a:lnTo>
                      <a:pt x="31" y="1687"/>
                    </a:lnTo>
                    <a:lnTo>
                      <a:pt x="62" y="1451"/>
                    </a:lnTo>
                    <a:lnTo>
                      <a:pt x="99" y="1214"/>
                    </a:lnTo>
                    <a:lnTo>
                      <a:pt x="140" y="999"/>
                    </a:lnTo>
                    <a:lnTo>
                      <a:pt x="161" y="899"/>
                    </a:lnTo>
                    <a:lnTo>
                      <a:pt x="181" y="804"/>
                    </a:lnTo>
                    <a:lnTo>
                      <a:pt x="202" y="720"/>
                    </a:lnTo>
                    <a:lnTo>
                      <a:pt x="223" y="641"/>
                    </a:lnTo>
                    <a:lnTo>
                      <a:pt x="238" y="578"/>
                    </a:lnTo>
                    <a:lnTo>
                      <a:pt x="254" y="520"/>
                    </a:lnTo>
                    <a:lnTo>
                      <a:pt x="326" y="263"/>
                    </a:lnTo>
                    <a:lnTo>
                      <a:pt x="362" y="132"/>
                    </a:lnTo>
                    <a:lnTo>
                      <a:pt x="414" y="0"/>
                    </a:lnTo>
                    <a:lnTo>
                      <a:pt x="419" y="0"/>
                    </a:lnTo>
                    <a:lnTo>
                      <a:pt x="409" y="53"/>
                    </a:lnTo>
                    <a:lnTo>
                      <a:pt x="393" y="116"/>
                    </a:lnTo>
                    <a:lnTo>
                      <a:pt x="352" y="263"/>
                    </a:lnTo>
                    <a:lnTo>
                      <a:pt x="316" y="421"/>
                    </a:lnTo>
                    <a:lnTo>
                      <a:pt x="300" y="489"/>
                    </a:lnTo>
                    <a:lnTo>
                      <a:pt x="285" y="547"/>
                    </a:lnTo>
                    <a:lnTo>
                      <a:pt x="274" y="578"/>
                    </a:lnTo>
                    <a:lnTo>
                      <a:pt x="264" y="626"/>
                    </a:lnTo>
                    <a:lnTo>
                      <a:pt x="249" y="683"/>
                    </a:lnTo>
                    <a:lnTo>
                      <a:pt x="233" y="757"/>
                    </a:lnTo>
                    <a:lnTo>
                      <a:pt x="212" y="841"/>
                    </a:lnTo>
                    <a:lnTo>
                      <a:pt x="192" y="930"/>
                    </a:lnTo>
                    <a:lnTo>
                      <a:pt x="171" y="1035"/>
                    </a:lnTo>
                    <a:lnTo>
                      <a:pt x="145" y="1141"/>
                    </a:lnTo>
                    <a:lnTo>
                      <a:pt x="104" y="1377"/>
                    </a:lnTo>
                    <a:lnTo>
                      <a:pt x="73" y="1629"/>
                    </a:lnTo>
                    <a:lnTo>
                      <a:pt x="52" y="1887"/>
                    </a:lnTo>
                    <a:lnTo>
                      <a:pt x="47" y="2144"/>
                    </a:lnTo>
                    <a:lnTo>
                      <a:pt x="31" y="2134"/>
                    </a:lnTo>
                    <a:lnTo>
                      <a:pt x="16" y="2134"/>
                    </a:lnTo>
                    <a:lnTo>
                      <a:pt x="6" y="2139"/>
                    </a:lnTo>
                    <a:lnTo>
                      <a:pt x="0" y="2139"/>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22" name="Google Shape;180;p1">
                <a:extLst>
                  <a:ext uri="{FF2B5EF4-FFF2-40B4-BE49-F238E27FC236}">
                    <a16:creationId xmlns="" xmlns:a16="http://schemas.microsoft.com/office/drawing/2014/main" id="{04D0153F-55F2-4C89-8BF5-712993ED02A4}"/>
                  </a:ext>
                </a:extLst>
              </p:cNvPr>
              <p:cNvSpPr/>
              <p:nvPr/>
            </p:nvSpPr>
            <p:spPr>
              <a:xfrm>
                <a:off x="5491" y="2023"/>
                <a:ext cx="176" cy="2229"/>
              </a:xfrm>
              <a:custGeom>
                <a:avLst/>
                <a:gdLst/>
                <a:ahLst/>
                <a:cxnLst/>
                <a:rect l="l" t="t" r="r" b="b"/>
                <a:pathLst>
                  <a:path w="176" h="2229" extrusionOk="0">
                    <a:moveTo>
                      <a:pt x="52" y="2229"/>
                    </a:moveTo>
                    <a:lnTo>
                      <a:pt x="31" y="2039"/>
                    </a:lnTo>
                    <a:lnTo>
                      <a:pt x="21" y="1866"/>
                    </a:lnTo>
                    <a:lnTo>
                      <a:pt x="10" y="1698"/>
                    </a:lnTo>
                    <a:lnTo>
                      <a:pt x="0" y="1551"/>
                    </a:lnTo>
                    <a:lnTo>
                      <a:pt x="0" y="1409"/>
                    </a:lnTo>
                    <a:lnTo>
                      <a:pt x="0" y="1283"/>
                    </a:lnTo>
                    <a:lnTo>
                      <a:pt x="0" y="1172"/>
                    </a:lnTo>
                    <a:lnTo>
                      <a:pt x="5" y="1072"/>
                    </a:lnTo>
                    <a:lnTo>
                      <a:pt x="10" y="1030"/>
                    </a:lnTo>
                    <a:lnTo>
                      <a:pt x="16" y="978"/>
                    </a:lnTo>
                    <a:lnTo>
                      <a:pt x="21" y="920"/>
                    </a:lnTo>
                    <a:lnTo>
                      <a:pt x="26" y="852"/>
                    </a:lnTo>
                    <a:lnTo>
                      <a:pt x="47" y="699"/>
                    </a:lnTo>
                    <a:lnTo>
                      <a:pt x="62" y="536"/>
                    </a:lnTo>
                    <a:lnTo>
                      <a:pt x="88" y="373"/>
                    </a:lnTo>
                    <a:lnTo>
                      <a:pt x="114" y="221"/>
                    </a:lnTo>
                    <a:lnTo>
                      <a:pt x="124" y="153"/>
                    </a:lnTo>
                    <a:lnTo>
                      <a:pt x="140" y="95"/>
                    </a:lnTo>
                    <a:lnTo>
                      <a:pt x="155" y="42"/>
                    </a:lnTo>
                    <a:lnTo>
                      <a:pt x="171" y="0"/>
                    </a:lnTo>
                    <a:lnTo>
                      <a:pt x="176" y="6"/>
                    </a:lnTo>
                    <a:lnTo>
                      <a:pt x="171" y="32"/>
                    </a:lnTo>
                    <a:lnTo>
                      <a:pt x="160" y="79"/>
                    </a:lnTo>
                    <a:lnTo>
                      <a:pt x="150" y="137"/>
                    </a:lnTo>
                    <a:lnTo>
                      <a:pt x="145" y="200"/>
                    </a:lnTo>
                    <a:lnTo>
                      <a:pt x="135" y="279"/>
                    </a:lnTo>
                    <a:lnTo>
                      <a:pt x="119" y="363"/>
                    </a:lnTo>
                    <a:lnTo>
                      <a:pt x="98" y="536"/>
                    </a:lnTo>
                    <a:lnTo>
                      <a:pt x="78" y="715"/>
                    </a:lnTo>
                    <a:lnTo>
                      <a:pt x="73" y="799"/>
                    </a:lnTo>
                    <a:lnTo>
                      <a:pt x="62" y="878"/>
                    </a:lnTo>
                    <a:lnTo>
                      <a:pt x="57" y="952"/>
                    </a:lnTo>
                    <a:lnTo>
                      <a:pt x="52" y="1009"/>
                    </a:lnTo>
                    <a:lnTo>
                      <a:pt x="52" y="1062"/>
                    </a:lnTo>
                    <a:lnTo>
                      <a:pt x="52" y="1093"/>
                    </a:lnTo>
                    <a:lnTo>
                      <a:pt x="52" y="1125"/>
                    </a:lnTo>
                    <a:lnTo>
                      <a:pt x="52" y="1162"/>
                    </a:lnTo>
                    <a:lnTo>
                      <a:pt x="52" y="1204"/>
                    </a:lnTo>
                    <a:lnTo>
                      <a:pt x="52" y="1251"/>
                    </a:lnTo>
                    <a:lnTo>
                      <a:pt x="52" y="1304"/>
                    </a:lnTo>
                    <a:lnTo>
                      <a:pt x="57" y="1362"/>
                    </a:lnTo>
                    <a:lnTo>
                      <a:pt x="62" y="1493"/>
                    </a:lnTo>
                    <a:lnTo>
                      <a:pt x="67" y="1645"/>
                    </a:lnTo>
                    <a:lnTo>
                      <a:pt x="73" y="1819"/>
                    </a:lnTo>
                    <a:lnTo>
                      <a:pt x="83" y="2008"/>
                    </a:lnTo>
                    <a:lnTo>
                      <a:pt x="98" y="2218"/>
                    </a:lnTo>
                    <a:lnTo>
                      <a:pt x="67" y="2223"/>
                    </a:lnTo>
                    <a:lnTo>
                      <a:pt x="57" y="2223"/>
                    </a:lnTo>
                    <a:lnTo>
                      <a:pt x="52" y="2229"/>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23" name="Google Shape;181;p1">
                <a:extLst>
                  <a:ext uri="{FF2B5EF4-FFF2-40B4-BE49-F238E27FC236}">
                    <a16:creationId xmlns="" xmlns:a16="http://schemas.microsoft.com/office/drawing/2014/main" id="{C5C17AA4-2893-4554-BDC8-CB92E001D776}"/>
                  </a:ext>
                </a:extLst>
              </p:cNvPr>
              <p:cNvSpPr/>
              <p:nvPr/>
            </p:nvSpPr>
            <p:spPr>
              <a:xfrm>
                <a:off x="5636" y="1924"/>
                <a:ext cx="93" cy="1618"/>
              </a:xfrm>
              <a:custGeom>
                <a:avLst/>
                <a:gdLst/>
                <a:ahLst/>
                <a:cxnLst/>
                <a:rect l="l" t="t" r="r" b="b"/>
                <a:pathLst>
                  <a:path w="93" h="1618" extrusionOk="0">
                    <a:moveTo>
                      <a:pt x="36" y="1618"/>
                    </a:moveTo>
                    <a:lnTo>
                      <a:pt x="36" y="1576"/>
                    </a:lnTo>
                    <a:lnTo>
                      <a:pt x="41" y="1524"/>
                    </a:lnTo>
                    <a:lnTo>
                      <a:pt x="41" y="1455"/>
                    </a:lnTo>
                    <a:lnTo>
                      <a:pt x="46" y="1382"/>
                    </a:lnTo>
                    <a:lnTo>
                      <a:pt x="52" y="1298"/>
                    </a:lnTo>
                    <a:lnTo>
                      <a:pt x="57" y="1208"/>
                    </a:lnTo>
                    <a:lnTo>
                      <a:pt x="67" y="1024"/>
                    </a:lnTo>
                    <a:lnTo>
                      <a:pt x="77" y="835"/>
                    </a:lnTo>
                    <a:lnTo>
                      <a:pt x="83" y="651"/>
                    </a:lnTo>
                    <a:lnTo>
                      <a:pt x="88" y="567"/>
                    </a:lnTo>
                    <a:lnTo>
                      <a:pt x="88" y="494"/>
                    </a:lnTo>
                    <a:lnTo>
                      <a:pt x="88" y="425"/>
                    </a:lnTo>
                    <a:lnTo>
                      <a:pt x="88" y="367"/>
                    </a:lnTo>
                    <a:lnTo>
                      <a:pt x="77" y="273"/>
                    </a:lnTo>
                    <a:lnTo>
                      <a:pt x="72" y="178"/>
                    </a:lnTo>
                    <a:lnTo>
                      <a:pt x="72" y="78"/>
                    </a:lnTo>
                    <a:lnTo>
                      <a:pt x="83" y="36"/>
                    </a:lnTo>
                    <a:lnTo>
                      <a:pt x="93" y="0"/>
                    </a:lnTo>
                    <a:lnTo>
                      <a:pt x="57" y="21"/>
                    </a:lnTo>
                    <a:lnTo>
                      <a:pt x="41" y="57"/>
                    </a:lnTo>
                    <a:lnTo>
                      <a:pt x="31" y="99"/>
                    </a:lnTo>
                    <a:lnTo>
                      <a:pt x="31" y="183"/>
                    </a:lnTo>
                    <a:lnTo>
                      <a:pt x="52" y="362"/>
                    </a:lnTo>
                    <a:lnTo>
                      <a:pt x="52" y="420"/>
                    </a:lnTo>
                    <a:lnTo>
                      <a:pt x="52" y="488"/>
                    </a:lnTo>
                    <a:lnTo>
                      <a:pt x="52" y="562"/>
                    </a:lnTo>
                    <a:lnTo>
                      <a:pt x="46" y="646"/>
                    </a:lnTo>
                    <a:lnTo>
                      <a:pt x="41" y="830"/>
                    </a:lnTo>
                    <a:lnTo>
                      <a:pt x="31" y="1019"/>
                    </a:lnTo>
                    <a:lnTo>
                      <a:pt x="21" y="1208"/>
                    </a:lnTo>
                    <a:lnTo>
                      <a:pt x="15" y="1298"/>
                    </a:lnTo>
                    <a:lnTo>
                      <a:pt x="15" y="1382"/>
                    </a:lnTo>
                    <a:lnTo>
                      <a:pt x="10" y="1455"/>
                    </a:lnTo>
                    <a:lnTo>
                      <a:pt x="5" y="1524"/>
                    </a:lnTo>
                    <a:lnTo>
                      <a:pt x="0" y="1576"/>
                    </a:lnTo>
                    <a:lnTo>
                      <a:pt x="0" y="1618"/>
                    </a:lnTo>
                    <a:lnTo>
                      <a:pt x="36" y="1618"/>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24" name="Google Shape;182;p1">
                <a:extLst>
                  <a:ext uri="{FF2B5EF4-FFF2-40B4-BE49-F238E27FC236}">
                    <a16:creationId xmlns="" xmlns:a16="http://schemas.microsoft.com/office/drawing/2014/main" id="{83F1FBEB-6C86-4D4E-8D9D-A54C83A9C135}"/>
                  </a:ext>
                </a:extLst>
              </p:cNvPr>
              <p:cNvSpPr/>
              <p:nvPr/>
            </p:nvSpPr>
            <p:spPr>
              <a:xfrm>
                <a:off x="5600" y="3474"/>
                <a:ext cx="98" cy="100"/>
              </a:xfrm>
              <a:custGeom>
                <a:avLst/>
                <a:gdLst/>
                <a:ahLst/>
                <a:cxnLst/>
                <a:rect l="l" t="t" r="r" b="b"/>
                <a:pathLst>
                  <a:path w="98" h="100" extrusionOk="0">
                    <a:moveTo>
                      <a:pt x="51" y="0"/>
                    </a:moveTo>
                    <a:lnTo>
                      <a:pt x="36" y="0"/>
                    </a:lnTo>
                    <a:lnTo>
                      <a:pt x="31" y="0"/>
                    </a:lnTo>
                    <a:lnTo>
                      <a:pt x="15" y="21"/>
                    </a:lnTo>
                    <a:lnTo>
                      <a:pt x="5" y="42"/>
                    </a:lnTo>
                    <a:lnTo>
                      <a:pt x="5" y="63"/>
                    </a:lnTo>
                    <a:lnTo>
                      <a:pt x="0" y="94"/>
                    </a:lnTo>
                    <a:lnTo>
                      <a:pt x="31" y="100"/>
                    </a:lnTo>
                    <a:lnTo>
                      <a:pt x="51" y="100"/>
                    </a:lnTo>
                    <a:lnTo>
                      <a:pt x="72" y="94"/>
                    </a:lnTo>
                    <a:lnTo>
                      <a:pt x="98" y="94"/>
                    </a:lnTo>
                    <a:lnTo>
                      <a:pt x="98" y="63"/>
                    </a:lnTo>
                    <a:lnTo>
                      <a:pt x="98" y="42"/>
                    </a:lnTo>
                    <a:lnTo>
                      <a:pt x="88" y="21"/>
                    </a:lnTo>
                    <a:lnTo>
                      <a:pt x="72" y="0"/>
                    </a:lnTo>
                    <a:lnTo>
                      <a:pt x="51" y="0"/>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25" name="Google Shape;183;p1">
                <a:extLst>
                  <a:ext uri="{FF2B5EF4-FFF2-40B4-BE49-F238E27FC236}">
                    <a16:creationId xmlns="" xmlns:a16="http://schemas.microsoft.com/office/drawing/2014/main" id="{09C61C30-62E0-4975-95CE-1AC94E087E3F}"/>
                  </a:ext>
                </a:extLst>
              </p:cNvPr>
              <p:cNvSpPr/>
              <p:nvPr/>
            </p:nvSpPr>
            <p:spPr>
              <a:xfrm>
                <a:off x="5507" y="3568"/>
                <a:ext cx="243" cy="379"/>
              </a:xfrm>
              <a:custGeom>
                <a:avLst/>
                <a:gdLst/>
                <a:ahLst/>
                <a:cxnLst/>
                <a:rect l="l" t="t" r="r" b="b"/>
                <a:pathLst>
                  <a:path w="243" h="379" extrusionOk="0">
                    <a:moveTo>
                      <a:pt x="191" y="0"/>
                    </a:moveTo>
                    <a:lnTo>
                      <a:pt x="206" y="43"/>
                    </a:lnTo>
                    <a:lnTo>
                      <a:pt x="217" y="85"/>
                    </a:lnTo>
                    <a:lnTo>
                      <a:pt x="222" y="174"/>
                    </a:lnTo>
                    <a:lnTo>
                      <a:pt x="227" y="263"/>
                    </a:lnTo>
                    <a:lnTo>
                      <a:pt x="232" y="311"/>
                    </a:lnTo>
                    <a:lnTo>
                      <a:pt x="243" y="353"/>
                    </a:lnTo>
                    <a:lnTo>
                      <a:pt x="201" y="363"/>
                    </a:lnTo>
                    <a:lnTo>
                      <a:pt x="165" y="374"/>
                    </a:lnTo>
                    <a:lnTo>
                      <a:pt x="139" y="379"/>
                    </a:lnTo>
                    <a:lnTo>
                      <a:pt x="113" y="379"/>
                    </a:lnTo>
                    <a:lnTo>
                      <a:pt x="82" y="368"/>
                    </a:lnTo>
                    <a:lnTo>
                      <a:pt x="57" y="358"/>
                    </a:lnTo>
                    <a:lnTo>
                      <a:pt x="0" y="326"/>
                    </a:lnTo>
                    <a:lnTo>
                      <a:pt x="5" y="290"/>
                    </a:lnTo>
                    <a:lnTo>
                      <a:pt x="15" y="258"/>
                    </a:lnTo>
                    <a:lnTo>
                      <a:pt x="25" y="211"/>
                    </a:lnTo>
                    <a:lnTo>
                      <a:pt x="41" y="158"/>
                    </a:lnTo>
                    <a:lnTo>
                      <a:pt x="46" y="127"/>
                    </a:lnTo>
                    <a:lnTo>
                      <a:pt x="51" y="90"/>
                    </a:lnTo>
                    <a:lnTo>
                      <a:pt x="67" y="37"/>
                    </a:lnTo>
                    <a:lnTo>
                      <a:pt x="82" y="11"/>
                    </a:lnTo>
                    <a:lnTo>
                      <a:pt x="93" y="0"/>
                    </a:lnTo>
                    <a:lnTo>
                      <a:pt x="113" y="0"/>
                    </a:lnTo>
                    <a:lnTo>
                      <a:pt x="139" y="6"/>
                    </a:lnTo>
                    <a:lnTo>
                      <a:pt x="191" y="0"/>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26" name="Google Shape;184;p1">
                <a:extLst>
                  <a:ext uri="{FF2B5EF4-FFF2-40B4-BE49-F238E27FC236}">
                    <a16:creationId xmlns="" xmlns:a16="http://schemas.microsoft.com/office/drawing/2014/main" id="{4040367A-3864-410E-A274-4D8226980AE8}"/>
                  </a:ext>
                </a:extLst>
              </p:cNvPr>
              <p:cNvSpPr/>
              <p:nvPr/>
            </p:nvSpPr>
            <p:spPr>
              <a:xfrm>
                <a:off x="5450" y="3237"/>
                <a:ext cx="248" cy="384"/>
              </a:xfrm>
              <a:custGeom>
                <a:avLst/>
                <a:gdLst/>
                <a:ahLst/>
                <a:cxnLst/>
                <a:rect l="l" t="t" r="r" b="b"/>
                <a:pathLst>
                  <a:path w="248" h="384" extrusionOk="0">
                    <a:moveTo>
                      <a:pt x="196" y="0"/>
                    </a:moveTo>
                    <a:lnTo>
                      <a:pt x="217" y="42"/>
                    </a:lnTo>
                    <a:lnTo>
                      <a:pt x="222" y="84"/>
                    </a:lnTo>
                    <a:lnTo>
                      <a:pt x="227" y="174"/>
                    </a:lnTo>
                    <a:lnTo>
                      <a:pt x="232" y="263"/>
                    </a:lnTo>
                    <a:lnTo>
                      <a:pt x="238" y="310"/>
                    </a:lnTo>
                    <a:lnTo>
                      <a:pt x="248" y="352"/>
                    </a:lnTo>
                    <a:lnTo>
                      <a:pt x="191" y="358"/>
                    </a:lnTo>
                    <a:lnTo>
                      <a:pt x="165" y="358"/>
                    </a:lnTo>
                    <a:lnTo>
                      <a:pt x="134" y="379"/>
                    </a:lnTo>
                    <a:lnTo>
                      <a:pt x="93" y="384"/>
                    </a:lnTo>
                    <a:lnTo>
                      <a:pt x="57" y="384"/>
                    </a:lnTo>
                    <a:lnTo>
                      <a:pt x="0" y="358"/>
                    </a:lnTo>
                    <a:lnTo>
                      <a:pt x="15" y="284"/>
                    </a:lnTo>
                    <a:lnTo>
                      <a:pt x="31" y="226"/>
                    </a:lnTo>
                    <a:lnTo>
                      <a:pt x="46" y="163"/>
                    </a:lnTo>
                    <a:lnTo>
                      <a:pt x="57" y="90"/>
                    </a:lnTo>
                    <a:lnTo>
                      <a:pt x="72" y="37"/>
                    </a:lnTo>
                    <a:lnTo>
                      <a:pt x="88" y="11"/>
                    </a:lnTo>
                    <a:lnTo>
                      <a:pt x="98" y="0"/>
                    </a:lnTo>
                    <a:lnTo>
                      <a:pt x="119" y="0"/>
                    </a:lnTo>
                    <a:lnTo>
                      <a:pt x="145" y="6"/>
                    </a:lnTo>
                    <a:lnTo>
                      <a:pt x="196" y="0"/>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27" name="Google Shape;185;p1">
                <a:extLst>
                  <a:ext uri="{FF2B5EF4-FFF2-40B4-BE49-F238E27FC236}">
                    <a16:creationId xmlns="" xmlns:a16="http://schemas.microsoft.com/office/drawing/2014/main" id="{3A202421-734E-409E-8621-91340FB7A3E3}"/>
                  </a:ext>
                </a:extLst>
              </p:cNvPr>
              <p:cNvSpPr/>
              <p:nvPr/>
            </p:nvSpPr>
            <p:spPr>
              <a:xfrm>
                <a:off x="4566" y="373"/>
                <a:ext cx="982" cy="1629"/>
              </a:xfrm>
              <a:custGeom>
                <a:avLst/>
                <a:gdLst/>
                <a:ahLst/>
                <a:cxnLst/>
                <a:rect l="l" t="t" r="r" b="b"/>
                <a:pathLst>
                  <a:path w="982" h="1629" extrusionOk="0">
                    <a:moveTo>
                      <a:pt x="0" y="5"/>
                    </a:moveTo>
                    <a:lnTo>
                      <a:pt x="56" y="231"/>
                    </a:lnTo>
                    <a:lnTo>
                      <a:pt x="119" y="442"/>
                    </a:lnTo>
                    <a:lnTo>
                      <a:pt x="186" y="631"/>
                    </a:lnTo>
                    <a:lnTo>
                      <a:pt x="263" y="804"/>
                    </a:lnTo>
                    <a:lnTo>
                      <a:pt x="299" y="883"/>
                    </a:lnTo>
                    <a:lnTo>
                      <a:pt x="341" y="951"/>
                    </a:lnTo>
                    <a:lnTo>
                      <a:pt x="377" y="1020"/>
                    </a:lnTo>
                    <a:lnTo>
                      <a:pt x="418" y="1083"/>
                    </a:lnTo>
                    <a:lnTo>
                      <a:pt x="455" y="1141"/>
                    </a:lnTo>
                    <a:lnTo>
                      <a:pt x="496" y="1188"/>
                    </a:lnTo>
                    <a:lnTo>
                      <a:pt x="537" y="1235"/>
                    </a:lnTo>
                    <a:lnTo>
                      <a:pt x="574" y="1272"/>
                    </a:lnTo>
                    <a:lnTo>
                      <a:pt x="636" y="1325"/>
                    </a:lnTo>
                    <a:lnTo>
                      <a:pt x="687" y="1372"/>
                    </a:lnTo>
                    <a:lnTo>
                      <a:pt x="786" y="1451"/>
                    </a:lnTo>
                    <a:lnTo>
                      <a:pt x="879" y="1529"/>
                    </a:lnTo>
                    <a:lnTo>
                      <a:pt x="925" y="1577"/>
                    </a:lnTo>
                    <a:lnTo>
                      <a:pt x="982" y="1629"/>
                    </a:lnTo>
                    <a:lnTo>
                      <a:pt x="982" y="1624"/>
                    </a:lnTo>
                    <a:lnTo>
                      <a:pt x="951" y="1587"/>
                    </a:lnTo>
                    <a:lnTo>
                      <a:pt x="910" y="1540"/>
                    </a:lnTo>
                    <a:lnTo>
                      <a:pt x="811" y="1445"/>
                    </a:lnTo>
                    <a:lnTo>
                      <a:pt x="703" y="1346"/>
                    </a:lnTo>
                    <a:lnTo>
                      <a:pt x="651" y="1298"/>
                    </a:lnTo>
                    <a:lnTo>
                      <a:pt x="605" y="1251"/>
                    </a:lnTo>
                    <a:lnTo>
                      <a:pt x="563" y="1204"/>
                    </a:lnTo>
                    <a:lnTo>
                      <a:pt x="537" y="1172"/>
                    </a:lnTo>
                    <a:lnTo>
                      <a:pt x="511" y="1135"/>
                    </a:lnTo>
                    <a:lnTo>
                      <a:pt x="486" y="1088"/>
                    </a:lnTo>
                    <a:lnTo>
                      <a:pt x="455" y="1035"/>
                    </a:lnTo>
                    <a:lnTo>
                      <a:pt x="424" y="978"/>
                    </a:lnTo>
                    <a:lnTo>
                      <a:pt x="387" y="909"/>
                    </a:lnTo>
                    <a:lnTo>
                      <a:pt x="351" y="831"/>
                    </a:lnTo>
                    <a:lnTo>
                      <a:pt x="315" y="746"/>
                    </a:lnTo>
                    <a:lnTo>
                      <a:pt x="279" y="647"/>
                    </a:lnTo>
                    <a:lnTo>
                      <a:pt x="243" y="541"/>
                    </a:lnTo>
                    <a:lnTo>
                      <a:pt x="206" y="426"/>
                    </a:lnTo>
                    <a:lnTo>
                      <a:pt x="170" y="294"/>
                    </a:lnTo>
                    <a:lnTo>
                      <a:pt x="134" y="153"/>
                    </a:lnTo>
                    <a:lnTo>
                      <a:pt x="98" y="0"/>
                    </a:lnTo>
                    <a:lnTo>
                      <a:pt x="72" y="0"/>
                    </a:lnTo>
                    <a:lnTo>
                      <a:pt x="36" y="5"/>
                    </a:lnTo>
                    <a:lnTo>
                      <a:pt x="10" y="5"/>
                    </a:lnTo>
                    <a:lnTo>
                      <a:pt x="0" y="5"/>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28" name="Google Shape;186;p1">
                <a:extLst>
                  <a:ext uri="{FF2B5EF4-FFF2-40B4-BE49-F238E27FC236}">
                    <a16:creationId xmlns="" xmlns:a16="http://schemas.microsoft.com/office/drawing/2014/main" id="{14A09004-B9B2-4BAF-9AC5-793FE5933DC4}"/>
                  </a:ext>
                </a:extLst>
              </p:cNvPr>
              <p:cNvSpPr/>
              <p:nvPr/>
            </p:nvSpPr>
            <p:spPr>
              <a:xfrm>
                <a:off x="4778" y="273"/>
                <a:ext cx="832" cy="1729"/>
              </a:xfrm>
              <a:custGeom>
                <a:avLst/>
                <a:gdLst/>
                <a:ahLst/>
                <a:cxnLst/>
                <a:rect l="l" t="t" r="r" b="b"/>
                <a:pathLst>
                  <a:path w="832" h="1729" extrusionOk="0">
                    <a:moveTo>
                      <a:pt x="0" y="53"/>
                    </a:moveTo>
                    <a:lnTo>
                      <a:pt x="20" y="268"/>
                    </a:lnTo>
                    <a:lnTo>
                      <a:pt x="56" y="473"/>
                    </a:lnTo>
                    <a:lnTo>
                      <a:pt x="108" y="668"/>
                    </a:lnTo>
                    <a:lnTo>
                      <a:pt x="170" y="841"/>
                    </a:lnTo>
                    <a:lnTo>
                      <a:pt x="232" y="1004"/>
                    </a:lnTo>
                    <a:lnTo>
                      <a:pt x="268" y="1072"/>
                    </a:lnTo>
                    <a:lnTo>
                      <a:pt x="305" y="1141"/>
                    </a:lnTo>
                    <a:lnTo>
                      <a:pt x="341" y="1204"/>
                    </a:lnTo>
                    <a:lnTo>
                      <a:pt x="377" y="1256"/>
                    </a:lnTo>
                    <a:lnTo>
                      <a:pt x="413" y="1304"/>
                    </a:lnTo>
                    <a:lnTo>
                      <a:pt x="449" y="1346"/>
                    </a:lnTo>
                    <a:lnTo>
                      <a:pt x="501" y="1403"/>
                    </a:lnTo>
                    <a:lnTo>
                      <a:pt x="553" y="1451"/>
                    </a:lnTo>
                    <a:lnTo>
                      <a:pt x="646" y="1540"/>
                    </a:lnTo>
                    <a:lnTo>
                      <a:pt x="734" y="1624"/>
                    </a:lnTo>
                    <a:lnTo>
                      <a:pt x="780" y="1672"/>
                    </a:lnTo>
                    <a:lnTo>
                      <a:pt x="827" y="1729"/>
                    </a:lnTo>
                    <a:lnTo>
                      <a:pt x="832" y="1724"/>
                    </a:lnTo>
                    <a:lnTo>
                      <a:pt x="801" y="1682"/>
                    </a:lnTo>
                    <a:lnTo>
                      <a:pt x="765" y="1635"/>
                    </a:lnTo>
                    <a:lnTo>
                      <a:pt x="672" y="1535"/>
                    </a:lnTo>
                    <a:lnTo>
                      <a:pt x="568" y="1424"/>
                    </a:lnTo>
                    <a:lnTo>
                      <a:pt x="522" y="1372"/>
                    </a:lnTo>
                    <a:lnTo>
                      <a:pt x="480" y="1325"/>
                    </a:lnTo>
                    <a:lnTo>
                      <a:pt x="460" y="1304"/>
                    </a:lnTo>
                    <a:lnTo>
                      <a:pt x="439" y="1272"/>
                    </a:lnTo>
                    <a:lnTo>
                      <a:pt x="418" y="1235"/>
                    </a:lnTo>
                    <a:lnTo>
                      <a:pt x="398" y="1193"/>
                    </a:lnTo>
                    <a:lnTo>
                      <a:pt x="372" y="1141"/>
                    </a:lnTo>
                    <a:lnTo>
                      <a:pt x="346" y="1083"/>
                    </a:lnTo>
                    <a:lnTo>
                      <a:pt x="315" y="1020"/>
                    </a:lnTo>
                    <a:lnTo>
                      <a:pt x="289" y="941"/>
                    </a:lnTo>
                    <a:lnTo>
                      <a:pt x="263" y="862"/>
                    </a:lnTo>
                    <a:lnTo>
                      <a:pt x="232" y="768"/>
                    </a:lnTo>
                    <a:lnTo>
                      <a:pt x="206" y="668"/>
                    </a:lnTo>
                    <a:lnTo>
                      <a:pt x="181" y="552"/>
                    </a:lnTo>
                    <a:lnTo>
                      <a:pt x="155" y="431"/>
                    </a:lnTo>
                    <a:lnTo>
                      <a:pt x="129" y="300"/>
                    </a:lnTo>
                    <a:lnTo>
                      <a:pt x="103" y="158"/>
                    </a:lnTo>
                    <a:lnTo>
                      <a:pt x="77" y="0"/>
                    </a:lnTo>
                    <a:lnTo>
                      <a:pt x="56" y="11"/>
                    </a:lnTo>
                    <a:lnTo>
                      <a:pt x="31" y="27"/>
                    </a:lnTo>
                    <a:lnTo>
                      <a:pt x="5" y="48"/>
                    </a:lnTo>
                    <a:lnTo>
                      <a:pt x="0" y="53"/>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29" name="Google Shape;187;p1">
                <a:extLst>
                  <a:ext uri="{FF2B5EF4-FFF2-40B4-BE49-F238E27FC236}">
                    <a16:creationId xmlns="" xmlns:a16="http://schemas.microsoft.com/office/drawing/2014/main" id="{51DED488-50FA-43D5-8C8C-D4E057CE56D2}"/>
                  </a:ext>
                </a:extLst>
              </p:cNvPr>
              <p:cNvSpPr/>
              <p:nvPr/>
            </p:nvSpPr>
            <p:spPr>
              <a:xfrm>
                <a:off x="5134" y="347"/>
                <a:ext cx="517" cy="1613"/>
              </a:xfrm>
              <a:custGeom>
                <a:avLst/>
                <a:gdLst/>
                <a:ahLst/>
                <a:cxnLst/>
                <a:rect l="l" t="t" r="r" b="b"/>
                <a:pathLst>
                  <a:path w="517" h="1613" extrusionOk="0">
                    <a:moveTo>
                      <a:pt x="0" y="0"/>
                    </a:moveTo>
                    <a:lnTo>
                      <a:pt x="0" y="110"/>
                    </a:lnTo>
                    <a:lnTo>
                      <a:pt x="0" y="215"/>
                    </a:lnTo>
                    <a:lnTo>
                      <a:pt x="6" y="315"/>
                    </a:lnTo>
                    <a:lnTo>
                      <a:pt x="11" y="410"/>
                    </a:lnTo>
                    <a:lnTo>
                      <a:pt x="16" y="494"/>
                    </a:lnTo>
                    <a:lnTo>
                      <a:pt x="21" y="578"/>
                    </a:lnTo>
                    <a:lnTo>
                      <a:pt x="47" y="730"/>
                    </a:lnTo>
                    <a:lnTo>
                      <a:pt x="78" y="862"/>
                    </a:lnTo>
                    <a:lnTo>
                      <a:pt x="114" y="983"/>
                    </a:lnTo>
                    <a:lnTo>
                      <a:pt x="161" y="1082"/>
                    </a:lnTo>
                    <a:lnTo>
                      <a:pt x="207" y="1177"/>
                    </a:lnTo>
                    <a:lnTo>
                      <a:pt x="254" y="1240"/>
                    </a:lnTo>
                    <a:lnTo>
                      <a:pt x="290" y="1298"/>
                    </a:lnTo>
                    <a:lnTo>
                      <a:pt x="367" y="1398"/>
                    </a:lnTo>
                    <a:lnTo>
                      <a:pt x="440" y="1498"/>
                    </a:lnTo>
                    <a:lnTo>
                      <a:pt x="476" y="1550"/>
                    </a:lnTo>
                    <a:lnTo>
                      <a:pt x="512" y="1613"/>
                    </a:lnTo>
                    <a:lnTo>
                      <a:pt x="517" y="1613"/>
                    </a:lnTo>
                    <a:lnTo>
                      <a:pt x="497" y="1566"/>
                    </a:lnTo>
                    <a:lnTo>
                      <a:pt x="466" y="1513"/>
                    </a:lnTo>
                    <a:lnTo>
                      <a:pt x="393" y="1398"/>
                    </a:lnTo>
                    <a:lnTo>
                      <a:pt x="316" y="1277"/>
                    </a:lnTo>
                    <a:lnTo>
                      <a:pt x="243" y="1161"/>
                    </a:lnTo>
                    <a:lnTo>
                      <a:pt x="218" y="1109"/>
                    </a:lnTo>
                    <a:lnTo>
                      <a:pt x="192" y="1035"/>
                    </a:lnTo>
                    <a:lnTo>
                      <a:pt x="176" y="993"/>
                    </a:lnTo>
                    <a:lnTo>
                      <a:pt x="166" y="946"/>
                    </a:lnTo>
                    <a:lnTo>
                      <a:pt x="150" y="888"/>
                    </a:lnTo>
                    <a:lnTo>
                      <a:pt x="140" y="825"/>
                    </a:lnTo>
                    <a:lnTo>
                      <a:pt x="130" y="757"/>
                    </a:lnTo>
                    <a:lnTo>
                      <a:pt x="119" y="678"/>
                    </a:lnTo>
                    <a:lnTo>
                      <a:pt x="109" y="594"/>
                    </a:lnTo>
                    <a:lnTo>
                      <a:pt x="104" y="499"/>
                    </a:lnTo>
                    <a:lnTo>
                      <a:pt x="99" y="394"/>
                    </a:lnTo>
                    <a:lnTo>
                      <a:pt x="93" y="284"/>
                    </a:lnTo>
                    <a:lnTo>
                      <a:pt x="93" y="163"/>
                    </a:lnTo>
                    <a:lnTo>
                      <a:pt x="93" y="31"/>
                    </a:lnTo>
                    <a:lnTo>
                      <a:pt x="73" y="21"/>
                    </a:lnTo>
                    <a:lnTo>
                      <a:pt x="42" y="10"/>
                    </a:lnTo>
                    <a:lnTo>
                      <a:pt x="11" y="5"/>
                    </a:lnTo>
                    <a:lnTo>
                      <a:pt x="6" y="0"/>
                    </a:lnTo>
                    <a:lnTo>
                      <a:pt x="0" y="0"/>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30" name="Google Shape;188;p1">
                <a:extLst>
                  <a:ext uri="{FF2B5EF4-FFF2-40B4-BE49-F238E27FC236}">
                    <a16:creationId xmlns="" xmlns:a16="http://schemas.microsoft.com/office/drawing/2014/main" id="{5DB33787-CA73-431E-9AC0-0A4C2A89171E}"/>
                  </a:ext>
                </a:extLst>
              </p:cNvPr>
              <p:cNvSpPr/>
              <p:nvPr/>
            </p:nvSpPr>
            <p:spPr>
              <a:xfrm>
                <a:off x="5434" y="289"/>
                <a:ext cx="305" cy="1635"/>
              </a:xfrm>
              <a:custGeom>
                <a:avLst/>
                <a:gdLst/>
                <a:ahLst/>
                <a:cxnLst/>
                <a:rect l="l" t="t" r="r" b="b"/>
                <a:pathLst>
                  <a:path w="305" h="1635" extrusionOk="0">
                    <a:moveTo>
                      <a:pt x="88" y="5"/>
                    </a:moveTo>
                    <a:lnTo>
                      <a:pt x="67" y="110"/>
                    </a:lnTo>
                    <a:lnTo>
                      <a:pt x="52" y="216"/>
                    </a:lnTo>
                    <a:lnTo>
                      <a:pt x="36" y="310"/>
                    </a:lnTo>
                    <a:lnTo>
                      <a:pt x="21" y="399"/>
                    </a:lnTo>
                    <a:lnTo>
                      <a:pt x="5" y="562"/>
                    </a:lnTo>
                    <a:lnTo>
                      <a:pt x="0" y="710"/>
                    </a:lnTo>
                    <a:lnTo>
                      <a:pt x="5" y="841"/>
                    </a:lnTo>
                    <a:lnTo>
                      <a:pt x="21" y="951"/>
                    </a:lnTo>
                    <a:lnTo>
                      <a:pt x="47" y="1056"/>
                    </a:lnTo>
                    <a:lnTo>
                      <a:pt x="83" y="1156"/>
                    </a:lnTo>
                    <a:lnTo>
                      <a:pt x="109" y="1225"/>
                    </a:lnTo>
                    <a:lnTo>
                      <a:pt x="140" y="1288"/>
                    </a:lnTo>
                    <a:lnTo>
                      <a:pt x="197" y="1398"/>
                    </a:lnTo>
                    <a:lnTo>
                      <a:pt x="248" y="1508"/>
                    </a:lnTo>
                    <a:lnTo>
                      <a:pt x="274" y="1566"/>
                    </a:lnTo>
                    <a:lnTo>
                      <a:pt x="295" y="1635"/>
                    </a:lnTo>
                    <a:lnTo>
                      <a:pt x="305" y="1635"/>
                    </a:lnTo>
                    <a:lnTo>
                      <a:pt x="290" y="1587"/>
                    </a:lnTo>
                    <a:lnTo>
                      <a:pt x="274" y="1529"/>
                    </a:lnTo>
                    <a:lnTo>
                      <a:pt x="223" y="1403"/>
                    </a:lnTo>
                    <a:lnTo>
                      <a:pt x="166" y="1272"/>
                    </a:lnTo>
                    <a:lnTo>
                      <a:pt x="119" y="1146"/>
                    </a:lnTo>
                    <a:lnTo>
                      <a:pt x="109" y="1114"/>
                    </a:lnTo>
                    <a:lnTo>
                      <a:pt x="98" y="1072"/>
                    </a:lnTo>
                    <a:lnTo>
                      <a:pt x="93" y="1025"/>
                    </a:lnTo>
                    <a:lnTo>
                      <a:pt x="88" y="972"/>
                    </a:lnTo>
                    <a:lnTo>
                      <a:pt x="83" y="857"/>
                    </a:lnTo>
                    <a:lnTo>
                      <a:pt x="88" y="715"/>
                    </a:lnTo>
                    <a:lnTo>
                      <a:pt x="93" y="562"/>
                    </a:lnTo>
                    <a:lnTo>
                      <a:pt x="114" y="394"/>
                    </a:lnTo>
                    <a:lnTo>
                      <a:pt x="140" y="221"/>
                    </a:lnTo>
                    <a:lnTo>
                      <a:pt x="176" y="37"/>
                    </a:lnTo>
                    <a:lnTo>
                      <a:pt x="140" y="11"/>
                    </a:lnTo>
                    <a:lnTo>
                      <a:pt x="114" y="0"/>
                    </a:lnTo>
                    <a:lnTo>
                      <a:pt x="93" y="0"/>
                    </a:lnTo>
                    <a:lnTo>
                      <a:pt x="88" y="5"/>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dirty="0">
                  <a:solidFill>
                    <a:srgbClr val="000000"/>
                  </a:solidFill>
                  <a:latin typeface="Trebuchet MS"/>
                  <a:ea typeface="Trebuchet MS"/>
                  <a:cs typeface="Trebuchet MS"/>
                  <a:sym typeface="Trebuchet MS"/>
                </a:endParaRPr>
              </a:p>
            </p:txBody>
          </p:sp>
          <p:sp>
            <p:nvSpPr>
              <p:cNvPr id="131" name="Google Shape;189;p1">
                <a:extLst>
                  <a:ext uri="{FF2B5EF4-FFF2-40B4-BE49-F238E27FC236}">
                    <a16:creationId xmlns="" xmlns:a16="http://schemas.microsoft.com/office/drawing/2014/main" id="{63E32B20-97C3-4360-B4B5-47D73FBF1283}"/>
                  </a:ext>
                </a:extLst>
              </p:cNvPr>
              <p:cNvSpPr/>
              <p:nvPr/>
            </p:nvSpPr>
            <p:spPr>
              <a:xfrm>
                <a:off x="5534" y="2134"/>
                <a:ext cx="212" cy="126"/>
              </a:xfrm>
              <a:custGeom>
                <a:avLst/>
                <a:gdLst/>
                <a:ahLst/>
                <a:cxnLst/>
                <a:rect l="l" t="t" r="r" b="b"/>
                <a:pathLst>
                  <a:path w="212" h="126" extrusionOk="0">
                    <a:moveTo>
                      <a:pt x="31" y="63"/>
                    </a:moveTo>
                    <a:lnTo>
                      <a:pt x="16" y="68"/>
                    </a:lnTo>
                    <a:lnTo>
                      <a:pt x="10" y="73"/>
                    </a:lnTo>
                    <a:lnTo>
                      <a:pt x="5" y="73"/>
                    </a:lnTo>
                    <a:lnTo>
                      <a:pt x="5" y="84"/>
                    </a:lnTo>
                    <a:lnTo>
                      <a:pt x="0" y="100"/>
                    </a:lnTo>
                    <a:lnTo>
                      <a:pt x="10" y="115"/>
                    </a:lnTo>
                    <a:lnTo>
                      <a:pt x="31" y="126"/>
                    </a:lnTo>
                    <a:lnTo>
                      <a:pt x="62" y="121"/>
                    </a:lnTo>
                    <a:lnTo>
                      <a:pt x="145" y="89"/>
                    </a:lnTo>
                    <a:lnTo>
                      <a:pt x="181" y="73"/>
                    </a:lnTo>
                    <a:lnTo>
                      <a:pt x="212" y="52"/>
                    </a:lnTo>
                    <a:lnTo>
                      <a:pt x="212" y="0"/>
                    </a:lnTo>
                    <a:lnTo>
                      <a:pt x="176" y="10"/>
                    </a:lnTo>
                    <a:lnTo>
                      <a:pt x="124" y="26"/>
                    </a:lnTo>
                    <a:lnTo>
                      <a:pt x="78" y="47"/>
                    </a:lnTo>
                    <a:lnTo>
                      <a:pt x="31" y="63"/>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32" name="Google Shape;190;p1">
                <a:extLst>
                  <a:ext uri="{FF2B5EF4-FFF2-40B4-BE49-F238E27FC236}">
                    <a16:creationId xmlns="" xmlns:a16="http://schemas.microsoft.com/office/drawing/2014/main" id="{61F22769-2A32-4C58-8145-1516DCE1EB62}"/>
                  </a:ext>
                </a:extLst>
              </p:cNvPr>
              <p:cNvSpPr/>
              <p:nvPr/>
            </p:nvSpPr>
            <p:spPr>
              <a:xfrm>
                <a:off x="5589" y="2002"/>
                <a:ext cx="114" cy="1172"/>
              </a:xfrm>
              <a:custGeom>
                <a:avLst/>
                <a:gdLst/>
                <a:ahLst/>
                <a:cxnLst/>
                <a:rect l="l" t="t" r="r" b="b"/>
                <a:pathLst>
                  <a:path w="114" h="1172" extrusionOk="0">
                    <a:moveTo>
                      <a:pt x="37" y="1172"/>
                    </a:moveTo>
                    <a:lnTo>
                      <a:pt x="42" y="1093"/>
                    </a:lnTo>
                    <a:lnTo>
                      <a:pt x="47" y="1004"/>
                    </a:lnTo>
                    <a:lnTo>
                      <a:pt x="57" y="904"/>
                    </a:lnTo>
                    <a:lnTo>
                      <a:pt x="62" y="794"/>
                    </a:lnTo>
                    <a:lnTo>
                      <a:pt x="78" y="573"/>
                    </a:lnTo>
                    <a:lnTo>
                      <a:pt x="83" y="352"/>
                    </a:lnTo>
                    <a:lnTo>
                      <a:pt x="78" y="268"/>
                    </a:lnTo>
                    <a:lnTo>
                      <a:pt x="78" y="169"/>
                    </a:lnTo>
                    <a:lnTo>
                      <a:pt x="88" y="79"/>
                    </a:lnTo>
                    <a:lnTo>
                      <a:pt x="99" y="37"/>
                    </a:lnTo>
                    <a:lnTo>
                      <a:pt x="114" y="0"/>
                    </a:lnTo>
                    <a:lnTo>
                      <a:pt x="73" y="21"/>
                    </a:lnTo>
                    <a:lnTo>
                      <a:pt x="57" y="58"/>
                    </a:lnTo>
                    <a:lnTo>
                      <a:pt x="47" y="100"/>
                    </a:lnTo>
                    <a:lnTo>
                      <a:pt x="37" y="179"/>
                    </a:lnTo>
                    <a:lnTo>
                      <a:pt x="47" y="352"/>
                    </a:lnTo>
                    <a:lnTo>
                      <a:pt x="42" y="573"/>
                    </a:lnTo>
                    <a:lnTo>
                      <a:pt x="31" y="794"/>
                    </a:lnTo>
                    <a:lnTo>
                      <a:pt x="21" y="904"/>
                    </a:lnTo>
                    <a:lnTo>
                      <a:pt x="11" y="1004"/>
                    </a:lnTo>
                    <a:lnTo>
                      <a:pt x="6" y="1093"/>
                    </a:lnTo>
                    <a:lnTo>
                      <a:pt x="0" y="1172"/>
                    </a:lnTo>
                    <a:lnTo>
                      <a:pt x="37" y="1172"/>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sp>
            <p:nvSpPr>
              <p:cNvPr id="133" name="Google Shape;191;p1">
                <a:extLst>
                  <a:ext uri="{FF2B5EF4-FFF2-40B4-BE49-F238E27FC236}">
                    <a16:creationId xmlns="" xmlns:a16="http://schemas.microsoft.com/office/drawing/2014/main" id="{33690259-E2B0-4C3D-BCA0-1B712A7948D2}"/>
                  </a:ext>
                </a:extLst>
              </p:cNvPr>
              <p:cNvSpPr/>
              <p:nvPr/>
            </p:nvSpPr>
            <p:spPr>
              <a:xfrm>
                <a:off x="5548" y="3143"/>
                <a:ext cx="98" cy="100"/>
              </a:xfrm>
              <a:custGeom>
                <a:avLst/>
                <a:gdLst/>
                <a:ahLst/>
                <a:cxnLst/>
                <a:rect l="l" t="t" r="r" b="b"/>
                <a:pathLst>
                  <a:path w="98" h="100" extrusionOk="0">
                    <a:moveTo>
                      <a:pt x="52" y="0"/>
                    </a:moveTo>
                    <a:lnTo>
                      <a:pt x="41" y="0"/>
                    </a:lnTo>
                    <a:lnTo>
                      <a:pt x="31" y="0"/>
                    </a:lnTo>
                    <a:lnTo>
                      <a:pt x="16" y="26"/>
                    </a:lnTo>
                    <a:lnTo>
                      <a:pt x="5" y="42"/>
                    </a:lnTo>
                    <a:lnTo>
                      <a:pt x="5" y="63"/>
                    </a:lnTo>
                    <a:lnTo>
                      <a:pt x="0" y="94"/>
                    </a:lnTo>
                    <a:lnTo>
                      <a:pt x="31" y="100"/>
                    </a:lnTo>
                    <a:lnTo>
                      <a:pt x="52" y="100"/>
                    </a:lnTo>
                    <a:lnTo>
                      <a:pt x="72" y="100"/>
                    </a:lnTo>
                    <a:lnTo>
                      <a:pt x="98" y="94"/>
                    </a:lnTo>
                    <a:lnTo>
                      <a:pt x="98" y="63"/>
                    </a:lnTo>
                    <a:lnTo>
                      <a:pt x="98" y="42"/>
                    </a:lnTo>
                    <a:lnTo>
                      <a:pt x="93" y="26"/>
                    </a:lnTo>
                    <a:lnTo>
                      <a:pt x="78" y="0"/>
                    </a:lnTo>
                    <a:lnTo>
                      <a:pt x="52" y="0"/>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a:solidFill>
                    <a:srgbClr val="000000"/>
                  </a:solidFill>
                  <a:latin typeface="Trebuchet MS"/>
                  <a:ea typeface="Trebuchet MS"/>
                  <a:cs typeface="Trebuchet MS"/>
                  <a:sym typeface="Trebuchet MS"/>
                </a:endParaRPr>
              </a:p>
            </p:txBody>
          </p:sp>
        </p:grpSp>
      </p:grpSp>
      <p:sp>
        <p:nvSpPr>
          <p:cNvPr id="138" name="Google Shape;192;p1">
            <a:extLst>
              <a:ext uri="{FF2B5EF4-FFF2-40B4-BE49-F238E27FC236}">
                <a16:creationId xmlns="" xmlns:a16="http://schemas.microsoft.com/office/drawing/2014/main" id="{57B0B8E3-5B3B-40BB-AD66-6959ED9503EA}"/>
              </a:ext>
            </a:extLst>
          </p:cNvPr>
          <p:cNvSpPr/>
          <p:nvPr/>
        </p:nvSpPr>
        <p:spPr>
          <a:xfrm>
            <a:off x="-390978" y="-82623"/>
            <a:ext cx="13385563" cy="1184276"/>
          </a:xfrm>
          <a:custGeom>
            <a:avLst/>
            <a:gdLst/>
            <a:ahLst/>
            <a:cxnLst/>
            <a:rect l="l" t="t" r="r" b="b"/>
            <a:pathLst>
              <a:path w="5729" h="547" extrusionOk="0">
                <a:moveTo>
                  <a:pt x="5724" y="0"/>
                </a:moveTo>
                <a:lnTo>
                  <a:pt x="4220" y="0"/>
                </a:lnTo>
                <a:lnTo>
                  <a:pt x="4214" y="0"/>
                </a:lnTo>
                <a:lnTo>
                  <a:pt x="4199" y="0"/>
                </a:lnTo>
                <a:lnTo>
                  <a:pt x="4168" y="0"/>
                </a:lnTo>
                <a:lnTo>
                  <a:pt x="4126" y="0"/>
                </a:lnTo>
                <a:lnTo>
                  <a:pt x="4080" y="0"/>
                </a:lnTo>
                <a:lnTo>
                  <a:pt x="4023" y="0"/>
                </a:lnTo>
                <a:lnTo>
                  <a:pt x="3961" y="0"/>
                </a:lnTo>
                <a:lnTo>
                  <a:pt x="3889" y="0"/>
                </a:lnTo>
                <a:lnTo>
                  <a:pt x="3811" y="0"/>
                </a:lnTo>
                <a:lnTo>
                  <a:pt x="3728" y="0"/>
                </a:lnTo>
                <a:lnTo>
                  <a:pt x="3547" y="0"/>
                </a:lnTo>
                <a:lnTo>
                  <a:pt x="3356" y="0"/>
                </a:lnTo>
                <a:lnTo>
                  <a:pt x="3160" y="0"/>
                </a:lnTo>
                <a:lnTo>
                  <a:pt x="2958" y="0"/>
                </a:lnTo>
                <a:lnTo>
                  <a:pt x="2772" y="0"/>
                </a:lnTo>
                <a:lnTo>
                  <a:pt x="2591" y="0"/>
                </a:lnTo>
                <a:lnTo>
                  <a:pt x="2508" y="0"/>
                </a:lnTo>
                <a:lnTo>
                  <a:pt x="2431" y="0"/>
                </a:lnTo>
                <a:lnTo>
                  <a:pt x="2358" y="0"/>
                </a:lnTo>
                <a:lnTo>
                  <a:pt x="2296" y="0"/>
                </a:lnTo>
                <a:lnTo>
                  <a:pt x="2239" y="0"/>
                </a:lnTo>
                <a:lnTo>
                  <a:pt x="2193" y="0"/>
                </a:lnTo>
                <a:lnTo>
                  <a:pt x="2151" y="0"/>
                </a:lnTo>
                <a:lnTo>
                  <a:pt x="2125" y="0"/>
                </a:lnTo>
                <a:lnTo>
                  <a:pt x="2110" y="0"/>
                </a:lnTo>
                <a:lnTo>
                  <a:pt x="2105" y="0"/>
                </a:lnTo>
                <a:lnTo>
                  <a:pt x="0" y="0"/>
                </a:lnTo>
                <a:lnTo>
                  <a:pt x="0" y="473"/>
                </a:lnTo>
                <a:lnTo>
                  <a:pt x="47" y="489"/>
                </a:lnTo>
                <a:lnTo>
                  <a:pt x="83" y="494"/>
                </a:lnTo>
                <a:lnTo>
                  <a:pt x="119" y="479"/>
                </a:lnTo>
                <a:lnTo>
                  <a:pt x="145" y="463"/>
                </a:lnTo>
                <a:lnTo>
                  <a:pt x="207" y="415"/>
                </a:lnTo>
                <a:lnTo>
                  <a:pt x="249" y="400"/>
                </a:lnTo>
                <a:lnTo>
                  <a:pt x="295" y="389"/>
                </a:lnTo>
                <a:lnTo>
                  <a:pt x="336" y="394"/>
                </a:lnTo>
                <a:lnTo>
                  <a:pt x="383" y="405"/>
                </a:lnTo>
                <a:lnTo>
                  <a:pt x="481" y="447"/>
                </a:lnTo>
                <a:lnTo>
                  <a:pt x="574" y="489"/>
                </a:lnTo>
                <a:lnTo>
                  <a:pt x="621" y="500"/>
                </a:lnTo>
                <a:lnTo>
                  <a:pt x="657" y="505"/>
                </a:lnTo>
                <a:lnTo>
                  <a:pt x="704" y="494"/>
                </a:lnTo>
                <a:lnTo>
                  <a:pt x="740" y="479"/>
                </a:lnTo>
                <a:lnTo>
                  <a:pt x="802" y="431"/>
                </a:lnTo>
                <a:lnTo>
                  <a:pt x="833" y="410"/>
                </a:lnTo>
                <a:lnTo>
                  <a:pt x="869" y="389"/>
                </a:lnTo>
                <a:lnTo>
                  <a:pt x="921" y="373"/>
                </a:lnTo>
                <a:lnTo>
                  <a:pt x="978" y="373"/>
                </a:lnTo>
                <a:lnTo>
                  <a:pt x="1040" y="373"/>
                </a:lnTo>
                <a:lnTo>
                  <a:pt x="1086" y="384"/>
                </a:lnTo>
                <a:lnTo>
                  <a:pt x="1164" y="431"/>
                </a:lnTo>
                <a:lnTo>
                  <a:pt x="1231" y="484"/>
                </a:lnTo>
                <a:lnTo>
                  <a:pt x="1272" y="500"/>
                </a:lnTo>
                <a:lnTo>
                  <a:pt x="1319" y="510"/>
                </a:lnTo>
                <a:lnTo>
                  <a:pt x="1371" y="510"/>
                </a:lnTo>
                <a:lnTo>
                  <a:pt x="1412" y="494"/>
                </a:lnTo>
                <a:lnTo>
                  <a:pt x="1495" y="447"/>
                </a:lnTo>
                <a:lnTo>
                  <a:pt x="1577" y="394"/>
                </a:lnTo>
                <a:lnTo>
                  <a:pt x="1629" y="379"/>
                </a:lnTo>
                <a:lnTo>
                  <a:pt x="1681" y="373"/>
                </a:lnTo>
                <a:lnTo>
                  <a:pt x="1732" y="379"/>
                </a:lnTo>
                <a:lnTo>
                  <a:pt x="1779" y="394"/>
                </a:lnTo>
                <a:lnTo>
                  <a:pt x="1867" y="447"/>
                </a:lnTo>
                <a:lnTo>
                  <a:pt x="1960" y="500"/>
                </a:lnTo>
                <a:lnTo>
                  <a:pt x="2012" y="515"/>
                </a:lnTo>
                <a:lnTo>
                  <a:pt x="2079" y="521"/>
                </a:lnTo>
                <a:lnTo>
                  <a:pt x="2141" y="515"/>
                </a:lnTo>
                <a:lnTo>
                  <a:pt x="2198" y="505"/>
                </a:lnTo>
                <a:lnTo>
                  <a:pt x="2291" y="457"/>
                </a:lnTo>
                <a:lnTo>
                  <a:pt x="2374" y="410"/>
                </a:lnTo>
                <a:lnTo>
                  <a:pt x="2415" y="394"/>
                </a:lnTo>
                <a:lnTo>
                  <a:pt x="2467" y="389"/>
                </a:lnTo>
                <a:lnTo>
                  <a:pt x="2518" y="394"/>
                </a:lnTo>
                <a:lnTo>
                  <a:pt x="2555" y="410"/>
                </a:lnTo>
                <a:lnTo>
                  <a:pt x="2622" y="468"/>
                </a:lnTo>
                <a:lnTo>
                  <a:pt x="2653" y="494"/>
                </a:lnTo>
                <a:lnTo>
                  <a:pt x="2694" y="521"/>
                </a:lnTo>
                <a:lnTo>
                  <a:pt x="2746" y="536"/>
                </a:lnTo>
                <a:lnTo>
                  <a:pt x="2813" y="547"/>
                </a:lnTo>
                <a:lnTo>
                  <a:pt x="2860" y="536"/>
                </a:lnTo>
                <a:lnTo>
                  <a:pt x="2901" y="521"/>
                </a:lnTo>
                <a:lnTo>
                  <a:pt x="2984" y="468"/>
                </a:lnTo>
                <a:lnTo>
                  <a:pt x="3066" y="415"/>
                </a:lnTo>
                <a:lnTo>
                  <a:pt x="3118" y="400"/>
                </a:lnTo>
                <a:lnTo>
                  <a:pt x="3175" y="389"/>
                </a:lnTo>
                <a:lnTo>
                  <a:pt x="3242" y="394"/>
                </a:lnTo>
                <a:lnTo>
                  <a:pt x="3299" y="410"/>
                </a:lnTo>
                <a:lnTo>
                  <a:pt x="3341" y="431"/>
                </a:lnTo>
                <a:lnTo>
                  <a:pt x="3382" y="463"/>
                </a:lnTo>
                <a:lnTo>
                  <a:pt x="3454" y="510"/>
                </a:lnTo>
                <a:lnTo>
                  <a:pt x="3501" y="531"/>
                </a:lnTo>
                <a:lnTo>
                  <a:pt x="3563" y="536"/>
                </a:lnTo>
                <a:lnTo>
                  <a:pt x="3635" y="531"/>
                </a:lnTo>
                <a:lnTo>
                  <a:pt x="3687" y="515"/>
                </a:lnTo>
                <a:lnTo>
                  <a:pt x="3728" y="494"/>
                </a:lnTo>
                <a:lnTo>
                  <a:pt x="3759" y="473"/>
                </a:lnTo>
                <a:lnTo>
                  <a:pt x="3821" y="426"/>
                </a:lnTo>
                <a:lnTo>
                  <a:pt x="3863" y="410"/>
                </a:lnTo>
                <a:lnTo>
                  <a:pt x="3909" y="405"/>
                </a:lnTo>
                <a:lnTo>
                  <a:pt x="3961" y="410"/>
                </a:lnTo>
                <a:lnTo>
                  <a:pt x="4002" y="421"/>
                </a:lnTo>
                <a:lnTo>
                  <a:pt x="4075" y="457"/>
                </a:lnTo>
                <a:lnTo>
                  <a:pt x="4142" y="494"/>
                </a:lnTo>
                <a:lnTo>
                  <a:pt x="4173" y="505"/>
                </a:lnTo>
                <a:lnTo>
                  <a:pt x="4209" y="505"/>
                </a:lnTo>
                <a:lnTo>
                  <a:pt x="4256" y="500"/>
                </a:lnTo>
                <a:lnTo>
                  <a:pt x="4292" y="479"/>
                </a:lnTo>
                <a:lnTo>
                  <a:pt x="4359" y="436"/>
                </a:lnTo>
                <a:lnTo>
                  <a:pt x="4390" y="410"/>
                </a:lnTo>
                <a:lnTo>
                  <a:pt x="4426" y="389"/>
                </a:lnTo>
                <a:lnTo>
                  <a:pt x="4478" y="373"/>
                </a:lnTo>
                <a:lnTo>
                  <a:pt x="4540" y="373"/>
                </a:lnTo>
                <a:lnTo>
                  <a:pt x="4597" y="373"/>
                </a:lnTo>
                <a:lnTo>
                  <a:pt x="4644" y="384"/>
                </a:lnTo>
                <a:lnTo>
                  <a:pt x="4721" y="431"/>
                </a:lnTo>
                <a:lnTo>
                  <a:pt x="4788" y="484"/>
                </a:lnTo>
                <a:lnTo>
                  <a:pt x="4830" y="500"/>
                </a:lnTo>
                <a:lnTo>
                  <a:pt x="4876" y="510"/>
                </a:lnTo>
                <a:lnTo>
                  <a:pt x="4928" y="510"/>
                </a:lnTo>
                <a:lnTo>
                  <a:pt x="4969" y="494"/>
                </a:lnTo>
                <a:lnTo>
                  <a:pt x="5052" y="447"/>
                </a:lnTo>
                <a:lnTo>
                  <a:pt x="5140" y="394"/>
                </a:lnTo>
                <a:lnTo>
                  <a:pt x="5186" y="379"/>
                </a:lnTo>
                <a:lnTo>
                  <a:pt x="5238" y="373"/>
                </a:lnTo>
                <a:lnTo>
                  <a:pt x="5290" y="379"/>
                </a:lnTo>
                <a:lnTo>
                  <a:pt x="5336" y="394"/>
                </a:lnTo>
                <a:lnTo>
                  <a:pt x="5424" y="447"/>
                </a:lnTo>
                <a:lnTo>
                  <a:pt x="5517" y="500"/>
                </a:lnTo>
                <a:lnTo>
                  <a:pt x="5574" y="515"/>
                </a:lnTo>
                <a:lnTo>
                  <a:pt x="5636" y="521"/>
                </a:lnTo>
                <a:lnTo>
                  <a:pt x="5729" y="510"/>
                </a:lnTo>
                <a:lnTo>
                  <a:pt x="5724" y="0"/>
                </a:lnTo>
                <a:close/>
              </a:path>
            </a:pathLst>
          </a:cu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45700" rIns="91425" bIns="45700" anchor="t" anchorCtr="0">
            <a:noAutofit/>
          </a:bodyPr>
          <a:lstStyle/>
          <a:p>
            <a:pPr>
              <a:buClr>
                <a:srgbClr val="000000"/>
              </a:buClr>
            </a:pPr>
            <a:endParaRPr kern="0" dirty="0">
              <a:solidFill>
                <a:srgbClr val="000000"/>
              </a:solidFill>
              <a:latin typeface="Trebuchet MS"/>
              <a:ea typeface="Trebuchet MS"/>
              <a:cs typeface="Trebuchet MS"/>
              <a:sym typeface="Trebuchet MS"/>
            </a:endParaRPr>
          </a:p>
        </p:txBody>
      </p:sp>
    </p:spTree>
    <p:extLst>
      <p:ext uri="{BB962C8B-B14F-4D97-AF65-F5344CB8AC3E}">
        <p14:creationId xmlns:p14="http://schemas.microsoft.com/office/powerpoint/2010/main" val="5466182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evt="onBegin" delay="0">
                          <p:tn val="2"/>
                        </p:cond>
                      </p:stCondLst>
                      <p:childTnLst>
                        <p:par>
                          <p:cTn id="4" fill="hold">
                            <p:stCondLst>
                              <p:cond delay="0"/>
                            </p:stCondLst>
                            <p:childTnLst>
                              <p:par>
                                <p:cTn id="5" presetID="2" presetClass="exit" presetSubtype="2" fill="hold" nodeType="withEffect">
                                  <p:stCondLst>
                                    <p:cond delay="0"/>
                                  </p:stCondLst>
                                  <p:childTnLst>
                                    <p:anim calcmode="lin" valueType="num">
                                      <p:cBhvr additive="base">
                                        <p:cTn id="6" dur="2000"/>
                                        <p:tgtEl>
                                          <p:spTgt spid="117"/>
                                        </p:tgtEl>
                                        <p:attrNameLst>
                                          <p:attrName>ppt_x</p:attrName>
                                        </p:attrNameLst>
                                      </p:cBhvr>
                                      <p:tavLst>
                                        <p:tav tm="0">
                                          <p:val>
                                            <p:strVal val="#ppt_x"/>
                                          </p:val>
                                        </p:tav>
                                        <p:tav tm="100000">
                                          <p:val>
                                            <p:strVal val="#ppt_x+1"/>
                                          </p:val>
                                        </p:tav>
                                      </p:tavLst>
                                    </p:anim>
                                    <p:set>
                                      <p:cBhvr>
                                        <p:cTn id="7" dur="1" fill="hold">
                                          <p:stCondLst>
                                            <p:cond delay="2000"/>
                                          </p:stCondLst>
                                        </p:cTn>
                                        <p:tgtEl>
                                          <p:spTgt spid="117"/>
                                        </p:tgtEl>
                                        <p:attrNameLst>
                                          <p:attrName>style.visibility</p:attrName>
                                        </p:attrNameLst>
                                      </p:cBhvr>
                                      <p:to>
                                        <p:strVal val="hidden"/>
                                      </p:to>
                                    </p:set>
                                  </p:childTnLst>
                                </p:cTn>
                              </p:par>
                              <p:par>
                                <p:cTn id="8" presetID="2" presetClass="exit" presetSubtype="8" fill="hold" nodeType="withEffect">
                                  <p:stCondLst>
                                    <p:cond delay="0"/>
                                  </p:stCondLst>
                                  <p:childTnLst>
                                    <p:anim calcmode="lin" valueType="num">
                                      <p:cBhvr additive="base">
                                        <p:cTn id="9" dur="2000"/>
                                        <p:tgtEl>
                                          <p:spTgt spid="49"/>
                                        </p:tgtEl>
                                        <p:attrNameLst>
                                          <p:attrName>ppt_x</p:attrName>
                                        </p:attrNameLst>
                                      </p:cBhvr>
                                      <p:tavLst>
                                        <p:tav tm="0">
                                          <p:val>
                                            <p:strVal val="#ppt_x"/>
                                          </p:val>
                                        </p:tav>
                                        <p:tav tm="100000">
                                          <p:val>
                                            <p:strVal val="#ppt_x-1"/>
                                          </p:val>
                                        </p:tav>
                                      </p:tavLst>
                                    </p:anim>
                                    <p:set>
                                      <p:cBhvr>
                                        <p:cTn id="10" dur="1" fill="hold">
                                          <p:stCondLst>
                                            <p:cond delay="2000"/>
                                          </p:stCondLst>
                                        </p:cTn>
                                        <p:tgtEl>
                                          <p:spTgt spid="4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6" presetClass="exit" presetSubtype="32" fill="hold" grpId="0" nodeType="clickEffect">
                                  <p:stCondLst>
                                    <p:cond delay="0"/>
                                  </p:stCondLst>
                                  <p:childTnLst>
                                    <p:animEffect transition="out" filter="circle(out)">
                                      <p:cBhvr>
                                        <p:cTn id="14" dur="2000"/>
                                        <p:tgtEl>
                                          <p:spTgt spid="138"/>
                                        </p:tgtEl>
                                      </p:cBhvr>
                                    </p:animEffect>
                                    <p:set>
                                      <p:cBhvr>
                                        <p:cTn id="15" dur="1" fill="hold">
                                          <p:stCondLst>
                                            <p:cond delay="1999"/>
                                          </p:stCondLst>
                                        </p:cTn>
                                        <p:tgtEl>
                                          <p:spTgt spid="1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416778"/>
            <a:ext cx="11830334" cy="5570756"/>
          </a:xfrm>
          <a:prstGeom prst="rect">
            <a:avLst/>
          </a:prstGeom>
        </p:spPr>
        <p:txBody>
          <a:bodyPr wrap="square">
            <a:spAutoFit/>
          </a:bodyPr>
          <a:lstStyle/>
          <a:p>
            <a:pPr algn="just" rtl="1"/>
            <a:r>
              <a:rPr lang="ar-DZ" sz="4400" b="1" dirty="0">
                <a:solidFill>
                  <a:srgbClr val="FF0000"/>
                </a:solidFill>
              </a:rPr>
              <a:t>إنجاز المهام المحددة:</a:t>
            </a:r>
            <a:r>
              <a:rPr lang="ar-DZ" sz="3600" dirty="0">
                <a:solidFill>
                  <a:srgbClr val="FF0000"/>
                </a:solidFill>
              </a:rPr>
              <a:t> </a:t>
            </a:r>
            <a:r>
              <a:rPr lang="ar-DZ" sz="3600" dirty="0">
                <a:solidFill>
                  <a:prstClr val="black"/>
                </a:solidFill>
              </a:rPr>
              <a:t>المشروع يتطلب</a:t>
            </a:r>
            <a:r>
              <a:rPr lang="ar-DZ" sz="3600" dirty="0" smtClean="0">
                <a:solidFill>
                  <a:prstClr val="black"/>
                </a:solidFill>
              </a:rPr>
              <a:t>: إعداد </a:t>
            </a:r>
            <a:r>
              <a:rPr lang="ar-DZ" sz="3600" dirty="0">
                <a:solidFill>
                  <a:prstClr val="black"/>
                </a:solidFill>
              </a:rPr>
              <a:t>الدراسة </a:t>
            </a:r>
            <a:r>
              <a:rPr lang="ar-DZ" sz="3600" dirty="0" smtClean="0">
                <a:solidFill>
                  <a:prstClr val="black"/>
                </a:solidFill>
              </a:rPr>
              <a:t>المالية، تحليل السوق، إعداد </a:t>
            </a:r>
            <a:r>
              <a:rPr lang="ar-DZ" sz="3600" dirty="0">
                <a:solidFill>
                  <a:prstClr val="black"/>
                </a:solidFill>
              </a:rPr>
              <a:t>الخطة </a:t>
            </a:r>
            <a:r>
              <a:rPr lang="ar-DZ" sz="3600" dirty="0" smtClean="0">
                <a:solidFill>
                  <a:prstClr val="black"/>
                </a:solidFill>
              </a:rPr>
              <a:t>التسويقية، صياغة </a:t>
            </a:r>
            <a:r>
              <a:rPr lang="ar-DZ" sz="3600" dirty="0">
                <a:solidFill>
                  <a:prstClr val="black"/>
                </a:solidFill>
              </a:rPr>
              <a:t>التقرير </a:t>
            </a:r>
            <a:r>
              <a:rPr lang="ar-DZ" sz="3600" dirty="0" smtClean="0">
                <a:solidFill>
                  <a:prstClr val="black"/>
                </a:solidFill>
              </a:rPr>
              <a:t>النهائي.</a:t>
            </a:r>
          </a:p>
          <a:p>
            <a:pPr algn="just" rtl="1"/>
            <a:r>
              <a:rPr lang="fr-FR" sz="3600" dirty="0" smtClean="0">
                <a:solidFill>
                  <a:prstClr val="black"/>
                </a:solidFill>
              </a:rPr>
              <a:t> </a:t>
            </a:r>
            <a:r>
              <a:rPr lang="ar-DZ" sz="4400" b="1" dirty="0">
                <a:solidFill>
                  <a:srgbClr val="0070C0"/>
                </a:solidFill>
              </a:rPr>
              <a:t>دور فريق العمل</a:t>
            </a:r>
            <a:r>
              <a:rPr lang="ar-DZ" sz="4400" b="1" dirty="0" smtClean="0">
                <a:solidFill>
                  <a:srgbClr val="0070C0"/>
                </a:solidFill>
              </a:rPr>
              <a:t>: </a:t>
            </a:r>
            <a:r>
              <a:rPr lang="ar-DZ" sz="3600" dirty="0">
                <a:solidFill>
                  <a:prstClr val="black"/>
                </a:solidFill>
              </a:rPr>
              <a:t>تقسيم المهام حسب الكفاءة يسمح بإنجاز العمل في الوقت المحدد وبجودة عالية، مما يعكس مهارات تنظيمية وإدارية مهمة لطلبة علوم التسيير</a:t>
            </a:r>
            <a:r>
              <a:rPr lang="ar-DZ" sz="3600" dirty="0" smtClean="0">
                <a:solidFill>
                  <a:prstClr val="black"/>
                </a:solidFill>
              </a:rPr>
              <a:t>.</a:t>
            </a:r>
          </a:p>
          <a:p>
            <a:pPr algn="just" rtl="1"/>
            <a:r>
              <a:rPr lang="ar-DZ" sz="4400" b="1" dirty="0">
                <a:solidFill>
                  <a:srgbClr val="FF0000"/>
                </a:solidFill>
              </a:rPr>
              <a:t>متابعة ورقابة العمل:</a:t>
            </a:r>
            <a:r>
              <a:rPr lang="ar-DZ" sz="3600" dirty="0">
                <a:solidFill>
                  <a:srgbClr val="FF0000"/>
                </a:solidFill>
              </a:rPr>
              <a:t> </a:t>
            </a:r>
            <a:r>
              <a:rPr lang="ar-DZ" sz="3600" dirty="0">
                <a:solidFill>
                  <a:prstClr val="black"/>
                </a:solidFill>
              </a:rPr>
              <a:t>أثناء إعداد الدراسة، يجب التأكد من</a:t>
            </a:r>
            <a:r>
              <a:rPr lang="ar-DZ" sz="3600" dirty="0" smtClean="0">
                <a:solidFill>
                  <a:prstClr val="black"/>
                </a:solidFill>
              </a:rPr>
              <a:t>: دقة الحسابات، صحة المراجع، احترام الآجال.</a:t>
            </a:r>
          </a:p>
          <a:p>
            <a:pPr algn="just" rtl="1"/>
            <a:r>
              <a:rPr lang="fr-FR" sz="3600" dirty="0" smtClean="0">
                <a:solidFill>
                  <a:prstClr val="black"/>
                </a:solidFill>
              </a:rPr>
              <a:t> </a:t>
            </a:r>
            <a:r>
              <a:rPr lang="ar-DZ" sz="4400" b="1" dirty="0">
                <a:solidFill>
                  <a:srgbClr val="0070C0"/>
                </a:solidFill>
              </a:rPr>
              <a:t>دور فريق العمل: </a:t>
            </a:r>
            <a:r>
              <a:rPr lang="ar-DZ" sz="3600" dirty="0">
                <a:solidFill>
                  <a:prstClr val="black"/>
                </a:solidFill>
              </a:rPr>
              <a:t>وجود تنسيق داخلي ومراجعة متبادلة بين الأعضاء يقلل من الأخطاء ويرفع مستوى الاحترافية في العمل الأكاديمي.</a:t>
            </a:r>
          </a:p>
        </p:txBody>
      </p:sp>
    </p:spTree>
    <p:extLst>
      <p:ext uri="{BB962C8B-B14F-4D97-AF65-F5344CB8AC3E}">
        <p14:creationId xmlns:p14="http://schemas.microsoft.com/office/powerpoint/2010/main" val="23422526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09550" y="3462635"/>
            <a:ext cx="11691937" cy="3416320"/>
          </a:xfrm>
          <a:prstGeom prst="rect">
            <a:avLst/>
          </a:prstGeom>
        </p:spPr>
        <p:txBody>
          <a:bodyPr wrap="square">
            <a:spAutoFit/>
          </a:bodyPr>
          <a:lstStyle/>
          <a:p>
            <a:pPr algn="ctr" rtl="1">
              <a:lnSpc>
                <a:spcPct val="200000"/>
              </a:lnSpc>
            </a:pPr>
            <a:r>
              <a:rPr lang="ar-DZ" sz="3600" b="1" dirty="0" smtClean="0"/>
              <a:t>في </a:t>
            </a:r>
            <a:r>
              <a:rPr lang="ar-DZ" sz="3600" b="1" dirty="0"/>
              <a:t>كلية العلوم الاقتصادية والتجارية وعلوم التسيير، لا يقتصر النجاح على فهم النظريات فقط، بل يعتمد على القدرة على العمل ضمن فريق متكامل قادر على التحليل، الإبداع، اتخاذ القرار، التنفيذ، والمتابعة.</a:t>
            </a:r>
            <a:endParaRPr lang="fr-FR" sz="3600" b="1" dirty="0"/>
          </a:p>
        </p:txBody>
      </p:sp>
      <p:pic>
        <p:nvPicPr>
          <p:cNvPr id="3088" name="Picture 16"/>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42912" y="262235"/>
            <a:ext cx="11458575" cy="24866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4894445" y="2748855"/>
            <a:ext cx="2555508" cy="923330"/>
          </a:xfrm>
          <a:prstGeom prst="rect">
            <a:avLst/>
          </a:prstGeom>
          <a:noFill/>
        </p:spPr>
        <p:txBody>
          <a:bodyPr wrap="none" lIns="91440" tIns="45720" rIns="91440" bIns="45720">
            <a:spAutoFit/>
          </a:bodyPr>
          <a:lstStyle/>
          <a:p>
            <a:pPr algn="ctr"/>
            <a:r>
              <a:rPr lang="ar-DZ"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الخلاصة:</a:t>
            </a:r>
            <a:endParaRPr lang="fr-FR"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3495236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5084113" y="3524258"/>
            <a:ext cx="1572146" cy="2762242"/>
          </a:xfrm>
          <a:custGeom>
            <a:avLst/>
            <a:gdLst>
              <a:gd name="T0" fmla="*/ 998 w 1162"/>
              <a:gd name="T1" fmla="*/ 1386 h 2044"/>
              <a:gd name="T2" fmla="*/ 878 w 1162"/>
              <a:gd name="T3" fmla="*/ 1378 h 2044"/>
              <a:gd name="T4" fmla="*/ 119 w 1162"/>
              <a:gd name="T5" fmla="*/ 508 h 2044"/>
              <a:gd name="T6" fmla="*/ 173 w 1162"/>
              <a:gd name="T7" fmla="*/ 204 h 2044"/>
              <a:gd name="T8" fmla="*/ 263 w 1162"/>
              <a:gd name="T9" fmla="*/ 321 h 2044"/>
              <a:gd name="T10" fmla="*/ 282 w 1162"/>
              <a:gd name="T11" fmla="*/ 0 h 2044"/>
              <a:gd name="T12" fmla="*/ 0 w 1162"/>
              <a:gd name="T13" fmla="*/ 153 h 2044"/>
              <a:gd name="T14" fmla="*/ 141 w 1162"/>
              <a:gd name="T15" fmla="*/ 184 h 2044"/>
              <a:gd name="T16" fmla="*/ 24 w 1162"/>
              <a:gd name="T17" fmla="*/ 622 h 2044"/>
              <a:gd name="T18" fmla="*/ 337 w 1162"/>
              <a:gd name="T19" fmla="*/ 1295 h 2044"/>
              <a:gd name="T20" fmla="*/ 333 w 1162"/>
              <a:gd name="T21" fmla="*/ 1293 h 2044"/>
              <a:gd name="T22" fmla="*/ 333 w 1162"/>
              <a:gd name="T23" fmla="*/ 2044 h 2044"/>
              <a:gd name="T24" fmla="*/ 1162 w 1162"/>
              <a:gd name="T25" fmla="*/ 2044 h 2044"/>
              <a:gd name="T26" fmla="*/ 1162 w 1162"/>
              <a:gd name="T27" fmla="*/ 1462 h 2044"/>
              <a:gd name="T28" fmla="*/ 1162 w 1162"/>
              <a:gd name="T29" fmla="*/ 1370 h 2044"/>
              <a:gd name="T30" fmla="*/ 998 w 1162"/>
              <a:gd name="T31" fmla="*/ 1386 h 2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2" h="2044">
                <a:moveTo>
                  <a:pt x="998" y="1386"/>
                </a:moveTo>
                <a:cubicBezTo>
                  <a:pt x="957" y="1386"/>
                  <a:pt x="917" y="1383"/>
                  <a:pt x="878" y="1378"/>
                </a:cubicBezTo>
                <a:cubicBezTo>
                  <a:pt x="449" y="1319"/>
                  <a:pt x="119" y="952"/>
                  <a:pt x="119" y="508"/>
                </a:cubicBezTo>
                <a:cubicBezTo>
                  <a:pt x="119" y="401"/>
                  <a:pt x="138" y="299"/>
                  <a:pt x="173" y="204"/>
                </a:cubicBezTo>
                <a:cubicBezTo>
                  <a:pt x="263" y="321"/>
                  <a:pt x="263" y="321"/>
                  <a:pt x="263" y="321"/>
                </a:cubicBezTo>
                <a:cubicBezTo>
                  <a:pt x="249" y="226"/>
                  <a:pt x="261" y="97"/>
                  <a:pt x="282" y="0"/>
                </a:cubicBezTo>
                <a:cubicBezTo>
                  <a:pt x="203" y="60"/>
                  <a:pt x="91" y="126"/>
                  <a:pt x="0" y="153"/>
                </a:cubicBezTo>
                <a:cubicBezTo>
                  <a:pt x="141" y="184"/>
                  <a:pt x="141" y="184"/>
                  <a:pt x="141" y="184"/>
                </a:cubicBezTo>
                <a:cubicBezTo>
                  <a:pt x="66" y="313"/>
                  <a:pt x="24" y="463"/>
                  <a:pt x="24" y="622"/>
                </a:cubicBezTo>
                <a:cubicBezTo>
                  <a:pt x="24" y="892"/>
                  <a:pt x="145" y="1134"/>
                  <a:pt x="337" y="1295"/>
                </a:cubicBezTo>
                <a:cubicBezTo>
                  <a:pt x="336" y="1294"/>
                  <a:pt x="334" y="1294"/>
                  <a:pt x="333" y="1293"/>
                </a:cubicBezTo>
                <a:cubicBezTo>
                  <a:pt x="333" y="2044"/>
                  <a:pt x="333" y="2044"/>
                  <a:pt x="333" y="2044"/>
                </a:cubicBezTo>
                <a:cubicBezTo>
                  <a:pt x="1162" y="2044"/>
                  <a:pt x="1162" y="2044"/>
                  <a:pt x="1162" y="2044"/>
                </a:cubicBezTo>
                <a:cubicBezTo>
                  <a:pt x="1162" y="1462"/>
                  <a:pt x="1162" y="1462"/>
                  <a:pt x="1162" y="1462"/>
                </a:cubicBezTo>
                <a:cubicBezTo>
                  <a:pt x="1162" y="1370"/>
                  <a:pt x="1162" y="1370"/>
                  <a:pt x="1162" y="1370"/>
                </a:cubicBezTo>
                <a:cubicBezTo>
                  <a:pt x="1109" y="1381"/>
                  <a:pt x="1054" y="1386"/>
                  <a:pt x="998" y="138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6"/>
          <p:cNvSpPr>
            <a:spLocks/>
          </p:cNvSpPr>
          <p:nvPr/>
        </p:nvSpPr>
        <p:spPr bwMode="auto">
          <a:xfrm>
            <a:off x="5534519" y="1892302"/>
            <a:ext cx="1573367" cy="2764683"/>
          </a:xfrm>
          <a:custGeom>
            <a:avLst/>
            <a:gdLst>
              <a:gd name="T0" fmla="*/ 165 w 1163"/>
              <a:gd name="T1" fmla="*/ 659 h 2045"/>
              <a:gd name="T2" fmla="*/ 285 w 1163"/>
              <a:gd name="T3" fmla="*/ 667 h 2045"/>
              <a:gd name="T4" fmla="*/ 1043 w 1163"/>
              <a:gd name="T5" fmla="*/ 1537 h 2045"/>
              <a:gd name="T6" fmla="*/ 989 w 1163"/>
              <a:gd name="T7" fmla="*/ 1841 h 2045"/>
              <a:gd name="T8" fmla="*/ 900 w 1163"/>
              <a:gd name="T9" fmla="*/ 1724 h 2045"/>
              <a:gd name="T10" fmla="*/ 881 w 1163"/>
              <a:gd name="T11" fmla="*/ 2045 h 2045"/>
              <a:gd name="T12" fmla="*/ 1163 w 1163"/>
              <a:gd name="T13" fmla="*/ 1892 h 2045"/>
              <a:gd name="T14" fmla="*/ 1022 w 1163"/>
              <a:gd name="T15" fmla="*/ 1860 h 2045"/>
              <a:gd name="T16" fmla="*/ 1139 w 1163"/>
              <a:gd name="T17" fmla="*/ 1422 h 2045"/>
              <a:gd name="T18" fmla="*/ 826 w 1163"/>
              <a:gd name="T19" fmla="*/ 750 h 2045"/>
              <a:gd name="T20" fmla="*/ 829 w 1163"/>
              <a:gd name="T21" fmla="*/ 752 h 2045"/>
              <a:gd name="T22" fmla="*/ 829 w 1163"/>
              <a:gd name="T23" fmla="*/ 0 h 2045"/>
              <a:gd name="T24" fmla="*/ 0 w 1163"/>
              <a:gd name="T25" fmla="*/ 0 h 2045"/>
              <a:gd name="T26" fmla="*/ 0 w 1163"/>
              <a:gd name="T27" fmla="*/ 583 h 2045"/>
              <a:gd name="T28" fmla="*/ 0 w 1163"/>
              <a:gd name="T29" fmla="*/ 674 h 2045"/>
              <a:gd name="T30" fmla="*/ 165 w 1163"/>
              <a:gd name="T31" fmla="*/ 659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3" h="2045">
                <a:moveTo>
                  <a:pt x="165" y="659"/>
                </a:moveTo>
                <a:cubicBezTo>
                  <a:pt x="206" y="659"/>
                  <a:pt x="246" y="662"/>
                  <a:pt x="285" y="667"/>
                </a:cubicBezTo>
                <a:cubicBezTo>
                  <a:pt x="713" y="726"/>
                  <a:pt x="1043" y="1093"/>
                  <a:pt x="1043" y="1537"/>
                </a:cubicBezTo>
                <a:cubicBezTo>
                  <a:pt x="1043" y="1644"/>
                  <a:pt x="1024" y="1746"/>
                  <a:pt x="989" y="1841"/>
                </a:cubicBezTo>
                <a:cubicBezTo>
                  <a:pt x="900" y="1724"/>
                  <a:pt x="900" y="1724"/>
                  <a:pt x="900" y="1724"/>
                </a:cubicBezTo>
                <a:cubicBezTo>
                  <a:pt x="914" y="1818"/>
                  <a:pt x="902" y="1948"/>
                  <a:pt x="881" y="2045"/>
                </a:cubicBezTo>
                <a:cubicBezTo>
                  <a:pt x="960" y="1985"/>
                  <a:pt x="1072" y="1919"/>
                  <a:pt x="1163" y="1892"/>
                </a:cubicBezTo>
                <a:cubicBezTo>
                  <a:pt x="1022" y="1860"/>
                  <a:pt x="1022" y="1860"/>
                  <a:pt x="1022" y="1860"/>
                </a:cubicBezTo>
                <a:cubicBezTo>
                  <a:pt x="1096" y="1731"/>
                  <a:pt x="1139" y="1582"/>
                  <a:pt x="1139" y="1422"/>
                </a:cubicBezTo>
                <a:cubicBezTo>
                  <a:pt x="1139" y="1152"/>
                  <a:pt x="1017" y="911"/>
                  <a:pt x="826" y="750"/>
                </a:cubicBezTo>
                <a:cubicBezTo>
                  <a:pt x="827" y="750"/>
                  <a:pt x="828" y="751"/>
                  <a:pt x="829" y="752"/>
                </a:cubicBezTo>
                <a:cubicBezTo>
                  <a:pt x="829" y="0"/>
                  <a:pt x="829" y="0"/>
                  <a:pt x="829" y="0"/>
                </a:cubicBezTo>
                <a:cubicBezTo>
                  <a:pt x="0" y="0"/>
                  <a:pt x="0" y="0"/>
                  <a:pt x="0" y="0"/>
                </a:cubicBezTo>
                <a:cubicBezTo>
                  <a:pt x="0" y="583"/>
                  <a:pt x="0" y="583"/>
                  <a:pt x="0" y="583"/>
                </a:cubicBezTo>
                <a:cubicBezTo>
                  <a:pt x="0" y="674"/>
                  <a:pt x="0" y="674"/>
                  <a:pt x="0" y="674"/>
                </a:cubicBezTo>
                <a:cubicBezTo>
                  <a:pt x="54" y="664"/>
                  <a:pt x="109" y="659"/>
                  <a:pt x="165" y="65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p:cNvSpPr>
          <p:nvPr/>
        </p:nvSpPr>
        <p:spPr bwMode="auto">
          <a:xfrm>
            <a:off x="3898901" y="3078735"/>
            <a:ext cx="2763462" cy="1572146"/>
          </a:xfrm>
          <a:custGeom>
            <a:avLst/>
            <a:gdLst>
              <a:gd name="T0" fmla="*/ 658 w 2044"/>
              <a:gd name="T1" fmla="*/ 998 h 1163"/>
              <a:gd name="T2" fmla="*/ 666 w 2044"/>
              <a:gd name="T3" fmla="*/ 878 h 1163"/>
              <a:gd name="T4" fmla="*/ 1536 w 2044"/>
              <a:gd name="T5" fmla="*/ 119 h 1163"/>
              <a:gd name="T6" fmla="*/ 1840 w 2044"/>
              <a:gd name="T7" fmla="*/ 173 h 1163"/>
              <a:gd name="T8" fmla="*/ 1723 w 2044"/>
              <a:gd name="T9" fmla="*/ 263 h 1163"/>
              <a:gd name="T10" fmla="*/ 2044 w 2044"/>
              <a:gd name="T11" fmla="*/ 282 h 1163"/>
              <a:gd name="T12" fmla="*/ 1891 w 2044"/>
              <a:gd name="T13" fmla="*/ 0 h 1163"/>
              <a:gd name="T14" fmla="*/ 1860 w 2044"/>
              <a:gd name="T15" fmla="*/ 141 h 1163"/>
              <a:gd name="T16" fmla="*/ 1421 w 2044"/>
              <a:gd name="T17" fmla="*/ 24 h 1163"/>
              <a:gd name="T18" fmla="*/ 749 w 2044"/>
              <a:gd name="T19" fmla="*/ 337 h 1163"/>
              <a:gd name="T20" fmla="*/ 751 w 2044"/>
              <a:gd name="T21" fmla="*/ 333 h 1163"/>
              <a:gd name="T22" fmla="*/ 0 w 2044"/>
              <a:gd name="T23" fmla="*/ 333 h 1163"/>
              <a:gd name="T24" fmla="*/ 0 w 2044"/>
              <a:gd name="T25" fmla="*/ 1163 h 1163"/>
              <a:gd name="T26" fmla="*/ 582 w 2044"/>
              <a:gd name="T27" fmla="*/ 1163 h 1163"/>
              <a:gd name="T28" fmla="*/ 673 w 2044"/>
              <a:gd name="T29" fmla="*/ 1163 h 1163"/>
              <a:gd name="T30" fmla="*/ 658 w 2044"/>
              <a:gd name="T31" fmla="*/ 998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4" h="1163">
                <a:moveTo>
                  <a:pt x="658" y="998"/>
                </a:moveTo>
                <a:cubicBezTo>
                  <a:pt x="658" y="957"/>
                  <a:pt x="661" y="917"/>
                  <a:pt x="666" y="878"/>
                </a:cubicBezTo>
                <a:cubicBezTo>
                  <a:pt x="725" y="449"/>
                  <a:pt x="1092" y="119"/>
                  <a:pt x="1536" y="119"/>
                </a:cubicBezTo>
                <a:cubicBezTo>
                  <a:pt x="1643" y="119"/>
                  <a:pt x="1745" y="138"/>
                  <a:pt x="1840" y="173"/>
                </a:cubicBezTo>
                <a:cubicBezTo>
                  <a:pt x="1723" y="263"/>
                  <a:pt x="1723" y="263"/>
                  <a:pt x="1723" y="263"/>
                </a:cubicBezTo>
                <a:cubicBezTo>
                  <a:pt x="1817" y="249"/>
                  <a:pt x="1947" y="261"/>
                  <a:pt x="2044" y="282"/>
                </a:cubicBezTo>
                <a:cubicBezTo>
                  <a:pt x="1984" y="203"/>
                  <a:pt x="1918" y="91"/>
                  <a:pt x="1891" y="0"/>
                </a:cubicBezTo>
                <a:cubicBezTo>
                  <a:pt x="1860" y="141"/>
                  <a:pt x="1860" y="141"/>
                  <a:pt x="1860" y="141"/>
                </a:cubicBezTo>
                <a:cubicBezTo>
                  <a:pt x="1731" y="66"/>
                  <a:pt x="1581" y="24"/>
                  <a:pt x="1421" y="24"/>
                </a:cubicBezTo>
                <a:cubicBezTo>
                  <a:pt x="1152" y="24"/>
                  <a:pt x="910" y="146"/>
                  <a:pt x="749" y="337"/>
                </a:cubicBezTo>
                <a:cubicBezTo>
                  <a:pt x="750" y="336"/>
                  <a:pt x="750" y="335"/>
                  <a:pt x="751" y="333"/>
                </a:cubicBezTo>
                <a:cubicBezTo>
                  <a:pt x="0" y="333"/>
                  <a:pt x="0" y="333"/>
                  <a:pt x="0" y="333"/>
                </a:cubicBezTo>
                <a:cubicBezTo>
                  <a:pt x="0" y="1163"/>
                  <a:pt x="0" y="1163"/>
                  <a:pt x="0" y="1163"/>
                </a:cubicBezTo>
                <a:cubicBezTo>
                  <a:pt x="582" y="1163"/>
                  <a:pt x="582" y="1163"/>
                  <a:pt x="582" y="1163"/>
                </a:cubicBezTo>
                <a:cubicBezTo>
                  <a:pt x="673" y="1163"/>
                  <a:pt x="673" y="1163"/>
                  <a:pt x="673" y="1163"/>
                </a:cubicBezTo>
                <a:cubicBezTo>
                  <a:pt x="663" y="1109"/>
                  <a:pt x="658" y="1054"/>
                  <a:pt x="658" y="99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8"/>
          <p:cNvSpPr>
            <a:spLocks/>
          </p:cNvSpPr>
          <p:nvPr/>
        </p:nvSpPr>
        <p:spPr bwMode="auto">
          <a:xfrm>
            <a:off x="5529637" y="3529140"/>
            <a:ext cx="2763462" cy="1572146"/>
          </a:xfrm>
          <a:custGeom>
            <a:avLst/>
            <a:gdLst>
              <a:gd name="T0" fmla="*/ 1386 w 2044"/>
              <a:gd name="T1" fmla="*/ 165 h 1163"/>
              <a:gd name="T2" fmla="*/ 1378 w 2044"/>
              <a:gd name="T3" fmla="*/ 285 h 1163"/>
              <a:gd name="T4" fmla="*/ 508 w 2044"/>
              <a:gd name="T5" fmla="*/ 1043 h 1163"/>
              <a:gd name="T6" fmla="*/ 204 w 2044"/>
              <a:gd name="T7" fmla="*/ 990 h 1163"/>
              <a:gd name="T8" fmla="*/ 321 w 2044"/>
              <a:gd name="T9" fmla="*/ 900 h 1163"/>
              <a:gd name="T10" fmla="*/ 0 w 2044"/>
              <a:gd name="T11" fmla="*/ 881 h 1163"/>
              <a:gd name="T12" fmla="*/ 153 w 2044"/>
              <a:gd name="T13" fmla="*/ 1163 h 1163"/>
              <a:gd name="T14" fmla="*/ 184 w 2044"/>
              <a:gd name="T15" fmla="*/ 1022 h 1163"/>
              <a:gd name="T16" fmla="*/ 623 w 2044"/>
              <a:gd name="T17" fmla="*/ 1139 h 1163"/>
              <a:gd name="T18" fmla="*/ 1295 w 2044"/>
              <a:gd name="T19" fmla="*/ 826 h 1163"/>
              <a:gd name="T20" fmla="*/ 1293 w 2044"/>
              <a:gd name="T21" fmla="*/ 830 h 1163"/>
              <a:gd name="T22" fmla="*/ 2044 w 2044"/>
              <a:gd name="T23" fmla="*/ 830 h 1163"/>
              <a:gd name="T24" fmla="*/ 2044 w 2044"/>
              <a:gd name="T25" fmla="*/ 0 h 1163"/>
              <a:gd name="T26" fmla="*/ 1462 w 2044"/>
              <a:gd name="T27" fmla="*/ 0 h 1163"/>
              <a:gd name="T28" fmla="*/ 1371 w 2044"/>
              <a:gd name="T29" fmla="*/ 0 h 1163"/>
              <a:gd name="T30" fmla="*/ 1386 w 2044"/>
              <a:gd name="T31" fmla="*/ 165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4" h="1163">
                <a:moveTo>
                  <a:pt x="1386" y="165"/>
                </a:moveTo>
                <a:cubicBezTo>
                  <a:pt x="1386" y="206"/>
                  <a:pt x="1383" y="246"/>
                  <a:pt x="1378" y="285"/>
                </a:cubicBezTo>
                <a:cubicBezTo>
                  <a:pt x="1319" y="713"/>
                  <a:pt x="952" y="1043"/>
                  <a:pt x="508" y="1043"/>
                </a:cubicBezTo>
                <a:cubicBezTo>
                  <a:pt x="401" y="1043"/>
                  <a:pt x="299" y="1024"/>
                  <a:pt x="204" y="990"/>
                </a:cubicBezTo>
                <a:cubicBezTo>
                  <a:pt x="321" y="900"/>
                  <a:pt x="321" y="900"/>
                  <a:pt x="321" y="900"/>
                </a:cubicBezTo>
                <a:cubicBezTo>
                  <a:pt x="227" y="914"/>
                  <a:pt x="97" y="902"/>
                  <a:pt x="0" y="881"/>
                </a:cubicBezTo>
                <a:cubicBezTo>
                  <a:pt x="60" y="960"/>
                  <a:pt x="126" y="1072"/>
                  <a:pt x="153" y="1163"/>
                </a:cubicBezTo>
                <a:cubicBezTo>
                  <a:pt x="184" y="1022"/>
                  <a:pt x="184" y="1022"/>
                  <a:pt x="184" y="1022"/>
                </a:cubicBezTo>
                <a:cubicBezTo>
                  <a:pt x="313" y="1096"/>
                  <a:pt x="463" y="1139"/>
                  <a:pt x="623" y="1139"/>
                </a:cubicBezTo>
                <a:cubicBezTo>
                  <a:pt x="892" y="1139"/>
                  <a:pt x="1134" y="1017"/>
                  <a:pt x="1295" y="826"/>
                </a:cubicBezTo>
                <a:cubicBezTo>
                  <a:pt x="1294" y="827"/>
                  <a:pt x="1294" y="828"/>
                  <a:pt x="1293" y="830"/>
                </a:cubicBezTo>
                <a:cubicBezTo>
                  <a:pt x="2044" y="830"/>
                  <a:pt x="2044" y="830"/>
                  <a:pt x="2044" y="830"/>
                </a:cubicBezTo>
                <a:cubicBezTo>
                  <a:pt x="2044" y="0"/>
                  <a:pt x="2044" y="0"/>
                  <a:pt x="2044" y="0"/>
                </a:cubicBezTo>
                <a:cubicBezTo>
                  <a:pt x="1462" y="0"/>
                  <a:pt x="1462" y="0"/>
                  <a:pt x="1462" y="0"/>
                </a:cubicBezTo>
                <a:cubicBezTo>
                  <a:pt x="1371" y="0"/>
                  <a:pt x="1371" y="0"/>
                  <a:pt x="1371" y="0"/>
                </a:cubicBezTo>
                <a:cubicBezTo>
                  <a:pt x="1381" y="54"/>
                  <a:pt x="1386" y="109"/>
                  <a:pt x="1386" y="16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Inhaltsplatzhalter 4"/>
          <p:cNvSpPr txBox="1">
            <a:spLocks/>
          </p:cNvSpPr>
          <p:nvPr/>
        </p:nvSpPr>
        <p:spPr>
          <a:xfrm>
            <a:off x="2014743" y="5513776"/>
            <a:ext cx="3278589" cy="1231106"/>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ar-DZ" sz="4000" b="1" dirty="0" smtClean="0">
                <a:solidFill>
                  <a:srgbClr val="84AA33"/>
                </a:solidFill>
                <a:latin typeface="Calibri"/>
              </a:rPr>
              <a:t>مرحلة </a:t>
            </a:r>
            <a:r>
              <a:rPr lang="ar-DZ" sz="4000" b="1" dirty="0">
                <a:solidFill>
                  <a:srgbClr val="84AA33"/>
                </a:solidFill>
                <a:latin typeface="Calibri"/>
              </a:rPr>
              <a:t>الانجاز</a:t>
            </a:r>
            <a:r>
              <a:rPr lang="en-US" sz="4000" b="1" dirty="0">
                <a:solidFill>
                  <a:srgbClr val="3891A7"/>
                </a:solidFill>
                <a:latin typeface="Calibri"/>
              </a:rPr>
              <a:t/>
            </a:r>
            <a:br>
              <a:rPr lang="en-US" sz="4000" b="1" dirty="0">
                <a:solidFill>
                  <a:srgbClr val="3891A7"/>
                </a:solidFill>
                <a:latin typeface="Calibri"/>
              </a:rPr>
            </a:br>
            <a:r>
              <a:rPr lang="en-US" sz="4000" dirty="0" smtClean="0">
                <a:solidFill>
                  <a:prstClr val="white">
                    <a:lumMod val="65000"/>
                  </a:prstClr>
                </a:solidFill>
                <a:latin typeface="Constantia"/>
              </a:rPr>
              <a:t>. </a:t>
            </a:r>
            <a:endParaRPr lang="en-US" sz="4000" dirty="0">
              <a:solidFill>
                <a:prstClr val="white">
                  <a:lumMod val="65000"/>
                </a:prstClr>
              </a:solidFill>
              <a:latin typeface="Constantia"/>
            </a:endParaRPr>
          </a:p>
        </p:txBody>
      </p:sp>
      <p:sp>
        <p:nvSpPr>
          <p:cNvPr id="10" name="Inhaltsplatzhalter 4"/>
          <p:cNvSpPr txBox="1">
            <a:spLocks/>
          </p:cNvSpPr>
          <p:nvPr/>
        </p:nvSpPr>
        <p:spPr>
          <a:xfrm>
            <a:off x="8557102" y="3730560"/>
            <a:ext cx="3278589" cy="1231106"/>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Font typeface="Wingdings" panose="05000000000000000000" pitchFamily="2" charset="2"/>
              <a:buNone/>
            </a:pPr>
            <a:r>
              <a:rPr lang="ar-DZ" sz="4000" b="1" dirty="0">
                <a:solidFill>
                  <a:srgbClr val="C32D2E"/>
                </a:solidFill>
                <a:latin typeface="Calibri"/>
              </a:rPr>
              <a:t>مرحلة العصف </a:t>
            </a:r>
            <a:r>
              <a:rPr lang="en-US" sz="4000" b="1" dirty="0">
                <a:solidFill>
                  <a:srgbClr val="C32D2E"/>
                </a:solidFill>
                <a:latin typeface="Calibri"/>
              </a:rPr>
              <a:t/>
            </a:r>
            <a:br>
              <a:rPr lang="en-US" sz="4000" b="1" dirty="0">
                <a:solidFill>
                  <a:srgbClr val="C32D2E"/>
                </a:solidFill>
                <a:latin typeface="Calibri"/>
              </a:rPr>
            </a:br>
            <a:r>
              <a:rPr lang="en-US" sz="4000" dirty="0" smtClean="0">
                <a:solidFill>
                  <a:prstClr val="white">
                    <a:lumMod val="65000"/>
                  </a:prstClr>
                </a:solidFill>
                <a:latin typeface="Constantia"/>
              </a:rPr>
              <a:t> </a:t>
            </a:r>
            <a:endParaRPr lang="en-US" sz="4000" dirty="0">
              <a:solidFill>
                <a:prstClr val="white">
                  <a:lumMod val="65000"/>
                </a:prstClr>
              </a:solidFill>
              <a:latin typeface="Constantia"/>
            </a:endParaRPr>
          </a:p>
        </p:txBody>
      </p:sp>
      <p:sp>
        <p:nvSpPr>
          <p:cNvPr id="11" name="Inhaltsplatzhalter 4"/>
          <p:cNvSpPr txBox="1">
            <a:spLocks/>
          </p:cNvSpPr>
          <p:nvPr/>
        </p:nvSpPr>
        <p:spPr>
          <a:xfrm>
            <a:off x="369009" y="3755961"/>
            <a:ext cx="3278589"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Font typeface="Wingdings" panose="05000000000000000000" pitchFamily="2" charset="2"/>
              <a:buNone/>
            </a:pPr>
            <a:r>
              <a:rPr lang="ar-DZ" sz="4000" b="1" dirty="0" smtClean="0">
                <a:solidFill>
                  <a:srgbClr val="3891A7"/>
                </a:solidFill>
                <a:latin typeface="Calibri"/>
              </a:rPr>
              <a:t>مرحلة التكوين</a:t>
            </a:r>
            <a:endParaRPr lang="en-US" sz="4000" dirty="0">
              <a:solidFill>
                <a:prstClr val="white">
                  <a:lumMod val="65000"/>
                </a:prstClr>
              </a:solidFill>
              <a:latin typeface="Constantia"/>
            </a:endParaRPr>
          </a:p>
        </p:txBody>
      </p:sp>
      <p:sp>
        <p:nvSpPr>
          <p:cNvPr id="12" name="Inhaltsplatzhalter 4"/>
          <p:cNvSpPr txBox="1">
            <a:spLocks/>
          </p:cNvSpPr>
          <p:nvPr/>
        </p:nvSpPr>
        <p:spPr>
          <a:xfrm>
            <a:off x="6901009" y="1882447"/>
            <a:ext cx="5190907" cy="55399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Font typeface="Wingdings" panose="05000000000000000000" pitchFamily="2" charset="2"/>
              <a:buNone/>
            </a:pPr>
            <a:r>
              <a:rPr lang="ar-DZ" sz="3600" b="1" dirty="0">
                <a:solidFill>
                  <a:srgbClr val="FEB80A"/>
                </a:solidFill>
                <a:latin typeface="Calibri"/>
              </a:rPr>
              <a:t>مرحلة صياغة المبادئ </a:t>
            </a:r>
            <a:r>
              <a:rPr lang="ar-DZ" sz="3600" b="1" dirty="0" smtClean="0">
                <a:solidFill>
                  <a:srgbClr val="FEB80A"/>
                </a:solidFill>
                <a:latin typeface="Calibri"/>
              </a:rPr>
              <a:t>العامة</a:t>
            </a:r>
            <a:endParaRPr lang="en-US" sz="3600" dirty="0">
              <a:solidFill>
                <a:prstClr val="white">
                  <a:lumMod val="65000"/>
                </a:prstClr>
              </a:solidFill>
              <a:latin typeface="Constantia"/>
            </a:endParaRPr>
          </a:p>
        </p:txBody>
      </p:sp>
      <p:grpSp>
        <p:nvGrpSpPr>
          <p:cNvPr id="13" name="Group 12"/>
          <p:cNvGrpSpPr/>
          <p:nvPr/>
        </p:nvGrpSpPr>
        <p:grpSpPr>
          <a:xfrm>
            <a:off x="5885711" y="5609671"/>
            <a:ext cx="398028" cy="531484"/>
            <a:chOff x="754063" y="1211263"/>
            <a:chExt cx="269875" cy="360363"/>
          </a:xfrm>
          <a:solidFill>
            <a:schemeClr val="bg1"/>
          </a:solidFill>
        </p:grpSpPr>
        <p:sp>
          <p:nvSpPr>
            <p:cNvPr id="14" name="Freeform 9"/>
            <p:cNvSpPr>
              <a:spLocks noEditPoints="1"/>
            </p:cNvSpPr>
            <p:nvPr/>
          </p:nvSpPr>
          <p:spPr bwMode="auto">
            <a:xfrm>
              <a:off x="754063" y="1211263"/>
              <a:ext cx="269875" cy="360363"/>
            </a:xfrm>
            <a:custGeom>
              <a:avLst/>
              <a:gdLst/>
              <a:ahLst/>
              <a:cxnLst>
                <a:cxn ang="0">
                  <a:pos x="80" y="50"/>
                </a:cxn>
                <a:cxn ang="0">
                  <a:pos x="80" y="35"/>
                </a:cxn>
                <a:cxn ang="0">
                  <a:pos x="46" y="0"/>
                </a:cxn>
                <a:cxn ang="0">
                  <a:pos x="11" y="35"/>
                </a:cxn>
                <a:cxn ang="0">
                  <a:pos x="11" y="50"/>
                </a:cxn>
                <a:cxn ang="0">
                  <a:pos x="0" y="61"/>
                </a:cxn>
                <a:cxn ang="0">
                  <a:pos x="0" y="88"/>
                </a:cxn>
                <a:cxn ang="0">
                  <a:pos x="34" y="123"/>
                </a:cxn>
                <a:cxn ang="0">
                  <a:pos x="57" y="123"/>
                </a:cxn>
                <a:cxn ang="0">
                  <a:pos x="92" y="88"/>
                </a:cxn>
                <a:cxn ang="0">
                  <a:pos x="92" y="61"/>
                </a:cxn>
                <a:cxn ang="0">
                  <a:pos x="80" y="50"/>
                </a:cxn>
                <a:cxn ang="0">
                  <a:pos x="19" y="35"/>
                </a:cxn>
                <a:cxn ang="0">
                  <a:pos x="46" y="8"/>
                </a:cxn>
                <a:cxn ang="0">
                  <a:pos x="73" y="35"/>
                </a:cxn>
                <a:cxn ang="0">
                  <a:pos x="73" y="50"/>
                </a:cxn>
                <a:cxn ang="0">
                  <a:pos x="65" y="50"/>
                </a:cxn>
                <a:cxn ang="0">
                  <a:pos x="65" y="35"/>
                </a:cxn>
                <a:cxn ang="0">
                  <a:pos x="46" y="15"/>
                </a:cxn>
                <a:cxn ang="0">
                  <a:pos x="27" y="35"/>
                </a:cxn>
                <a:cxn ang="0">
                  <a:pos x="27" y="50"/>
                </a:cxn>
                <a:cxn ang="0">
                  <a:pos x="19" y="50"/>
                </a:cxn>
                <a:cxn ang="0">
                  <a:pos x="19" y="35"/>
                </a:cxn>
                <a:cxn ang="0">
                  <a:pos x="61" y="35"/>
                </a:cxn>
                <a:cxn ang="0">
                  <a:pos x="61" y="50"/>
                </a:cxn>
                <a:cxn ang="0">
                  <a:pos x="31" y="50"/>
                </a:cxn>
                <a:cxn ang="0">
                  <a:pos x="31" y="35"/>
                </a:cxn>
                <a:cxn ang="0">
                  <a:pos x="46" y="19"/>
                </a:cxn>
                <a:cxn ang="0">
                  <a:pos x="61" y="35"/>
                </a:cxn>
                <a:cxn ang="0">
                  <a:pos x="84" y="73"/>
                </a:cxn>
                <a:cxn ang="0">
                  <a:pos x="84" y="88"/>
                </a:cxn>
                <a:cxn ang="0">
                  <a:pos x="57" y="115"/>
                </a:cxn>
                <a:cxn ang="0">
                  <a:pos x="34" y="115"/>
                </a:cxn>
                <a:cxn ang="0">
                  <a:pos x="8" y="88"/>
                </a:cxn>
                <a:cxn ang="0">
                  <a:pos x="8" y="61"/>
                </a:cxn>
                <a:cxn ang="0">
                  <a:pos x="11" y="58"/>
                </a:cxn>
                <a:cxn ang="0">
                  <a:pos x="80" y="58"/>
                </a:cxn>
                <a:cxn ang="0">
                  <a:pos x="84" y="61"/>
                </a:cxn>
                <a:cxn ang="0">
                  <a:pos x="84" y="73"/>
                </a:cxn>
                <a:cxn ang="0">
                  <a:pos x="84" y="73"/>
                </a:cxn>
                <a:cxn ang="0">
                  <a:pos x="84" y="73"/>
                </a:cxn>
              </a:cxnLst>
              <a:rect l="0" t="0" r="r" b="b"/>
              <a:pathLst>
                <a:path w="92" h="123">
                  <a:moveTo>
                    <a:pt x="80" y="50"/>
                  </a:moveTo>
                  <a:cubicBezTo>
                    <a:pt x="80" y="35"/>
                    <a:pt x="80" y="35"/>
                    <a:pt x="80" y="35"/>
                  </a:cubicBezTo>
                  <a:cubicBezTo>
                    <a:pt x="80" y="16"/>
                    <a:pt x="65" y="0"/>
                    <a:pt x="46" y="0"/>
                  </a:cubicBezTo>
                  <a:cubicBezTo>
                    <a:pt x="27" y="0"/>
                    <a:pt x="11" y="16"/>
                    <a:pt x="11" y="35"/>
                  </a:cubicBezTo>
                  <a:cubicBezTo>
                    <a:pt x="11" y="50"/>
                    <a:pt x="11" y="50"/>
                    <a:pt x="11" y="50"/>
                  </a:cubicBezTo>
                  <a:cubicBezTo>
                    <a:pt x="5" y="50"/>
                    <a:pt x="0" y="55"/>
                    <a:pt x="0" y="61"/>
                  </a:cubicBezTo>
                  <a:cubicBezTo>
                    <a:pt x="0" y="88"/>
                    <a:pt x="0" y="88"/>
                    <a:pt x="0" y="88"/>
                  </a:cubicBezTo>
                  <a:cubicBezTo>
                    <a:pt x="0" y="107"/>
                    <a:pt x="15" y="123"/>
                    <a:pt x="34" y="123"/>
                  </a:cubicBezTo>
                  <a:cubicBezTo>
                    <a:pt x="57" y="123"/>
                    <a:pt x="57" y="123"/>
                    <a:pt x="57" y="123"/>
                  </a:cubicBezTo>
                  <a:cubicBezTo>
                    <a:pt x="76" y="123"/>
                    <a:pt x="92" y="107"/>
                    <a:pt x="92" y="88"/>
                  </a:cubicBezTo>
                  <a:cubicBezTo>
                    <a:pt x="92" y="61"/>
                    <a:pt x="92" y="61"/>
                    <a:pt x="92" y="61"/>
                  </a:cubicBezTo>
                  <a:cubicBezTo>
                    <a:pt x="92" y="55"/>
                    <a:pt x="87" y="50"/>
                    <a:pt x="80" y="50"/>
                  </a:cubicBezTo>
                  <a:close/>
                  <a:moveTo>
                    <a:pt x="19" y="35"/>
                  </a:moveTo>
                  <a:cubicBezTo>
                    <a:pt x="19" y="20"/>
                    <a:pt x="31" y="8"/>
                    <a:pt x="46" y="8"/>
                  </a:cubicBezTo>
                  <a:cubicBezTo>
                    <a:pt x="61" y="8"/>
                    <a:pt x="73" y="20"/>
                    <a:pt x="73" y="35"/>
                  </a:cubicBezTo>
                  <a:cubicBezTo>
                    <a:pt x="73" y="50"/>
                    <a:pt x="73" y="50"/>
                    <a:pt x="73" y="50"/>
                  </a:cubicBezTo>
                  <a:cubicBezTo>
                    <a:pt x="65" y="50"/>
                    <a:pt x="65" y="50"/>
                    <a:pt x="65" y="50"/>
                  </a:cubicBezTo>
                  <a:cubicBezTo>
                    <a:pt x="65" y="35"/>
                    <a:pt x="65" y="35"/>
                    <a:pt x="65" y="35"/>
                  </a:cubicBezTo>
                  <a:cubicBezTo>
                    <a:pt x="65" y="24"/>
                    <a:pt x="56" y="15"/>
                    <a:pt x="46" y="15"/>
                  </a:cubicBezTo>
                  <a:cubicBezTo>
                    <a:pt x="35" y="15"/>
                    <a:pt x="27" y="24"/>
                    <a:pt x="27" y="35"/>
                  </a:cubicBezTo>
                  <a:cubicBezTo>
                    <a:pt x="27" y="50"/>
                    <a:pt x="27" y="50"/>
                    <a:pt x="27" y="50"/>
                  </a:cubicBezTo>
                  <a:cubicBezTo>
                    <a:pt x="19" y="50"/>
                    <a:pt x="19" y="50"/>
                    <a:pt x="19" y="50"/>
                  </a:cubicBezTo>
                  <a:lnTo>
                    <a:pt x="19" y="35"/>
                  </a:lnTo>
                  <a:close/>
                  <a:moveTo>
                    <a:pt x="61" y="35"/>
                  </a:moveTo>
                  <a:cubicBezTo>
                    <a:pt x="61" y="50"/>
                    <a:pt x="61" y="50"/>
                    <a:pt x="61" y="50"/>
                  </a:cubicBezTo>
                  <a:cubicBezTo>
                    <a:pt x="31" y="50"/>
                    <a:pt x="31" y="50"/>
                    <a:pt x="31" y="50"/>
                  </a:cubicBezTo>
                  <a:cubicBezTo>
                    <a:pt x="31" y="35"/>
                    <a:pt x="31" y="35"/>
                    <a:pt x="31" y="35"/>
                  </a:cubicBezTo>
                  <a:cubicBezTo>
                    <a:pt x="31" y="26"/>
                    <a:pt x="37" y="19"/>
                    <a:pt x="46" y="19"/>
                  </a:cubicBezTo>
                  <a:cubicBezTo>
                    <a:pt x="54" y="19"/>
                    <a:pt x="61" y="26"/>
                    <a:pt x="61" y="35"/>
                  </a:cubicBezTo>
                  <a:close/>
                  <a:moveTo>
                    <a:pt x="84" y="73"/>
                  </a:moveTo>
                  <a:cubicBezTo>
                    <a:pt x="84" y="88"/>
                    <a:pt x="84" y="88"/>
                    <a:pt x="84" y="88"/>
                  </a:cubicBezTo>
                  <a:cubicBezTo>
                    <a:pt x="84" y="103"/>
                    <a:pt x="72" y="115"/>
                    <a:pt x="57" y="115"/>
                  </a:cubicBezTo>
                  <a:cubicBezTo>
                    <a:pt x="34" y="115"/>
                    <a:pt x="34" y="115"/>
                    <a:pt x="34" y="115"/>
                  </a:cubicBezTo>
                  <a:cubicBezTo>
                    <a:pt x="20" y="115"/>
                    <a:pt x="8" y="103"/>
                    <a:pt x="8" y="88"/>
                  </a:cubicBezTo>
                  <a:cubicBezTo>
                    <a:pt x="8" y="61"/>
                    <a:pt x="8" y="61"/>
                    <a:pt x="8" y="61"/>
                  </a:cubicBezTo>
                  <a:cubicBezTo>
                    <a:pt x="8" y="59"/>
                    <a:pt x="9" y="58"/>
                    <a:pt x="11" y="58"/>
                  </a:cubicBezTo>
                  <a:cubicBezTo>
                    <a:pt x="80" y="58"/>
                    <a:pt x="80" y="58"/>
                    <a:pt x="80" y="58"/>
                  </a:cubicBezTo>
                  <a:cubicBezTo>
                    <a:pt x="83" y="58"/>
                    <a:pt x="84" y="59"/>
                    <a:pt x="84" y="61"/>
                  </a:cubicBezTo>
                  <a:lnTo>
                    <a:pt x="84" y="73"/>
                  </a:lnTo>
                  <a:close/>
                  <a:moveTo>
                    <a:pt x="84" y="73"/>
                  </a:moveTo>
                  <a:cubicBezTo>
                    <a:pt x="84" y="73"/>
                    <a:pt x="84" y="73"/>
                    <a:pt x="84" y="7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0"/>
            <p:cNvSpPr>
              <a:spLocks noEditPoints="1"/>
            </p:cNvSpPr>
            <p:nvPr/>
          </p:nvSpPr>
          <p:spPr bwMode="auto">
            <a:xfrm>
              <a:off x="865188" y="1425576"/>
              <a:ext cx="47625" cy="66675"/>
            </a:xfrm>
            <a:custGeom>
              <a:avLst/>
              <a:gdLst/>
              <a:ahLst/>
              <a:cxnLst>
                <a:cxn ang="0">
                  <a:pos x="8" y="0"/>
                </a:cxn>
                <a:cxn ang="0">
                  <a:pos x="0" y="8"/>
                </a:cxn>
                <a:cxn ang="0">
                  <a:pos x="3" y="18"/>
                </a:cxn>
                <a:cxn ang="0">
                  <a:pos x="8" y="23"/>
                </a:cxn>
                <a:cxn ang="0">
                  <a:pos x="13" y="18"/>
                </a:cxn>
                <a:cxn ang="0">
                  <a:pos x="16" y="8"/>
                </a:cxn>
                <a:cxn ang="0">
                  <a:pos x="8" y="0"/>
                </a:cxn>
                <a:cxn ang="0">
                  <a:pos x="8" y="0"/>
                </a:cxn>
                <a:cxn ang="0">
                  <a:pos x="8" y="0"/>
                </a:cxn>
              </a:cxnLst>
              <a:rect l="0" t="0" r="r" b="b"/>
              <a:pathLst>
                <a:path w="16" h="23">
                  <a:moveTo>
                    <a:pt x="8" y="0"/>
                  </a:moveTo>
                  <a:cubicBezTo>
                    <a:pt x="4" y="0"/>
                    <a:pt x="0" y="3"/>
                    <a:pt x="0" y="8"/>
                  </a:cubicBezTo>
                  <a:cubicBezTo>
                    <a:pt x="0" y="10"/>
                    <a:pt x="1" y="14"/>
                    <a:pt x="3" y="18"/>
                  </a:cubicBezTo>
                  <a:cubicBezTo>
                    <a:pt x="4" y="21"/>
                    <a:pt x="5" y="23"/>
                    <a:pt x="8" y="23"/>
                  </a:cubicBezTo>
                  <a:cubicBezTo>
                    <a:pt x="11" y="23"/>
                    <a:pt x="12" y="21"/>
                    <a:pt x="13" y="18"/>
                  </a:cubicBezTo>
                  <a:cubicBezTo>
                    <a:pt x="14" y="14"/>
                    <a:pt x="16" y="10"/>
                    <a:pt x="16" y="8"/>
                  </a:cubicBezTo>
                  <a:cubicBezTo>
                    <a:pt x="16" y="3"/>
                    <a:pt x="12" y="0"/>
                    <a:pt x="8" y="0"/>
                  </a:cubicBezTo>
                  <a:close/>
                  <a:moveTo>
                    <a:pt x="8" y="0"/>
                  </a:moveTo>
                  <a:cubicBezTo>
                    <a:pt x="8" y="0"/>
                    <a:pt x="8" y="0"/>
                    <a:pt x="8"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16" name="Group 15"/>
          <p:cNvGrpSpPr/>
          <p:nvPr/>
        </p:nvGrpSpPr>
        <p:grpSpPr>
          <a:xfrm>
            <a:off x="7575729" y="3887668"/>
            <a:ext cx="531484" cy="461246"/>
            <a:chOff x="8783638" y="1235076"/>
            <a:chExt cx="360363" cy="312738"/>
          </a:xfrm>
          <a:solidFill>
            <a:schemeClr val="bg1"/>
          </a:solidFill>
        </p:grpSpPr>
        <p:sp>
          <p:nvSpPr>
            <p:cNvPr id="17" name="Freeform 51"/>
            <p:cNvSpPr>
              <a:spLocks noEditPoints="1"/>
            </p:cNvSpPr>
            <p:nvPr/>
          </p:nvSpPr>
          <p:spPr bwMode="auto">
            <a:xfrm>
              <a:off x="8842375" y="1290638"/>
              <a:ext cx="128588" cy="84138"/>
            </a:xfrm>
            <a:custGeom>
              <a:avLst/>
              <a:gdLst/>
              <a:ahLst/>
              <a:cxnLst>
                <a:cxn ang="0">
                  <a:pos x="42" y="0"/>
                </a:cxn>
                <a:cxn ang="0">
                  <a:pos x="0" y="27"/>
                </a:cxn>
                <a:cxn ang="0">
                  <a:pos x="1" y="29"/>
                </a:cxn>
                <a:cxn ang="0">
                  <a:pos x="3" y="27"/>
                </a:cxn>
                <a:cxn ang="0">
                  <a:pos x="42" y="4"/>
                </a:cxn>
                <a:cxn ang="0">
                  <a:pos x="44" y="2"/>
                </a:cxn>
                <a:cxn ang="0">
                  <a:pos x="42" y="0"/>
                </a:cxn>
                <a:cxn ang="0">
                  <a:pos x="42" y="0"/>
                </a:cxn>
                <a:cxn ang="0">
                  <a:pos x="42" y="0"/>
                </a:cxn>
              </a:cxnLst>
              <a:rect l="0" t="0" r="r" b="b"/>
              <a:pathLst>
                <a:path w="44" h="29">
                  <a:moveTo>
                    <a:pt x="42" y="0"/>
                  </a:moveTo>
                  <a:cubicBezTo>
                    <a:pt x="19" y="0"/>
                    <a:pt x="0" y="12"/>
                    <a:pt x="0" y="27"/>
                  </a:cubicBezTo>
                  <a:cubicBezTo>
                    <a:pt x="0" y="28"/>
                    <a:pt x="0" y="29"/>
                    <a:pt x="1" y="29"/>
                  </a:cubicBezTo>
                  <a:cubicBezTo>
                    <a:pt x="3" y="29"/>
                    <a:pt x="3" y="28"/>
                    <a:pt x="3" y="27"/>
                  </a:cubicBezTo>
                  <a:cubicBezTo>
                    <a:pt x="3" y="15"/>
                    <a:pt x="21" y="4"/>
                    <a:pt x="42" y="4"/>
                  </a:cubicBezTo>
                  <a:cubicBezTo>
                    <a:pt x="43" y="4"/>
                    <a:pt x="44" y="3"/>
                    <a:pt x="44" y="2"/>
                  </a:cubicBezTo>
                  <a:cubicBezTo>
                    <a:pt x="44" y="1"/>
                    <a:pt x="43" y="0"/>
                    <a:pt x="42" y="0"/>
                  </a:cubicBezTo>
                  <a:close/>
                  <a:moveTo>
                    <a:pt x="42" y="0"/>
                  </a:moveTo>
                  <a:cubicBezTo>
                    <a:pt x="42" y="0"/>
                    <a:pt x="42" y="0"/>
                    <a:pt x="42"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52"/>
            <p:cNvSpPr>
              <a:spLocks noEditPoints="1"/>
            </p:cNvSpPr>
            <p:nvPr/>
          </p:nvSpPr>
          <p:spPr bwMode="auto">
            <a:xfrm>
              <a:off x="8783638" y="1235076"/>
              <a:ext cx="360363" cy="312738"/>
            </a:xfrm>
            <a:custGeom>
              <a:avLst/>
              <a:gdLst/>
              <a:ahLst/>
              <a:cxnLst>
                <a:cxn ang="0">
                  <a:pos x="62" y="0"/>
                </a:cxn>
                <a:cxn ang="0">
                  <a:pos x="0" y="46"/>
                </a:cxn>
                <a:cxn ang="0">
                  <a:pos x="27" y="84"/>
                </a:cxn>
                <a:cxn ang="0">
                  <a:pos x="27" y="84"/>
                </a:cxn>
                <a:cxn ang="0">
                  <a:pos x="20" y="102"/>
                </a:cxn>
                <a:cxn ang="0">
                  <a:pos x="20" y="104"/>
                </a:cxn>
                <a:cxn ang="0">
                  <a:pos x="23" y="107"/>
                </a:cxn>
                <a:cxn ang="0">
                  <a:pos x="24" y="107"/>
                </a:cxn>
                <a:cxn ang="0">
                  <a:pos x="50" y="91"/>
                </a:cxn>
                <a:cxn ang="0">
                  <a:pos x="62" y="92"/>
                </a:cxn>
                <a:cxn ang="0">
                  <a:pos x="123" y="46"/>
                </a:cxn>
                <a:cxn ang="0">
                  <a:pos x="62" y="0"/>
                </a:cxn>
                <a:cxn ang="0">
                  <a:pos x="62" y="84"/>
                </a:cxn>
                <a:cxn ang="0">
                  <a:pos x="51" y="83"/>
                </a:cxn>
                <a:cxn ang="0">
                  <a:pos x="50" y="83"/>
                </a:cxn>
                <a:cxn ang="0">
                  <a:pos x="44" y="86"/>
                </a:cxn>
                <a:cxn ang="0">
                  <a:pos x="32" y="96"/>
                </a:cxn>
                <a:cxn ang="0">
                  <a:pos x="35" y="85"/>
                </a:cxn>
                <a:cxn ang="0">
                  <a:pos x="35" y="84"/>
                </a:cxn>
                <a:cxn ang="0">
                  <a:pos x="31" y="77"/>
                </a:cxn>
                <a:cxn ang="0">
                  <a:pos x="8" y="46"/>
                </a:cxn>
                <a:cxn ang="0">
                  <a:pos x="62" y="7"/>
                </a:cxn>
                <a:cxn ang="0">
                  <a:pos x="115" y="46"/>
                </a:cxn>
                <a:cxn ang="0">
                  <a:pos x="62" y="84"/>
                </a:cxn>
                <a:cxn ang="0">
                  <a:pos x="62" y="84"/>
                </a:cxn>
                <a:cxn ang="0">
                  <a:pos x="62" y="84"/>
                </a:cxn>
              </a:cxnLst>
              <a:rect l="0" t="0" r="r" b="b"/>
              <a:pathLst>
                <a:path w="123" h="107">
                  <a:moveTo>
                    <a:pt x="62" y="0"/>
                  </a:moveTo>
                  <a:cubicBezTo>
                    <a:pt x="28" y="0"/>
                    <a:pt x="0" y="20"/>
                    <a:pt x="0" y="46"/>
                  </a:cubicBezTo>
                  <a:cubicBezTo>
                    <a:pt x="0" y="62"/>
                    <a:pt x="11" y="76"/>
                    <a:pt x="27" y="84"/>
                  </a:cubicBezTo>
                  <a:cubicBezTo>
                    <a:pt x="27" y="84"/>
                    <a:pt x="27" y="84"/>
                    <a:pt x="27" y="84"/>
                  </a:cubicBezTo>
                  <a:cubicBezTo>
                    <a:pt x="27" y="91"/>
                    <a:pt x="22" y="98"/>
                    <a:pt x="20" y="102"/>
                  </a:cubicBezTo>
                  <a:cubicBezTo>
                    <a:pt x="20" y="103"/>
                    <a:pt x="20" y="103"/>
                    <a:pt x="20" y="104"/>
                  </a:cubicBezTo>
                  <a:cubicBezTo>
                    <a:pt x="20" y="106"/>
                    <a:pt x="21" y="107"/>
                    <a:pt x="23" y="107"/>
                  </a:cubicBezTo>
                  <a:cubicBezTo>
                    <a:pt x="23" y="107"/>
                    <a:pt x="24" y="107"/>
                    <a:pt x="24" y="107"/>
                  </a:cubicBezTo>
                  <a:cubicBezTo>
                    <a:pt x="36" y="105"/>
                    <a:pt x="47" y="94"/>
                    <a:pt x="50" y="91"/>
                  </a:cubicBezTo>
                  <a:cubicBezTo>
                    <a:pt x="54" y="92"/>
                    <a:pt x="58" y="92"/>
                    <a:pt x="62" y="92"/>
                  </a:cubicBezTo>
                  <a:cubicBezTo>
                    <a:pt x="96" y="92"/>
                    <a:pt x="123" y="71"/>
                    <a:pt x="123" y="46"/>
                  </a:cubicBezTo>
                  <a:cubicBezTo>
                    <a:pt x="123" y="20"/>
                    <a:pt x="96" y="0"/>
                    <a:pt x="62" y="0"/>
                  </a:cubicBezTo>
                  <a:close/>
                  <a:moveTo>
                    <a:pt x="62" y="84"/>
                  </a:moveTo>
                  <a:cubicBezTo>
                    <a:pt x="58" y="84"/>
                    <a:pt x="55" y="84"/>
                    <a:pt x="51" y="83"/>
                  </a:cubicBezTo>
                  <a:cubicBezTo>
                    <a:pt x="51" y="83"/>
                    <a:pt x="50" y="83"/>
                    <a:pt x="50" y="83"/>
                  </a:cubicBezTo>
                  <a:cubicBezTo>
                    <a:pt x="48" y="83"/>
                    <a:pt x="45" y="84"/>
                    <a:pt x="44" y="86"/>
                  </a:cubicBezTo>
                  <a:cubicBezTo>
                    <a:pt x="42" y="88"/>
                    <a:pt x="38" y="93"/>
                    <a:pt x="32" y="96"/>
                  </a:cubicBezTo>
                  <a:cubicBezTo>
                    <a:pt x="34" y="92"/>
                    <a:pt x="35" y="89"/>
                    <a:pt x="35" y="85"/>
                  </a:cubicBezTo>
                  <a:cubicBezTo>
                    <a:pt x="35" y="84"/>
                    <a:pt x="35" y="84"/>
                    <a:pt x="35" y="84"/>
                  </a:cubicBezTo>
                  <a:cubicBezTo>
                    <a:pt x="35" y="81"/>
                    <a:pt x="33" y="78"/>
                    <a:pt x="31" y="77"/>
                  </a:cubicBezTo>
                  <a:cubicBezTo>
                    <a:pt x="17" y="70"/>
                    <a:pt x="8" y="58"/>
                    <a:pt x="8" y="46"/>
                  </a:cubicBezTo>
                  <a:cubicBezTo>
                    <a:pt x="8" y="25"/>
                    <a:pt x="32" y="7"/>
                    <a:pt x="62" y="7"/>
                  </a:cubicBezTo>
                  <a:cubicBezTo>
                    <a:pt x="91" y="7"/>
                    <a:pt x="115" y="25"/>
                    <a:pt x="115" y="46"/>
                  </a:cubicBezTo>
                  <a:cubicBezTo>
                    <a:pt x="115" y="67"/>
                    <a:pt x="91" y="84"/>
                    <a:pt x="62" y="84"/>
                  </a:cubicBezTo>
                  <a:close/>
                  <a:moveTo>
                    <a:pt x="62" y="84"/>
                  </a:moveTo>
                  <a:cubicBezTo>
                    <a:pt x="62" y="84"/>
                    <a:pt x="62" y="84"/>
                    <a:pt x="62" y="8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9" name="Freeform 72"/>
          <p:cNvSpPr>
            <a:spLocks noEditPoints="1"/>
          </p:cNvSpPr>
          <p:nvPr/>
        </p:nvSpPr>
        <p:spPr bwMode="auto">
          <a:xfrm>
            <a:off x="4038769" y="3791349"/>
            <a:ext cx="531484" cy="531484"/>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20" name="Group 19"/>
          <p:cNvGrpSpPr/>
          <p:nvPr/>
        </p:nvGrpSpPr>
        <p:grpSpPr>
          <a:xfrm>
            <a:off x="5902100" y="2034103"/>
            <a:ext cx="365250" cy="531484"/>
            <a:chOff x="4075113" y="1909763"/>
            <a:chExt cx="247650" cy="360363"/>
          </a:xfrm>
          <a:solidFill>
            <a:schemeClr val="bg1"/>
          </a:solidFill>
        </p:grpSpPr>
        <p:sp>
          <p:nvSpPr>
            <p:cNvPr id="21" name="Freeform 78"/>
            <p:cNvSpPr>
              <a:spLocks noEditPoints="1"/>
            </p:cNvSpPr>
            <p:nvPr/>
          </p:nvSpPr>
          <p:spPr bwMode="auto">
            <a:xfrm>
              <a:off x="4075113" y="1909763"/>
              <a:ext cx="247650" cy="360363"/>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 name="Freeform 79"/>
            <p:cNvSpPr>
              <a:spLocks noEditPoints="1"/>
            </p:cNvSpPr>
            <p:nvPr/>
          </p:nvSpPr>
          <p:spPr bwMode="auto">
            <a:xfrm>
              <a:off x="4130675" y="1965326"/>
              <a:ext cx="73025" cy="73025"/>
            </a:xfrm>
            <a:custGeom>
              <a:avLst/>
              <a:gdLst/>
              <a:ahLst/>
              <a:cxnLst>
                <a:cxn ang="0">
                  <a:pos x="23" y="0"/>
                </a:cxn>
                <a:cxn ang="0">
                  <a:pos x="0" y="23"/>
                </a:cxn>
                <a:cxn ang="0">
                  <a:pos x="2" y="25"/>
                </a:cxn>
                <a:cxn ang="0">
                  <a:pos x="4" y="23"/>
                </a:cxn>
                <a:cxn ang="0">
                  <a:pos x="23" y="4"/>
                </a:cxn>
                <a:cxn ang="0">
                  <a:pos x="25" y="2"/>
                </a:cxn>
                <a:cxn ang="0">
                  <a:pos x="23" y="0"/>
                </a:cxn>
                <a:cxn ang="0">
                  <a:pos x="23" y="0"/>
                </a:cxn>
                <a:cxn ang="0">
                  <a:pos x="23" y="0"/>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 name="Rectangle 3"/>
          <p:cNvSpPr/>
          <p:nvPr/>
        </p:nvSpPr>
        <p:spPr>
          <a:xfrm>
            <a:off x="3107284" y="387909"/>
            <a:ext cx="5505033" cy="923330"/>
          </a:xfrm>
          <a:prstGeom prst="rect">
            <a:avLst/>
          </a:prstGeom>
          <a:noFill/>
        </p:spPr>
        <p:txBody>
          <a:bodyPr wrap="none" lIns="91440" tIns="45720" rIns="91440" bIns="45720">
            <a:spAutoFit/>
          </a:bodyPr>
          <a:lstStyle/>
          <a:p>
            <a:pPr algn="ctr"/>
            <a:r>
              <a:rPr lang="ar-IQ" sz="5400" b="1" spc="300" dirty="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latin typeface="Cambria"/>
                <a:cs typeface="Times New Roman"/>
              </a:rPr>
              <a:t>مراحل اعداد </a:t>
            </a:r>
            <a:r>
              <a:rPr lang="ar-IQ" sz="5400" b="1" spc="300" dirty="0" smtClean="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latin typeface="Cambria"/>
                <a:cs typeface="Times New Roman"/>
              </a:rPr>
              <a:t>الفريق</a:t>
            </a:r>
            <a:r>
              <a:rPr lang="ar-DZ" sz="5400" b="1" spc="300" dirty="0" smtClean="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latin typeface="Cambria"/>
                <a:cs typeface="Times New Roman"/>
              </a:rPr>
              <a:t>:</a:t>
            </a:r>
            <a:endParaRPr lang="fr-FR" sz="5400" b="1" spc="300" dirty="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endParaRPr>
          </a:p>
        </p:txBody>
      </p:sp>
    </p:spTree>
    <p:extLst>
      <p:ext uri="{BB962C8B-B14F-4D97-AF65-F5344CB8AC3E}">
        <p14:creationId xmlns:p14="http://schemas.microsoft.com/office/powerpoint/2010/main" val="3461470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right)">
                                      <p:cBhvr>
                                        <p:cTn id="16" dur="500"/>
                                        <p:tgtEl>
                                          <p:spTgt spid="1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000"/>
                            </p:stCondLst>
                            <p:childTnLst>
                              <p:par>
                                <p:cTn id="31" presetID="2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right)">
                                      <p:cBhvr>
                                        <p:cTn id="33" dur="500"/>
                                        <p:tgtEl>
                                          <p:spTgt spid="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down)">
                                      <p:cBhvr>
                                        <p:cTn id="46" dur="500"/>
                                        <p:tgtEl>
                                          <p:spTgt spid="5"/>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right)">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5794972" y="3204188"/>
            <a:ext cx="1846230" cy="1484538"/>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6" y="0"/>
                  <a:pt x="276" y="0"/>
                  <a:pt x="276" y="0"/>
                </a:cubicBezTo>
                <a:cubicBezTo>
                  <a:pt x="275" y="0"/>
                  <a:pt x="275"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chemeClr val="accent4">
              <a:alpha val="7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6"/>
          <p:cNvSpPr>
            <a:spLocks/>
          </p:cNvSpPr>
          <p:nvPr/>
        </p:nvSpPr>
        <p:spPr bwMode="auto">
          <a:xfrm>
            <a:off x="5794972" y="2137426"/>
            <a:ext cx="1542913" cy="1241884"/>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1" y="0"/>
                  <a:pt x="231" y="0"/>
                  <a:pt x="231" y="0"/>
                </a:cubicBezTo>
                <a:cubicBezTo>
                  <a:pt x="230" y="0"/>
                  <a:pt x="230"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p:cNvSpPr>
          <p:nvPr/>
        </p:nvSpPr>
        <p:spPr bwMode="auto">
          <a:xfrm>
            <a:off x="4699595" y="2456768"/>
            <a:ext cx="1058750" cy="853867"/>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6" y="0"/>
                  <a:pt x="366"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8"/>
          <p:cNvSpPr>
            <a:spLocks/>
          </p:cNvSpPr>
          <p:nvPr/>
        </p:nvSpPr>
        <p:spPr bwMode="auto">
          <a:xfrm>
            <a:off x="3914404" y="3204188"/>
            <a:ext cx="1843941" cy="1484538"/>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7" y="0"/>
                  <a:pt x="637" y="0"/>
                  <a:pt x="637" y="0"/>
                </a:cubicBezTo>
                <a:cubicBezTo>
                  <a:pt x="638"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close/>
              </a:path>
            </a:pathLst>
          </a:custGeom>
          <a:solidFill>
            <a:schemeClr val="accent3">
              <a:alpha val="7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9"/>
          <p:cNvSpPr>
            <a:spLocks/>
          </p:cNvSpPr>
          <p:nvPr/>
        </p:nvSpPr>
        <p:spPr bwMode="auto">
          <a:xfrm>
            <a:off x="3914404" y="4462096"/>
            <a:ext cx="1843941" cy="1484538"/>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7" y="0"/>
                  <a:pt x="637" y="0"/>
                  <a:pt x="637" y="0"/>
                </a:cubicBezTo>
                <a:cubicBezTo>
                  <a:pt x="638"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0"/>
          <p:cNvSpPr>
            <a:spLocks/>
          </p:cNvSpPr>
          <p:nvPr/>
        </p:nvSpPr>
        <p:spPr bwMode="auto">
          <a:xfrm>
            <a:off x="5794972" y="4464385"/>
            <a:ext cx="2324671" cy="1870266"/>
          </a:xfrm>
          <a:custGeom>
            <a:avLst/>
            <a:gdLst>
              <a:gd name="T0" fmla="*/ 804 w 1151"/>
              <a:gd name="T1" fmla="*/ 0 h 926"/>
              <a:gd name="T2" fmla="*/ 349 w 1151"/>
              <a:gd name="T3" fmla="*/ 0 h 926"/>
              <a:gd name="T4" fmla="*/ 348 w 1151"/>
              <a:gd name="T5" fmla="*/ 0 h 926"/>
              <a:gd name="T6" fmla="*/ 347 w 1151"/>
              <a:gd name="T7" fmla="*/ 0 h 926"/>
              <a:gd name="T8" fmla="*/ 3 w 1151"/>
              <a:gd name="T9" fmla="*/ 345 h 926"/>
              <a:gd name="T10" fmla="*/ 0 w 1151"/>
              <a:gd name="T11" fmla="*/ 926 h 926"/>
              <a:gd name="T12" fmla="*/ 298 w 1151"/>
              <a:gd name="T13" fmla="*/ 703 h 926"/>
              <a:gd name="T14" fmla="*/ 804 w 1151"/>
              <a:gd name="T15" fmla="*/ 693 h 926"/>
              <a:gd name="T16" fmla="*/ 1151 w 1151"/>
              <a:gd name="T17" fmla="*/ 347 h 926"/>
              <a:gd name="T18" fmla="*/ 804 w 1151"/>
              <a:gd name="T19"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1" h="926">
                <a:moveTo>
                  <a:pt x="804" y="0"/>
                </a:moveTo>
                <a:cubicBezTo>
                  <a:pt x="349" y="0"/>
                  <a:pt x="349" y="0"/>
                  <a:pt x="349" y="0"/>
                </a:cubicBezTo>
                <a:cubicBezTo>
                  <a:pt x="349" y="0"/>
                  <a:pt x="348" y="0"/>
                  <a:pt x="348" y="0"/>
                </a:cubicBezTo>
                <a:cubicBezTo>
                  <a:pt x="347"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Oval 11"/>
          <p:cNvSpPr>
            <a:spLocks noChangeArrowheads="1"/>
          </p:cNvSpPr>
          <p:nvPr/>
        </p:nvSpPr>
        <p:spPr bwMode="auto">
          <a:xfrm>
            <a:off x="6879474" y="1968454"/>
            <a:ext cx="298739" cy="298739"/>
          </a:xfrm>
          <a:prstGeom prst="ellipse">
            <a:avLst/>
          </a:prstGeom>
          <a:solidFill>
            <a:schemeClr val="accent6">
              <a:alpha val="66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3" name="Group 12"/>
          <p:cNvGrpSpPr/>
          <p:nvPr/>
        </p:nvGrpSpPr>
        <p:grpSpPr>
          <a:xfrm>
            <a:off x="5039540" y="1842121"/>
            <a:ext cx="532237" cy="749708"/>
            <a:chOff x="5039540" y="1842121"/>
            <a:chExt cx="532237" cy="749708"/>
          </a:xfrm>
          <a:solidFill>
            <a:schemeClr val="accent5">
              <a:alpha val="52000"/>
            </a:schemeClr>
          </a:solidFill>
        </p:grpSpPr>
        <p:sp>
          <p:nvSpPr>
            <p:cNvPr id="30" name="Oval 30"/>
            <p:cNvSpPr>
              <a:spLocks noChangeArrowheads="1"/>
            </p:cNvSpPr>
            <p:nvPr/>
          </p:nvSpPr>
          <p:spPr bwMode="auto">
            <a:xfrm>
              <a:off x="5039540" y="2132848"/>
              <a:ext cx="121327" cy="121327"/>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1" name="Oval 31"/>
            <p:cNvSpPr>
              <a:spLocks noChangeArrowheads="1"/>
            </p:cNvSpPr>
            <p:nvPr/>
          </p:nvSpPr>
          <p:spPr bwMode="auto">
            <a:xfrm>
              <a:off x="5283338" y="1842121"/>
              <a:ext cx="75543" cy="74399"/>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4" name="Oval 33"/>
            <p:cNvSpPr/>
            <p:nvPr/>
          </p:nvSpPr>
          <p:spPr>
            <a:xfrm>
              <a:off x="5196353" y="2216407"/>
              <a:ext cx="375424" cy="3754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2" name="Group 11"/>
          <p:cNvGrpSpPr/>
          <p:nvPr/>
        </p:nvGrpSpPr>
        <p:grpSpPr>
          <a:xfrm>
            <a:off x="6992217" y="3136661"/>
            <a:ext cx="633533" cy="375422"/>
            <a:chOff x="6992217" y="3136661"/>
            <a:chExt cx="633533" cy="375422"/>
          </a:xfrm>
        </p:grpSpPr>
        <p:sp>
          <p:nvSpPr>
            <p:cNvPr id="18" name="Oval 18"/>
            <p:cNvSpPr>
              <a:spLocks noChangeArrowheads="1"/>
            </p:cNvSpPr>
            <p:nvPr/>
          </p:nvSpPr>
          <p:spPr bwMode="auto">
            <a:xfrm>
              <a:off x="6992217" y="3280875"/>
              <a:ext cx="73254" cy="7211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5" name="Oval 34"/>
            <p:cNvSpPr/>
            <p:nvPr/>
          </p:nvSpPr>
          <p:spPr>
            <a:xfrm>
              <a:off x="7250326" y="3136661"/>
              <a:ext cx="375424" cy="37542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4" name="Group 3"/>
          <p:cNvGrpSpPr/>
          <p:nvPr/>
        </p:nvGrpSpPr>
        <p:grpSpPr>
          <a:xfrm>
            <a:off x="7602286" y="4193117"/>
            <a:ext cx="675310" cy="699347"/>
            <a:chOff x="7602286" y="4193117"/>
            <a:chExt cx="675310" cy="699347"/>
          </a:xfrm>
          <a:solidFill>
            <a:schemeClr val="accent2">
              <a:alpha val="76000"/>
            </a:schemeClr>
          </a:solidFill>
        </p:grpSpPr>
        <p:sp>
          <p:nvSpPr>
            <p:cNvPr id="25" name="Oval 25"/>
            <p:cNvSpPr>
              <a:spLocks noChangeArrowheads="1"/>
            </p:cNvSpPr>
            <p:nvPr/>
          </p:nvSpPr>
          <p:spPr bwMode="auto">
            <a:xfrm>
              <a:off x="8108196" y="4282395"/>
              <a:ext cx="169400" cy="1694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6" name="Oval 26"/>
            <p:cNvSpPr>
              <a:spLocks noChangeArrowheads="1"/>
            </p:cNvSpPr>
            <p:nvPr/>
          </p:nvSpPr>
          <p:spPr bwMode="auto">
            <a:xfrm>
              <a:off x="7960544" y="4193117"/>
              <a:ext cx="86989" cy="89278"/>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Oval 27"/>
            <p:cNvSpPr>
              <a:spLocks noChangeArrowheads="1"/>
            </p:cNvSpPr>
            <p:nvPr/>
          </p:nvSpPr>
          <p:spPr bwMode="auto">
            <a:xfrm>
              <a:off x="7855241" y="4827222"/>
              <a:ext cx="62953" cy="65242"/>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6" name="Oval 35"/>
            <p:cNvSpPr/>
            <p:nvPr/>
          </p:nvSpPr>
          <p:spPr>
            <a:xfrm>
              <a:off x="7602286" y="4415173"/>
              <a:ext cx="375424" cy="3754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4" name="Group 13"/>
          <p:cNvGrpSpPr/>
          <p:nvPr/>
        </p:nvGrpSpPr>
        <p:grpSpPr>
          <a:xfrm>
            <a:off x="4217722" y="5349163"/>
            <a:ext cx="546689" cy="528796"/>
            <a:chOff x="4217722" y="5349163"/>
            <a:chExt cx="546689" cy="528796"/>
          </a:xfrm>
          <a:solidFill>
            <a:schemeClr val="accent1">
              <a:alpha val="62000"/>
            </a:schemeClr>
          </a:solidFill>
        </p:grpSpPr>
        <p:sp>
          <p:nvSpPr>
            <p:cNvPr id="21" name="Freeform 21"/>
            <p:cNvSpPr>
              <a:spLocks/>
            </p:cNvSpPr>
            <p:nvPr/>
          </p:nvSpPr>
          <p:spPr bwMode="auto">
            <a:xfrm>
              <a:off x="4217722" y="5647895"/>
              <a:ext cx="104158" cy="105303"/>
            </a:xfrm>
            <a:custGeom>
              <a:avLst/>
              <a:gdLst>
                <a:gd name="T0" fmla="*/ 26 w 52"/>
                <a:gd name="T1" fmla="*/ 0 h 52"/>
                <a:gd name="T2" fmla="*/ 0 w 52"/>
                <a:gd name="T3" fmla="*/ 26 h 52"/>
                <a:gd name="T4" fmla="*/ 26 w 52"/>
                <a:gd name="T5" fmla="*/ 52 h 52"/>
                <a:gd name="T6" fmla="*/ 26 w 52"/>
                <a:gd name="T7" fmla="*/ 52 h 52"/>
                <a:gd name="T8" fmla="*/ 52 w 52"/>
                <a:gd name="T9" fmla="*/ 26 h 52"/>
                <a:gd name="T10" fmla="*/ 26 w 52"/>
                <a:gd name="T11" fmla="*/ 0 h 52"/>
                <a:gd name="T12" fmla="*/ 26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26" y="0"/>
                  </a:moveTo>
                  <a:cubicBezTo>
                    <a:pt x="12" y="0"/>
                    <a:pt x="0" y="12"/>
                    <a:pt x="0" y="26"/>
                  </a:cubicBezTo>
                  <a:cubicBezTo>
                    <a:pt x="0" y="40"/>
                    <a:pt x="12" y="52"/>
                    <a:pt x="26" y="52"/>
                  </a:cubicBezTo>
                  <a:cubicBezTo>
                    <a:pt x="26" y="52"/>
                    <a:pt x="26" y="52"/>
                    <a:pt x="26" y="52"/>
                  </a:cubicBezTo>
                  <a:cubicBezTo>
                    <a:pt x="40" y="52"/>
                    <a:pt x="52" y="41"/>
                    <a:pt x="52" y="26"/>
                  </a:cubicBezTo>
                  <a:cubicBezTo>
                    <a:pt x="52" y="12"/>
                    <a:pt x="41" y="0"/>
                    <a:pt x="26" y="0"/>
                  </a:cubicBezTo>
                  <a:cubicBezTo>
                    <a:pt x="26" y="0"/>
                    <a:pt x="26" y="0"/>
                    <a:pt x="26" y="0"/>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 name="Freeform 22"/>
            <p:cNvSpPr>
              <a:spLocks/>
            </p:cNvSpPr>
            <p:nvPr/>
          </p:nvSpPr>
          <p:spPr bwMode="auto">
            <a:xfrm>
              <a:off x="4419170" y="5819584"/>
              <a:ext cx="58375" cy="58375"/>
            </a:xfrm>
            <a:custGeom>
              <a:avLst/>
              <a:gdLst>
                <a:gd name="T0" fmla="*/ 15 w 29"/>
                <a:gd name="T1" fmla="*/ 0 h 29"/>
                <a:gd name="T2" fmla="*/ 15 w 29"/>
                <a:gd name="T3" fmla="*/ 0 h 29"/>
                <a:gd name="T4" fmla="*/ 0 w 29"/>
                <a:gd name="T5" fmla="*/ 14 h 29"/>
                <a:gd name="T6" fmla="*/ 15 w 29"/>
                <a:gd name="T7" fmla="*/ 29 h 29"/>
                <a:gd name="T8" fmla="*/ 15 w 29"/>
                <a:gd name="T9" fmla="*/ 29 h 29"/>
                <a:gd name="T10" fmla="*/ 29 w 29"/>
                <a:gd name="T11" fmla="*/ 14 h 29"/>
                <a:gd name="T12" fmla="*/ 15 w 29"/>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5" y="0"/>
                  </a:moveTo>
                  <a:cubicBezTo>
                    <a:pt x="15" y="0"/>
                    <a:pt x="15" y="0"/>
                    <a:pt x="15" y="0"/>
                  </a:cubicBezTo>
                  <a:cubicBezTo>
                    <a:pt x="7" y="0"/>
                    <a:pt x="0" y="6"/>
                    <a:pt x="0" y="14"/>
                  </a:cubicBezTo>
                  <a:cubicBezTo>
                    <a:pt x="0" y="22"/>
                    <a:pt x="7" y="29"/>
                    <a:pt x="15" y="29"/>
                  </a:cubicBezTo>
                  <a:cubicBezTo>
                    <a:pt x="15" y="29"/>
                    <a:pt x="15" y="29"/>
                    <a:pt x="15" y="29"/>
                  </a:cubicBezTo>
                  <a:cubicBezTo>
                    <a:pt x="23" y="29"/>
                    <a:pt x="29" y="22"/>
                    <a:pt x="29" y="14"/>
                  </a:cubicBezTo>
                  <a:cubicBezTo>
                    <a:pt x="29" y="6"/>
                    <a:pt x="23" y="0"/>
                    <a:pt x="15" y="0"/>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8" name="Oval 37"/>
            <p:cNvSpPr/>
            <p:nvPr/>
          </p:nvSpPr>
          <p:spPr>
            <a:xfrm>
              <a:off x="4388987" y="5349163"/>
              <a:ext cx="375424" cy="3754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 name="Title 1"/>
          <p:cNvSpPr>
            <a:spLocks noGrp="1"/>
          </p:cNvSpPr>
          <p:nvPr>
            <p:ph type="title"/>
          </p:nvPr>
        </p:nvSpPr>
        <p:spPr>
          <a:xfrm>
            <a:off x="500209" y="193828"/>
            <a:ext cx="11157817" cy="660511"/>
          </a:xfrm>
        </p:spPr>
        <p:txBody>
          <a:bodyPr>
            <a:noAutofit/>
          </a:bodyPr>
          <a:lstStyle/>
          <a:p>
            <a:pPr rtl="1"/>
            <a:r>
              <a:rPr lang="ar-DZ"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اسباب </a:t>
            </a:r>
            <a:r>
              <a:rPr lang="ar-DZ"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تكوين فرق </a:t>
            </a:r>
            <a:r>
              <a:rPr lang="ar-DZ"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العمل:</a:t>
            </a:r>
            <a:endParaRPr lang="en-US"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28" name="Inhaltsplatzhalter 4"/>
          <p:cNvSpPr txBox="1">
            <a:spLocks/>
          </p:cNvSpPr>
          <p:nvPr/>
        </p:nvSpPr>
        <p:spPr>
          <a:xfrm>
            <a:off x="508001" y="3311801"/>
            <a:ext cx="3087060"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2000" b="1" dirty="0">
                <a:solidFill>
                  <a:srgbClr val="C32D2E"/>
                </a:solidFill>
                <a:latin typeface="Calibri"/>
              </a:rPr>
              <a:t>انجاز المهام التي تتطلب تخصصات مهنية متنوعة</a:t>
            </a:r>
            <a:r>
              <a:rPr lang="ar-DZ" sz="2000" b="1" dirty="0" smtClean="0">
                <a:solidFill>
                  <a:srgbClr val="C32D2E"/>
                </a:solidFill>
                <a:latin typeface="Calibri"/>
              </a:rPr>
              <a:t>.</a:t>
            </a:r>
            <a:r>
              <a:rPr lang="en-US" sz="2000" dirty="0" smtClean="0">
                <a:solidFill>
                  <a:prstClr val="white">
                    <a:lumMod val="65000"/>
                  </a:prstClr>
                </a:solidFill>
                <a:latin typeface="Constantia"/>
              </a:rPr>
              <a:t>.</a:t>
            </a:r>
            <a:endParaRPr lang="en-US" sz="2000" dirty="0">
              <a:solidFill>
                <a:prstClr val="white">
                  <a:lumMod val="65000"/>
                </a:prstClr>
              </a:solidFill>
              <a:latin typeface="Constantia"/>
            </a:endParaRPr>
          </a:p>
        </p:txBody>
      </p:sp>
      <p:sp>
        <p:nvSpPr>
          <p:cNvPr id="29" name="Inhaltsplatzhalter 4"/>
          <p:cNvSpPr txBox="1">
            <a:spLocks/>
          </p:cNvSpPr>
          <p:nvPr/>
        </p:nvSpPr>
        <p:spPr>
          <a:xfrm>
            <a:off x="1145441" y="2440359"/>
            <a:ext cx="3360315"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2000" b="1" dirty="0">
                <a:solidFill>
                  <a:srgbClr val="964305"/>
                </a:solidFill>
                <a:latin typeface="Calibri"/>
              </a:rPr>
              <a:t>مساعدة الاعضاء على تحمل المسؤوليات بشكل جماعي</a:t>
            </a:r>
            <a:r>
              <a:rPr lang="ar-DZ" sz="2000" b="1" dirty="0" smtClean="0">
                <a:solidFill>
                  <a:srgbClr val="964305"/>
                </a:solidFill>
                <a:latin typeface="Calibri"/>
              </a:rPr>
              <a:t>.</a:t>
            </a:r>
            <a:endParaRPr lang="en-US" sz="2000" dirty="0">
              <a:solidFill>
                <a:prstClr val="white">
                  <a:lumMod val="65000"/>
                </a:prstClr>
              </a:solidFill>
              <a:latin typeface="Constantia"/>
            </a:endParaRPr>
          </a:p>
        </p:txBody>
      </p:sp>
      <p:sp>
        <p:nvSpPr>
          <p:cNvPr id="32" name="Inhaltsplatzhalter 4"/>
          <p:cNvSpPr txBox="1">
            <a:spLocks/>
          </p:cNvSpPr>
          <p:nvPr/>
        </p:nvSpPr>
        <p:spPr>
          <a:xfrm>
            <a:off x="8299834" y="4785486"/>
            <a:ext cx="3162363"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ar-DZ" sz="2000" b="1" dirty="0">
                <a:solidFill>
                  <a:srgbClr val="FEB80A"/>
                </a:solidFill>
                <a:latin typeface="Calibri"/>
              </a:rPr>
              <a:t>انجاز الاهداف </a:t>
            </a:r>
            <a:r>
              <a:rPr lang="ar-DZ" sz="2000" b="1" dirty="0" smtClean="0">
                <a:solidFill>
                  <a:srgbClr val="FEB80A"/>
                </a:solidFill>
                <a:latin typeface="Calibri"/>
              </a:rPr>
              <a:t>المشتركة.</a:t>
            </a:r>
            <a:r>
              <a:rPr lang="en-US" sz="2000" b="1" dirty="0" smtClean="0">
                <a:solidFill>
                  <a:srgbClr val="3891A7"/>
                </a:solidFill>
                <a:latin typeface="Calibri"/>
              </a:rPr>
              <a:t/>
            </a:r>
            <a:br>
              <a:rPr lang="en-US" sz="2000" b="1" dirty="0" smtClean="0">
                <a:solidFill>
                  <a:srgbClr val="3891A7"/>
                </a:solidFill>
                <a:latin typeface="Calibri"/>
              </a:rPr>
            </a:br>
            <a:endParaRPr lang="en-US" sz="2000" dirty="0">
              <a:solidFill>
                <a:prstClr val="white">
                  <a:lumMod val="65000"/>
                </a:prstClr>
              </a:solidFill>
              <a:latin typeface="Constantia"/>
            </a:endParaRPr>
          </a:p>
        </p:txBody>
      </p:sp>
      <p:sp>
        <p:nvSpPr>
          <p:cNvPr id="33" name="Inhaltsplatzhalter 4"/>
          <p:cNvSpPr txBox="1">
            <a:spLocks/>
          </p:cNvSpPr>
          <p:nvPr/>
        </p:nvSpPr>
        <p:spPr>
          <a:xfrm>
            <a:off x="7886717" y="3311801"/>
            <a:ext cx="2944415" cy="30777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ar-DZ" sz="2000" b="1" dirty="0">
                <a:solidFill>
                  <a:srgbClr val="84AA33"/>
                </a:solidFill>
                <a:latin typeface="Calibri"/>
              </a:rPr>
              <a:t>لحل مشكلات معينة. </a:t>
            </a:r>
          </a:p>
        </p:txBody>
      </p:sp>
      <p:sp>
        <p:nvSpPr>
          <p:cNvPr id="37" name="Inhaltsplatzhalter 4"/>
          <p:cNvSpPr txBox="1">
            <a:spLocks/>
          </p:cNvSpPr>
          <p:nvPr/>
        </p:nvSpPr>
        <p:spPr>
          <a:xfrm>
            <a:off x="7600523" y="2200671"/>
            <a:ext cx="2997399" cy="30777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ar-DZ" sz="2000" b="1" dirty="0">
                <a:solidFill>
                  <a:srgbClr val="475A8D"/>
                </a:solidFill>
                <a:latin typeface="Calibri"/>
              </a:rPr>
              <a:t>لتحسين طرق العمل.</a:t>
            </a:r>
          </a:p>
        </p:txBody>
      </p:sp>
      <p:sp>
        <p:nvSpPr>
          <p:cNvPr id="40" name="Inhaltsplatzhalter 4"/>
          <p:cNvSpPr txBox="1">
            <a:spLocks/>
          </p:cNvSpPr>
          <p:nvPr/>
        </p:nvSpPr>
        <p:spPr>
          <a:xfrm>
            <a:off x="508000" y="5050476"/>
            <a:ext cx="3087061" cy="30777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DZ" sz="2000" b="1" dirty="0">
                <a:solidFill>
                  <a:srgbClr val="3891A7"/>
                </a:solidFill>
                <a:latin typeface="Calibri"/>
              </a:rPr>
              <a:t>انجاز الاهداف الكبيرة</a:t>
            </a:r>
            <a:r>
              <a:rPr lang="ar-DZ" sz="2000" b="1" dirty="0" smtClean="0">
                <a:solidFill>
                  <a:srgbClr val="3891A7"/>
                </a:solidFill>
                <a:latin typeface="Calibri"/>
              </a:rPr>
              <a:t>.</a:t>
            </a:r>
            <a:endParaRPr lang="ar-DZ" sz="2000" b="1" dirty="0">
              <a:solidFill>
                <a:srgbClr val="3891A7"/>
              </a:solidFill>
              <a:latin typeface="Calibri"/>
            </a:endParaRPr>
          </a:p>
        </p:txBody>
      </p:sp>
      <p:grpSp>
        <p:nvGrpSpPr>
          <p:cNvPr id="41" name="Group 40"/>
          <p:cNvGrpSpPr/>
          <p:nvPr/>
        </p:nvGrpSpPr>
        <p:grpSpPr>
          <a:xfrm>
            <a:off x="3778482" y="3099087"/>
            <a:ext cx="532237" cy="749708"/>
            <a:chOff x="5039540" y="1842121"/>
            <a:chExt cx="532237" cy="749708"/>
          </a:xfrm>
          <a:solidFill>
            <a:schemeClr val="accent3">
              <a:alpha val="72000"/>
            </a:schemeClr>
          </a:solidFill>
        </p:grpSpPr>
        <p:sp>
          <p:nvSpPr>
            <p:cNvPr id="42" name="Oval 30"/>
            <p:cNvSpPr>
              <a:spLocks noChangeArrowheads="1"/>
            </p:cNvSpPr>
            <p:nvPr/>
          </p:nvSpPr>
          <p:spPr bwMode="auto">
            <a:xfrm>
              <a:off x="5039540" y="2132848"/>
              <a:ext cx="121327" cy="121327"/>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3" name="Oval 31"/>
            <p:cNvSpPr>
              <a:spLocks noChangeArrowheads="1"/>
            </p:cNvSpPr>
            <p:nvPr/>
          </p:nvSpPr>
          <p:spPr bwMode="auto">
            <a:xfrm>
              <a:off x="5283338" y="1842121"/>
              <a:ext cx="75543" cy="74399"/>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4" name="Oval 43"/>
            <p:cNvSpPr/>
            <p:nvPr/>
          </p:nvSpPr>
          <p:spPr>
            <a:xfrm>
              <a:off x="5196353" y="2216407"/>
              <a:ext cx="375424" cy="3754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45" name="Group 44"/>
          <p:cNvGrpSpPr/>
          <p:nvPr/>
        </p:nvGrpSpPr>
        <p:grpSpPr>
          <a:xfrm>
            <a:off x="6303029" y="2300661"/>
            <a:ext cx="481013" cy="550863"/>
            <a:chOff x="9990138" y="2690813"/>
            <a:chExt cx="481013" cy="550863"/>
          </a:xfrm>
          <a:solidFill>
            <a:schemeClr val="bg1"/>
          </a:solidFill>
        </p:grpSpPr>
        <p:sp>
          <p:nvSpPr>
            <p:cNvPr id="46" name="Freeform 107"/>
            <p:cNvSpPr>
              <a:spLocks/>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7" name="Freeform 108"/>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8" name="Freeform 109"/>
            <p:cNvSpPr>
              <a:spLocks/>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9" name="Freeform 110"/>
            <p:cNvSpPr>
              <a:spLocks/>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0" name="Freeform 111"/>
            <p:cNvSpPr>
              <a:spLocks/>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56" name="Group 55"/>
          <p:cNvGrpSpPr/>
          <p:nvPr/>
        </p:nvGrpSpPr>
        <p:grpSpPr>
          <a:xfrm>
            <a:off x="4991250" y="2622868"/>
            <a:ext cx="389360" cy="335656"/>
            <a:chOff x="4411663" y="2727325"/>
            <a:chExt cx="552451" cy="476251"/>
          </a:xfrm>
          <a:solidFill>
            <a:schemeClr val="bg1"/>
          </a:solidFill>
        </p:grpSpPr>
        <p:sp>
          <p:nvSpPr>
            <p:cNvPr id="57" name="Freeform 153"/>
            <p:cNvSpPr>
              <a:spLocks/>
            </p:cNvSpPr>
            <p:nvPr/>
          </p:nvSpPr>
          <p:spPr bwMode="auto">
            <a:xfrm>
              <a:off x="4510088" y="2727325"/>
              <a:ext cx="360363" cy="103188"/>
            </a:xfrm>
            <a:custGeom>
              <a:avLst/>
              <a:gdLst>
                <a:gd name="T0" fmla="*/ 1169 w 2271"/>
                <a:gd name="T1" fmla="*/ 1 h 651"/>
                <a:gd name="T2" fmla="*/ 1347 w 2271"/>
                <a:gd name="T3" fmla="*/ 21 h 651"/>
                <a:gd name="T4" fmla="*/ 1519 w 2271"/>
                <a:gd name="T5" fmla="*/ 60 h 651"/>
                <a:gd name="T6" fmla="*/ 1685 w 2271"/>
                <a:gd name="T7" fmla="*/ 120 h 651"/>
                <a:gd name="T8" fmla="*/ 1843 w 2271"/>
                <a:gd name="T9" fmla="*/ 198 h 651"/>
                <a:gd name="T10" fmla="*/ 1991 w 2271"/>
                <a:gd name="T11" fmla="*/ 296 h 651"/>
                <a:gd name="T12" fmla="*/ 2129 w 2271"/>
                <a:gd name="T13" fmla="*/ 410 h 651"/>
                <a:gd name="T14" fmla="*/ 2130 w 2271"/>
                <a:gd name="T15" fmla="*/ 262 h 651"/>
                <a:gd name="T16" fmla="*/ 2147 w 2271"/>
                <a:gd name="T17" fmla="*/ 230 h 651"/>
                <a:gd name="T18" fmla="*/ 2179 w 2271"/>
                <a:gd name="T19" fmla="*/ 212 h 651"/>
                <a:gd name="T20" fmla="*/ 2198 w 2271"/>
                <a:gd name="T21" fmla="*/ 209 h 651"/>
                <a:gd name="T22" fmla="*/ 2233 w 2271"/>
                <a:gd name="T23" fmla="*/ 219 h 651"/>
                <a:gd name="T24" fmla="*/ 2258 w 2271"/>
                <a:gd name="T25" fmla="*/ 244 h 651"/>
                <a:gd name="T26" fmla="*/ 2268 w 2271"/>
                <a:gd name="T27" fmla="*/ 279 h 651"/>
                <a:gd name="T28" fmla="*/ 2268 w 2271"/>
                <a:gd name="T29" fmla="*/ 596 h 651"/>
                <a:gd name="T30" fmla="*/ 2251 w 2271"/>
                <a:gd name="T31" fmla="*/ 627 h 651"/>
                <a:gd name="T32" fmla="*/ 2220 w 2271"/>
                <a:gd name="T33" fmla="*/ 645 h 651"/>
                <a:gd name="T34" fmla="*/ 1901 w 2271"/>
                <a:gd name="T35" fmla="*/ 651 h 651"/>
                <a:gd name="T36" fmla="*/ 1882 w 2271"/>
                <a:gd name="T37" fmla="*/ 649 h 651"/>
                <a:gd name="T38" fmla="*/ 1852 w 2271"/>
                <a:gd name="T39" fmla="*/ 631 h 651"/>
                <a:gd name="T40" fmla="*/ 1833 w 2271"/>
                <a:gd name="T41" fmla="*/ 601 h 651"/>
                <a:gd name="T42" fmla="*/ 1833 w 2271"/>
                <a:gd name="T43" fmla="*/ 564 h 651"/>
                <a:gd name="T44" fmla="*/ 1851 w 2271"/>
                <a:gd name="T45" fmla="*/ 532 h 651"/>
                <a:gd name="T46" fmla="*/ 1881 w 2271"/>
                <a:gd name="T47" fmla="*/ 514 h 651"/>
                <a:gd name="T48" fmla="*/ 2029 w 2271"/>
                <a:gd name="T49" fmla="*/ 510 h 651"/>
                <a:gd name="T50" fmla="*/ 1894 w 2271"/>
                <a:gd name="T51" fmla="*/ 398 h 651"/>
                <a:gd name="T52" fmla="*/ 1748 w 2271"/>
                <a:gd name="T53" fmla="*/ 305 h 651"/>
                <a:gd name="T54" fmla="*/ 1591 w 2271"/>
                <a:gd name="T55" fmla="*/ 232 h 651"/>
                <a:gd name="T56" fmla="*/ 1427 w 2271"/>
                <a:gd name="T57" fmla="*/ 180 h 651"/>
                <a:gd name="T58" fmla="*/ 1256 w 2271"/>
                <a:gd name="T59" fmla="*/ 149 h 651"/>
                <a:gd name="T60" fmla="*/ 1080 w 2271"/>
                <a:gd name="T61" fmla="*/ 140 h 651"/>
                <a:gd name="T62" fmla="*/ 901 w 2271"/>
                <a:gd name="T63" fmla="*/ 154 h 651"/>
                <a:gd name="T64" fmla="*/ 727 w 2271"/>
                <a:gd name="T65" fmla="*/ 190 h 651"/>
                <a:gd name="T66" fmla="*/ 559 w 2271"/>
                <a:gd name="T67" fmla="*/ 249 h 651"/>
                <a:gd name="T68" fmla="*/ 402 w 2271"/>
                <a:gd name="T69" fmla="*/ 329 h 651"/>
                <a:gd name="T70" fmla="*/ 255 w 2271"/>
                <a:gd name="T71" fmla="*/ 429 h 651"/>
                <a:gd name="T72" fmla="*/ 121 w 2271"/>
                <a:gd name="T73" fmla="*/ 550 h 651"/>
                <a:gd name="T74" fmla="*/ 90 w 2271"/>
                <a:gd name="T75" fmla="*/ 569 h 651"/>
                <a:gd name="T76" fmla="*/ 54 w 2271"/>
                <a:gd name="T77" fmla="*/ 569 h 651"/>
                <a:gd name="T78" fmla="*/ 21 w 2271"/>
                <a:gd name="T79" fmla="*/ 551 h 651"/>
                <a:gd name="T80" fmla="*/ 2 w 2271"/>
                <a:gd name="T81" fmla="*/ 520 h 651"/>
                <a:gd name="T82" fmla="*/ 2 w 2271"/>
                <a:gd name="T83" fmla="*/ 484 h 651"/>
                <a:gd name="T84" fmla="*/ 20 w 2271"/>
                <a:gd name="T85" fmla="*/ 452 h 651"/>
                <a:gd name="T86" fmla="*/ 156 w 2271"/>
                <a:gd name="T87" fmla="*/ 329 h 651"/>
                <a:gd name="T88" fmla="*/ 304 w 2271"/>
                <a:gd name="T89" fmla="*/ 224 h 651"/>
                <a:gd name="T90" fmla="*/ 463 w 2271"/>
                <a:gd name="T91" fmla="*/ 139 h 651"/>
                <a:gd name="T92" fmla="*/ 631 w 2271"/>
                <a:gd name="T93" fmla="*/ 74 h 651"/>
                <a:gd name="T94" fmla="*/ 806 w 2271"/>
                <a:gd name="T95" fmla="*/ 28 h 651"/>
                <a:gd name="T96" fmla="*/ 986 w 2271"/>
                <a:gd name="T97" fmla="*/ 4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1" h="651">
                  <a:moveTo>
                    <a:pt x="1079" y="0"/>
                  </a:moveTo>
                  <a:lnTo>
                    <a:pt x="1169" y="1"/>
                  </a:lnTo>
                  <a:lnTo>
                    <a:pt x="1258" y="8"/>
                  </a:lnTo>
                  <a:lnTo>
                    <a:pt x="1347" y="21"/>
                  </a:lnTo>
                  <a:lnTo>
                    <a:pt x="1433" y="38"/>
                  </a:lnTo>
                  <a:lnTo>
                    <a:pt x="1519" y="60"/>
                  </a:lnTo>
                  <a:lnTo>
                    <a:pt x="1603" y="87"/>
                  </a:lnTo>
                  <a:lnTo>
                    <a:pt x="1685" y="120"/>
                  </a:lnTo>
                  <a:lnTo>
                    <a:pt x="1765" y="157"/>
                  </a:lnTo>
                  <a:lnTo>
                    <a:pt x="1843" y="198"/>
                  </a:lnTo>
                  <a:lnTo>
                    <a:pt x="1918" y="244"/>
                  </a:lnTo>
                  <a:lnTo>
                    <a:pt x="1991" y="296"/>
                  </a:lnTo>
                  <a:lnTo>
                    <a:pt x="2062" y="351"/>
                  </a:lnTo>
                  <a:lnTo>
                    <a:pt x="2129" y="410"/>
                  </a:lnTo>
                  <a:lnTo>
                    <a:pt x="2127" y="281"/>
                  </a:lnTo>
                  <a:lnTo>
                    <a:pt x="2130" y="262"/>
                  </a:lnTo>
                  <a:lnTo>
                    <a:pt x="2137" y="245"/>
                  </a:lnTo>
                  <a:lnTo>
                    <a:pt x="2147" y="230"/>
                  </a:lnTo>
                  <a:lnTo>
                    <a:pt x="2162" y="220"/>
                  </a:lnTo>
                  <a:lnTo>
                    <a:pt x="2179" y="212"/>
                  </a:lnTo>
                  <a:lnTo>
                    <a:pt x="2197" y="209"/>
                  </a:lnTo>
                  <a:lnTo>
                    <a:pt x="2198" y="209"/>
                  </a:lnTo>
                  <a:lnTo>
                    <a:pt x="2217" y="212"/>
                  </a:lnTo>
                  <a:lnTo>
                    <a:pt x="2233" y="219"/>
                  </a:lnTo>
                  <a:lnTo>
                    <a:pt x="2247" y="230"/>
                  </a:lnTo>
                  <a:lnTo>
                    <a:pt x="2258" y="244"/>
                  </a:lnTo>
                  <a:lnTo>
                    <a:pt x="2265" y="261"/>
                  </a:lnTo>
                  <a:lnTo>
                    <a:pt x="2268" y="279"/>
                  </a:lnTo>
                  <a:lnTo>
                    <a:pt x="2271" y="577"/>
                  </a:lnTo>
                  <a:lnTo>
                    <a:pt x="2268" y="596"/>
                  </a:lnTo>
                  <a:lnTo>
                    <a:pt x="2262" y="613"/>
                  </a:lnTo>
                  <a:lnTo>
                    <a:pt x="2251" y="627"/>
                  </a:lnTo>
                  <a:lnTo>
                    <a:pt x="2237" y="638"/>
                  </a:lnTo>
                  <a:lnTo>
                    <a:pt x="2220" y="645"/>
                  </a:lnTo>
                  <a:lnTo>
                    <a:pt x="2201" y="648"/>
                  </a:lnTo>
                  <a:lnTo>
                    <a:pt x="1901" y="651"/>
                  </a:lnTo>
                  <a:lnTo>
                    <a:pt x="1900" y="651"/>
                  </a:lnTo>
                  <a:lnTo>
                    <a:pt x="1882" y="649"/>
                  </a:lnTo>
                  <a:lnTo>
                    <a:pt x="1866" y="642"/>
                  </a:lnTo>
                  <a:lnTo>
                    <a:pt x="1852" y="631"/>
                  </a:lnTo>
                  <a:lnTo>
                    <a:pt x="1840" y="617"/>
                  </a:lnTo>
                  <a:lnTo>
                    <a:pt x="1833" y="601"/>
                  </a:lnTo>
                  <a:lnTo>
                    <a:pt x="1831" y="582"/>
                  </a:lnTo>
                  <a:lnTo>
                    <a:pt x="1833" y="564"/>
                  </a:lnTo>
                  <a:lnTo>
                    <a:pt x="1840" y="547"/>
                  </a:lnTo>
                  <a:lnTo>
                    <a:pt x="1851" y="532"/>
                  </a:lnTo>
                  <a:lnTo>
                    <a:pt x="1865" y="522"/>
                  </a:lnTo>
                  <a:lnTo>
                    <a:pt x="1881" y="514"/>
                  </a:lnTo>
                  <a:lnTo>
                    <a:pt x="1900" y="511"/>
                  </a:lnTo>
                  <a:lnTo>
                    <a:pt x="2029" y="510"/>
                  </a:lnTo>
                  <a:lnTo>
                    <a:pt x="1964" y="451"/>
                  </a:lnTo>
                  <a:lnTo>
                    <a:pt x="1894" y="398"/>
                  </a:lnTo>
                  <a:lnTo>
                    <a:pt x="1822" y="349"/>
                  </a:lnTo>
                  <a:lnTo>
                    <a:pt x="1748" y="305"/>
                  </a:lnTo>
                  <a:lnTo>
                    <a:pt x="1671" y="266"/>
                  </a:lnTo>
                  <a:lnTo>
                    <a:pt x="1591" y="232"/>
                  </a:lnTo>
                  <a:lnTo>
                    <a:pt x="1510" y="204"/>
                  </a:lnTo>
                  <a:lnTo>
                    <a:pt x="1427" y="180"/>
                  </a:lnTo>
                  <a:lnTo>
                    <a:pt x="1342" y="162"/>
                  </a:lnTo>
                  <a:lnTo>
                    <a:pt x="1256" y="149"/>
                  </a:lnTo>
                  <a:lnTo>
                    <a:pt x="1169" y="142"/>
                  </a:lnTo>
                  <a:lnTo>
                    <a:pt x="1080" y="140"/>
                  </a:lnTo>
                  <a:lnTo>
                    <a:pt x="989" y="144"/>
                  </a:lnTo>
                  <a:lnTo>
                    <a:pt x="901" y="154"/>
                  </a:lnTo>
                  <a:lnTo>
                    <a:pt x="812" y="169"/>
                  </a:lnTo>
                  <a:lnTo>
                    <a:pt x="727" y="190"/>
                  </a:lnTo>
                  <a:lnTo>
                    <a:pt x="642" y="217"/>
                  </a:lnTo>
                  <a:lnTo>
                    <a:pt x="559" y="249"/>
                  </a:lnTo>
                  <a:lnTo>
                    <a:pt x="480" y="286"/>
                  </a:lnTo>
                  <a:lnTo>
                    <a:pt x="402" y="329"/>
                  </a:lnTo>
                  <a:lnTo>
                    <a:pt x="327" y="377"/>
                  </a:lnTo>
                  <a:lnTo>
                    <a:pt x="255" y="429"/>
                  </a:lnTo>
                  <a:lnTo>
                    <a:pt x="187" y="487"/>
                  </a:lnTo>
                  <a:lnTo>
                    <a:pt x="121" y="550"/>
                  </a:lnTo>
                  <a:lnTo>
                    <a:pt x="107" y="562"/>
                  </a:lnTo>
                  <a:lnTo>
                    <a:pt x="90" y="569"/>
                  </a:lnTo>
                  <a:lnTo>
                    <a:pt x="72" y="571"/>
                  </a:lnTo>
                  <a:lnTo>
                    <a:pt x="54" y="569"/>
                  </a:lnTo>
                  <a:lnTo>
                    <a:pt x="37" y="563"/>
                  </a:lnTo>
                  <a:lnTo>
                    <a:pt x="21" y="551"/>
                  </a:lnTo>
                  <a:lnTo>
                    <a:pt x="10" y="536"/>
                  </a:lnTo>
                  <a:lnTo>
                    <a:pt x="2" y="520"/>
                  </a:lnTo>
                  <a:lnTo>
                    <a:pt x="0" y="502"/>
                  </a:lnTo>
                  <a:lnTo>
                    <a:pt x="2" y="484"/>
                  </a:lnTo>
                  <a:lnTo>
                    <a:pt x="9" y="467"/>
                  </a:lnTo>
                  <a:lnTo>
                    <a:pt x="20" y="452"/>
                  </a:lnTo>
                  <a:lnTo>
                    <a:pt x="87" y="388"/>
                  </a:lnTo>
                  <a:lnTo>
                    <a:pt x="156" y="329"/>
                  </a:lnTo>
                  <a:lnTo>
                    <a:pt x="229" y="275"/>
                  </a:lnTo>
                  <a:lnTo>
                    <a:pt x="304" y="224"/>
                  </a:lnTo>
                  <a:lnTo>
                    <a:pt x="382" y="179"/>
                  </a:lnTo>
                  <a:lnTo>
                    <a:pt x="463" y="139"/>
                  </a:lnTo>
                  <a:lnTo>
                    <a:pt x="545" y="104"/>
                  </a:lnTo>
                  <a:lnTo>
                    <a:pt x="631" y="74"/>
                  </a:lnTo>
                  <a:lnTo>
                    <a:pt x="717" y="48"/>
                  </a:lnTo>
                  <a:lnTo>
                    <a:pt x="806" y="28"/>
                  </a:lnTo>
                  <a:lnTo>
                    <a:pt x="895" y="14"/>
                  </a:lnTo>
                  <a:lnTo>
                    <a:pt x="986" y="4"/>
                  </a:lnTo>
                  <a:lnTo>
                    <a:pt x="10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8" name="Freeform 154"/>
            <p:cNvSpPr>
              <a:spLocks/>
            </p:cNvSpPr>
            <p:nvPr/>
          </p:nvSpPr>
          <p:spPr bwMode="auto">
            <a:xfrm>
              <a:off x="4497388" y="3100388"/>
              <a:ext cx="360363" cy="103188"/>
            </a:xfrm>
            <a:custGeom>
              <a:avLst/>
              <a:gdLst>
                <a:gd name="T0" fmla="*/ 370 w 2271"/>
                <a:gd name="T1" fmla="*/ 0 h 654"/>
                <a:gd name="T2" fmla="*/ 405 w 2271"/>
                <a:gd name="T3" fmla="*/ 10 h 654"/>
                <a:gd name="T4" fmla="*/ 430 w 2271"/>
                <a:gd name="T5" fmla="*/ 35 h 654"/>
                <a:gd name="T6" fmla="*/ 441 w 2271"/>
                <a:gd name="T7" fmla="*/ 70 h 654"/>
                <a:gd name="T8" fmla="*/ 431 w 2271"/>
                <a:gd name="T9" fmla="*/ 106 h 654"/>
                <a:gd name="T10" fmla="*/ 406 w 2271"/>
                <a:gd name="T11" fmla="*/ 131 h 654"/>
                <a:gd name="T12" fmla="*/ 371 w 2271"/>
                <a:gd name="T13" fmla="*/ 141 h 654"/>
                <a:gd name="T14" fmla="*/ 308 w 2271"/>
                <a:gd name="T15" fmla="*/ 201 h 654"/>
                <a:gd name="T16" fmla="*/ 449 w 2271"/>
                <a:gd name="T17" fmla="*/ 303 h 654"/>
                <a:gd name="T18" fmla="*/ 601 w 2271"/>
                <a:gd name="T19" fmla="*/ 386 h 654"/>
                <a:gd name="T20" fmla="*/ 761 w 2271"/>
                <a:gd name="T21" fmla="*/ 449 h 654"/>
                <a:gd name="T22" fmla="*/ 929 w 2271"/>
                <a:gd name="T23" fmla="*/ 491 h 654"/>
                <a:gd name="T24" fmla="*/ 1103 w 2271"/>
                <a:gd name="T25" fmla="*/ 511 h 654"/>
                <a:gd name="T26" fmla="*/ 1281 w 2271"/>
                <a:gd name="T27" fmla="*/ 508 h 654"/>
                <a:gd name="T28" fmla="*/ 1458 w 2271"/>
                <a:gd name="T29" fmla="*/ 483 h 654"/>
                <a:gd name="T30" fmla="*/ 1629 w 2271"/>
                <a:gd name="T31" fmla="*/ 436 h 654"/>
                <a:gd name="T32" fmla="*/ 1792 w 2271"/>
                <a:gd name="T33" fmla="*/ 366 h 654"/>
                <a:gd name="T34" fmla="*/ 1944 w 2271"/>
                <a:gd name="T35" fmla="*/ 276 h 654"/>
                <a:gd name="T36" fmla="*/ 2085 w 2271"/>
                <a:gd name="T37" fmla="*/ 166 h 654"/>
                <a:gd name="T38" fmla="*/ 2165 w 2271"/>
                <a:gd name="T39" fmla="*/ 91 h 654"/>
                <a:gd name="T40" fmla="*/ 2200 w 2271"/>
                <a:gd name="T41" fmla="*/ 81 h 654"/>
                <a:gd name="T42" fmla="*/ 2235 w 2271"/>
                <a:gd name="T43" fmla="*/ 91 h 654"/>
                <a:gd name="T44" fmla="*/ 2262 w 2271"/>
                <a:gd name="T45" fmla="*/ 117 h 654"/>
                <a:gd name="T46" fmla="*/ 2271 w 2271"/>
                <a:gd name="T47" fmla="*/ 152 h 654"/>
                <a:gd name="T48" fmla="*/ 2263 w 2271"/>
                <a:gd name="T49" fmla="*/ 187 h 654"/>
                <a:gd name="T50" fmla="*/ 2185 w 2271"/>
                <a:gd name="T51" fmla="*/ 266 h 654"/>
                <a:gd name="T52" fmla="*/ 2043 w 2271"/>
                <a:gd name="T53" fmla="*/ 380 h 654"/>
                <a:gd name="T54" fmla="*/ 1890 w 2271"/>
                <a:gd name="T55" fmla="*/ 475 h 654"/>
                <a:gd name="T56" fmla="*/ 1726 w 2271"/>
                <a:gd name="T57" fmla="*/ 551 h 654"/>
                <a:gd name="T58" fmla="*/ 1554 w 2271"/>
                <a:gd name="T59" fmla="*/ 605 h 654"/>
                <a:gd name="T60" fmla="*/ 1376 w 2271"/>
                <a:gd name="T61" fmla="*/ 640 h 654"/>
                <a:gd name="T62" fmla="*/ 1194 w 2271"/>
                <a:gd name="T63" fmla="*/ 654 h 654"/>
                <a:gd name="T64" fmla="*/ 1086 w 2271"/>
                <a:gd name="T65" fmla="*/ 650 h 654"/>
                <a:gd name="T66" fmla="*/ 912 w 2271"/>
                <a:gd name="T67" fmla="*/ 630 h 654"/>
                <a:gd name="T68" fmla="*/ 742 w 2271"/>
                <a:gd name="T69" fmla="*/ 590 h 654"/>
                <a:gd name="T70" fmla="*/ 579 w 2271"/>
                <a:gd name="T71" fmla="*/ 531 h 654"/>
                <a:gd name="T72" fmla="*/ 424 w 2271"/>
                <a:gd name="T73" fmla="*/ 453 h 654"/>
                <a:gd name="T74" fmla="*/ 278 w 2271"/>
                <a:gd name="T75" fmla="*/ 356 h 654"/>
                <a:gd name="T76" fmla="*/ 143 w 2271"/>
                <a:gd name="T77" fmla="*/ 242 h 654"/>
                <a:gd name="T78" fmla="*/ 142 w 2271"/>
                <a:gd name="T79" fmla="*/ 392 h 654"/>
                <a:gd name="T80" fmla="*/ 124 w 2271"/>
                <a:gd name="T81" fmla="*/ 422 h 654"/>
                <a:gd name="T82" fmla="*/ 94 w 2271"/>
                <a:gd name="T83" fmla="*/ 441 h 654"/>
                <a:gd name="T84" fmla="*/ 74 w 2271"/>
                <a:gd name="T85" fmla="*/ 443 h 654"/>
                <a:gd name="T86" fmla="*/ 39 w 2271"/>
                <a:gd name="T87" fmla="*/ 434 h 654"/>
                <a:gd name="T88" fmla="*/ 14 w 2271"/>
                <a:gd name="T89" fmla="*/ 410 h 654"/>
                <a:gd name="T90" fmla="*/ 4 w 2271"/>
                <a:gd name="T91" fmla="*/ 374 h 654"/>
                <a:gd name="T92" fmla="*/ 3 w 2271"/>
                <a:gd name="T93" fmla="*/ 56 h 654"/>
                <a:gd name="T94" fmla="*/ 20 w 2271"/>
                <a:gd name="T95" fmla="*/ 26 h 654"/>
                <a:gd name="T96" fmla="*/ 51 w 2271"/>
                <a:gd name="T97" fmla="*/ 7 h 654"/>
                <a:gd name="T98" fmla="*/ 369 w 2271"/>
                <a:gd name="T9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1" h="654">
                  <a:moveTo>
                    <a:pt x="369" y="0"/>
                  </a:moveTo>
                  <a:lnTo>
                    <a:pt x="370" y="0"/>
                  </a:lnTo>
                  <a:lnTo>
                    <a:pt x="389" y="4"/>
                  </a:lnTo>
                  <a:lnTo>
                    <a:pt x="405" y="10"/>
                  </a:lnTo>
                  <a:lnTo>
                    <a:pt x="420" y="22"/>
                  </a:lnTo>
                  <a:lnTo>
                    <a:pt x="430" y="35"/>
                  </a:lnTo>
                  <a:lnTo>
                    <a:pt x="438" y="52"/>
                  </a:lnTo>
                  <a:lnTo>
                    <a:pt x="441" y="70"/>
                  </a:lnTo>
                  <a:lnTo>
                    <a:pt x="438" y="89"/>
                  </a:lnTo>
                  <a:lnTo>
                    <a:pt x="431" y="106"/>
                  </a:lnTo>
                  <a:lnTo>
                    <a:pt x="421" y="120"/>
                  </a:lnTo>
                  <a:lnTo>
                    <a:pt x="406" y="131"/>
                  </a:lnTo>
                  <a:lnTo>
                    <a:pt x="389" y="138"/>
                  </a:lnTo>
                  <a:lnTo>
                    <a:pt x="371" y="141"/>
                  </a:lnTo>
                  <a:lnTo>
                    <a:pt x="241" y="142"/>
                  </a:lnTo>
                  <a:lnTo>
                    <a:pt x="308" y="201"/>
                  </a:lnTo>
                  <a:lnTo>
                    <a:pt x="376" y="254"/>
                  </a:lnTo>
                  <a:lnTo>
                    <a:pt x="449" y="303"/>
                  </a:lnTo>
                  <a:lnTo>
                    <a:pt x="523" y="348"/>
                  </a:lnTo>
                  <a:lnTo>
                    <a:pt x="601" y="386"/>
                  </a:lnTo>
                  <a:lnTo>
                    <a:pt x="680" y="420"/>
                  </a:lnTo>
                  <a:lnTo>
                    <a:pt x="761" y="449"/>
                  </a:lnTo>
                  <a:lnTo>
                    <a:pt x="845" y="473"/>
                  </a:lnTo>
                  <a:lnTo>
                    <a:pt x="929" y="491"/>
                  </a:lnTo>
                  <a:lnTo>
                    <a:pt x="1016" y="503"/>
                  </a:lnTo>
                  <a:lnTo>
                    <a:pt x="1103" y="511"/>
                  </a:lnTo>
                  <a:lnTo>
                    <a:pt x="1192" y="513"/>
                  </a:lnTo>
                  <a:lnTo>
                    <a:pt x="1281" y="508"/>
                  </a:lnTo>
                  <a:lnTo>
                    <a:pt x="1371" y="499"/>
                  </a:lnTo>
                  <a:lnTo>
                    <a:pt x="1458" y="483"/>
                  </a:lnTo>
                  <a:lnTo>
                    <a:pt x="1545" y="462"/>
                  </a:lnTo>
                  <a:lnTo>
                    <a:pt x="1629" y="436"/>
                  </a:lnTo>
                  <a:lnTo>
                    <a:pt x="1712" y="403"/>
                  </a:lnTo>
                  <a:lnTo>
                    <a:pt x="1792" y="366"/>
                  </a:lnTo>
                  <a:lnTo>
                    <a:pt x="1870" y="323"/>
                  </a:lnTo>
                  <a:lnTo>
                    <a:pt x="1944" y="276"/>
                  </a:lnTo>
                  <a:lnTo>
                    <a:pt x="2016" y="223"/>
                  </a:lnTo>
                  <a:lnTo>
                    <a:pt x="2085" y="166"/>
                  </a:lnTo>
                  <a:lnTo>
                    <a:pt x="2150" y="102"/>
                  </a:lnTo>
                  <a:lnTo>
                    <a:pt x="2165" y="91"/>
                  </a:lnTo>
                  <a:lnTo>
                    <a:pt x="2182" y="85"/>
                  </a:lnTo>
                  <a:lnTo>
                    <a:pt x="2200" y="81"/>
                  </a:lnTo>
                  <a:lnTo>
                    <a:pt x="2218" y="85"/>
                  </a:lnTo>
                  <a:lnTo>
                    <a:pt x="2235" y="91"/>
                  </a:lnTo>
                  <a:lnTo>
                    <a:pt x="2250" y="102"/>
                  </a:lnTo>
                  <a:lnTo>
                    <a:pt x="2262" y="117"/>
                  </a:lnTo>
                  <a:lnTo>
                    <a:pt x="2269" y="134"/>
                  </a:lnTo>
                  <a:lnTo>
                    <a:pt x="2271" y="152"/>
                  </a:lnTo>
                  <a:lnTo>
                    <a:pt x="2269" y="170"/>
                  </a:lnTo>
                  <a:lnTo>
                    <a:pt x="2263" y="187"/>
                  </a:lnTo>
                  <a:lnTo>
                    <a:pt x="2251" y="202"/>
                  </a:lnTo>
                  <a:lnTo>
                    <a:pt x="2185" y="266"/>
                  </a:lnTo>
                  <a:lnTo>
                    <a:pt x="2115" y="325"/>
                  </a:lnTo>
                  <a:lnTo>
                    <a:pt x="2043" y="380"/>
                  </a:lnTo>
                  <a:lnTo>
                    <a:pt x="1968" y="430"/>
                  </a:lnTo>
                  <a:lnTo>
                    <a:pt x="1890" y="475"/>
                  </a:lnTo>
                  <a:lnTo>
                    <a:pt x="1809" y="515"/>
                  </a:lnTo>
                  <a:lnTo>
                    <a:pt x="1726" y="551"/>
                  </a:lnTo>
                  <a:lnTo>
                    <a:pt x="1641" y="580"/>
                  </a:lnTo>
                  <a:lnTo>
                    <a:pt x="1554" y="605"/>
                  </a:lnTo>
                  <a:lnTo>
                    <a:pt x="1466" y="625"/>
                  </a:lnTo>
                  <a:lnTo>
                    <a:pt x="1376" y="640"/>
                  </a:lnTo>
                  <a:lnTo>
                    <a:pt x="1285" y="649"/>
                  </a:lnTo>
                  <a:lnTo>
                    <a:pt x="1194" y="654"/>
                  </a:lnTo>
                  <a:lnTo>
                    <a:pt x="1176" y="654"/>
                  </a:lnTo>
                  <a:lnTo>
                    <a:pt x="1086" y="650"/>
                  </a:lnTo>
                  <a:lnTo>
                    <a:pt x="999" y="643"/>
                  </a:lnTo>
                  <a:lnTo>
                    <a:pt x="912" y="630"/>
                  </a:lnTo>
                  <a:lnTo>
                    <a:pt x="827" y="613"/>
                  </a:lnTo>
                  <a:lnTo>
                    <a:pt x="742" y="590"/>
                  </a:lnTo>
                  <a:lnTo>
                    <a:pt x="660" y="563"/>
                  </a:lnTo>
                  <a:lnTo>
                    <a:pt x="579" y="531"/>
                  </a:lnTo>
                  <a:lnTo>
                    <a:pt x="501" y="494"/>
                  </a:lnTo>
                  <a:lnTo>
                    <a:pt x="424" y="453"/>
                  </a:lnTo>
                  <a:lnTo>
                    <a:pt x="350" y="406"/>
                  </a:lnTo>
                  <a:lnTo>
                    <a:pt x="278" y="356"/>
                  </a:lnTo>
                  <a:lnTo>
                    <a:pt x="209" y="301"/>
                  </a:lnTo>
                  <a:lnTo>
                    <a:pt x="143" y="242"/>
                  </a:lnTo>
                  <a:lnTo>
                    <a:pt x="144" y="373"/>
                  </a:lnTo>
                  <a:lnTo>
                    <a:pt x="142" y="392"/>
                  </a:lnTo>
                  <a:lnTo>
                    <a:pt x="135" y="409"/>
                  </a:lnTo>
                  <a:lnTo>
                    <a:pt x="124" y="422"/>
                  </a:lnTo>
                  <a:lnTo>
                    <a:pt x="110" y="434"/>
                  </a:lnTo>
                  <a:lnTo>
                    <a:pt x="94" y="441"/>
                  </a:lnTo>
                  <a:lnTo>
                    <a:pt x="75" y="443"/>
                  </a:lnTo>
                  <a:lnTo>
                    <a:pt x="74" y="443"/>
                  </a:lnTo>
                  <a:lnTo>
                    <a:pt x="56" y="441"/>
                  </a:lnTo>
                  <a:lnTo>
                    <a:pt x="39" y="434"/>
                  </a:lnTo>
                  <a:lnTo>
                    <a:pt x="25" y="423"/>
                  </a:lnTo>
                  <a:lnTo>
                    <a:pt x="14" y="410"/>
                  </a:lnTo>
                  <a:lnTo>
                    <a:pt x="6" y="393"/>
                  </a:lnTo>
                  <a:lnTo>
                    <a:pt x="4" y="374"/>
                  </a:lnTo>
                  <a:lnTo>
                    <a:pt x="0" y="75"/>
                  </a:lnTo>
                  <a:lnTo>
                    <a:pt x="3" y="56"/>
                  </a:lnTo>
                  <a:lnTo>
                    <a:pt x="9" y="39"/>
                  </a:lnTo>
                  <a:lnTo>
                    <a:pt x="20" y="26"/>
                  </a:lnTo>
                  <a:lnTo>
                    <a:pt x="35" y="14"/>
                  </a:lnTo>
                  <a:lnTo>
                    <a:pt x="51" y="7"/>
                  </a:lnTo>
                  <a:lnTo>
                    <a:pt x="70" y="5"/>
                  </a:lnTo>
                  <a:lnTo>
                    <a:pt x="3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9" name="Freeform 155"/>
            <p:cNvSpPr>
              <a:spLocks/>
            </p:cNvSpPr>
            <p:nvPr/>
          </p:nvSpPr>
          <p:spPr bwMode="auto">
            <a:xfrm>
              <a:off x="4411663" y="2857500"/>
              <a:ext cx="220663" cy="234950"/>
            </a:xfrm>
            <a:custGeom>
              <a:avLst/>
              <a:gdLst>
                <a:gd name="T0" fmla="*/ 766 w 1387"/>
                <a:gd name="T1" fmla="*/ 3 h 1483"/>
                <a:gd name="T2" fmla="*/ 885 w 1387"/>
                <a:gd name="T3" fmla="*/ 49 h 1483"/>
                <a:gd name="T4" fmla="*/ 973 w 1387"/>
                <a:gd name="T5" fmla="*/ 137 h 1483"/>
                <a:gd name="T6" fmla="*/ 1019 w 1387"/>
                <a:gd name="T7" fmla="*/ 256 h 1483"/>
                <a:gd name="T8" fmla="*/ 1020 w 1387"/>
                <a:gd name="T9" fmla="*/ 585 h 1483"/>
                <a:gd name="T10" fmla="*/ 988 w 1387"/>
                <a:gd name="T11" fmla="*/ 663 h 1483"/>
                <a:gd name="T12" fmla="*/ 992 w 1387"/>
                <a:gd name="T13" fmla="*/ 874 h 1483"/>
                <a:gd name="T14" fmla="*/ 1082 w 1387"/>
                <a:gd name="T15" fmla="*/ 925 h 1483"/>
                <a:gd name="T16" fmla="*/ 1194 w 1387"/>
                <a:gd name="T17" fmla="*/ 996 h 1483"/>
                <a:gd name="T18" fmla="*/ 1315 w 1387"/>
                <a:gd name="T19" fmla="*/ 1088 h 1483"/>
                <a:gd name="T20" fmla="*/ 1368 w 1387"/>
                <a:gd name="T21" fmla="*/ 1155 h 1483"/>
                <a:gd name="T22" fmla="*/ 1387 w 1387"/>
                <a:gd name="T23" fmla="*/ 1238 h 1483"/>
                <a:gd name="T24" fmla="*/ 1377 w 1387"/>
                <a:gd name="T25" fmla="*/ 1448 h 1483"/>
                <a:gd name="T26" fmla="*/ 1335 w 1387"/>
                <a:gd name="T27" fmla="*/ 1480 h 1483"/>
                <a:gd name="T28" fmla="*/ 1280 w 1387"/>
                <a:gd name="T29" fmla="*/ 1474 h 1483"/>
                <a:gd name="T30" fmla="*/ 1249 w 1387"/>
                <a:gd name="T31" fmla="*/ 1432 h 1483"/>
                <a:gd name="T32" fmla="*/ 1243 w 1387"/>
                <a:gd name="T33" fmla="*/ 1222 h 1483"/>
                <a:gd name="T34" fmla="*/ 1188 w 1387"/>
                <a:gd name="T35" fmla="*/ 1165 h 1483"/>
                <a:gd name="T36" fmla="*/ 1075 w 1387"/>
                <a:gd name="T37" fmla="*/ 1085 h 1483"/>
                <a:gd name="T38" fmla="*/ 974 w 1387"/>
                <a:gd name="T39" fmla="*/ 1024 h 1483"/>
                <a:gd name="T40" fmla="*/ 902 w 1387"/>
                <a:gd name="T41" fmla="*/ 985 h 1483"/>
                <a:gd name="T42" fmla="*/ 859 w 1387"/>
                <a:gd name="T43" fmla="*/ 961 h 1483"/>
                <a:gd name="T44" fmla="*/ 832 w 1387"/>
                <a:gd name="T45" fmla="*/ 916 h 1483"/>
                <a:gd name="T46" fmla="*/ 832 w 1387"/>
                <a:gd name="T47" fmla="*/ 634 h 1483"/>
                <a:gd name="T48" fmla="*/ 861 w 1387"/>
                <a:gd name="T49" fmla="*/ 593 h 1483"/>
                <a:gd name="T50" fmla="*/ 881 w 1387"/>
                <a:gd name="T51" fmla="*/ 556 h 1483"/>
                <a:gd name="T52" fmla="*/ 868 w 1387"/>
                <a:gd name="T53" fmla="*/ 238 h 1483"/>
                <a:gd name="T54" fmla="*/ 810 w 1387"/>
                <a:gd name="T55" fmla="*/ 167 h 1483"/>
                <a:gd name="T56" fmla="*/ 720 w 1387"/>
                <a:gd name="T57" fmla="*/ 140 h 1483"/>
                <a:gd name="T58" fmla="*/ 602 w 1387"/>
                <a:gd name="T59" fmla="*/ 153 h 1483"/>
                <a:gd name="T60" fmla="*/ 531 w 1387"/>
                <a:gd name="T61" fmla="*/ 210 h 1483"/>
                <a:gd name="T62" fmla="*/ 504 w 1387"/>
                <a:gd name="T63" fmla="*/ 301 h 1483"/>
                <a:gd name="T64" fmla="*/ 514 w 1387"/>
                <a:gd name="T65" fmla="*/ 584 h 1483"/>
                <a:gd name="T66" fmla="*/ 547 w 1387"/>
                <a:gd name="T67" fmla="*/ 619 h 1483"/>
                <a:gd name="T68" fmla="*/ 557 w 1387"/>
                <a:gd name="T69" fmla="*/ 652 h 1483"/>
                <a:gd name="T70" fmla="*/ 548 w 1387"/>
                <a:gd name="T71" fmla="*/ 933 h 1483"/>
                <a:gd name="T72" fmla="*/ 510 w 1387"/>
                <a:gd name="T73" fmla="*/ 971 h 1483"/>
                <a:gd name="T74" fmla="*/ 464 w 1387"/>
                <a:gd name="T75" fmla="*/ 995 h 1483"/>
                <a:gd name="T76" fmla="*/ 381 w 1387"/>
                <a:gd name="T77" fmla="*/ 1042 h 1483"/>
                <a:gd name="T78" fmla="*/ 274 w 1387"/>
                <a:gd name="T79" fmla="*/ 1110 h 1483"/>
                <a:gd name="T80" fmla="*/ 160 w 1387"/>
                <a:gd name="T81" fmla="*/ 1196 h 1483"/>
                <a:gd name="T82" fmla="*/ 140 w 1387"/>
                <a:gd name="T83" fmla="*/ 1238 h 1483"/>
                <a:gd name="T84" fmla="*/ 131 w 1387"/>
                <a:gd name="T85" fmla="*/ 1448 h 1483"/>
                <a:gd name="T86" fmla="*/ 89 w 1387"/>
                <a:gd name="T87" fmla="*/ 1480 h 1483"/>
                <a:gd name="T88" fmla="*/ 35 w 1387"/>
                <a:gd name="T89" fmla="*/ 1474 h 1483"/>
                <a:gd name="T90" fmla="*/ 2 w 1387"/>
                <a:gd name="T91" fmla="*/ 1432 h 1483"/>
                <a:gd name="T92" fmla="*/ 2 w 1387"/>
                <a:gd name="T93" fmla="*/ 1209 h 1483"/>
                <a:gd name="T94" fmla="*/ 33 w 1387"/>
                <a:gd name="T95" fmla="*/ 1130 h 1483"/>
                <a:gd name="T96" fmla="*/ 112 w 1387"/>
                <a:gd name="T97" fmla="*/ 1055 h 1483"/>
                <a:gd name="T98" fmla="*/ 231 w 1387"/>
                <a:gd name="T99" fmla="*/ 971 h 1483"/>
                <a:gd name="T100" fmla="*/ 337 w 1387"/>
                <a:gd name="T101" fmla="*/ 906 h 1483"/>
                <a:gd name="T102" fmla="*/ 417 w 1387"/>
                <a:gd name="T103" fmla="*/ 863 h 1483"/>
                <a:gd name="T104" fmla="*/ 384 w 1387"/>
                <a:gd name="T105" fmla="*/ 639 h 1483"/>
                <a:gd name="T106" fmla="*/ 364 w 1387"/>
                <a:gd name="T107" fmla="*/ 556 h 1483"/>
                <a:gd name="T108" fmla="*/ 378 w 1387"/>
                <a:gd name="T109" fmla="*/ 214 h 1483"/>
                <a:gd name="T110" fmla="*/ 439 w 1387"/>
                <a:gd name="T111" fmla="*/ 103 h 1483"/>
                <a:gd name="T112" fmla="*/ 539 w 1387"/>
                <a:gd name="T113" fmla="*/ 29 h 1483"/>
                <a:gd name="T114" fmla="*/ 665 w 1387"/>
                <a:gd name="T115" fmla="*/ 0 h 1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483">
                  <a:moveTo>
                    <a:pt x="665" y="0"/>
                  </a:moveTo>
                  <a:lnTo>
                    <a:pt x="721" y="0"/>
                  </a:lnTo>
                  <a:lnTo>
                    <a:pt x="766" y="3"/>
                  </a:lnTo>
                  <a:lnTo>
                    <a:pt x="808" y="13"/>
                  </a:lnTo>
                  <a:lnTo>
                    <a:pt x="848" y="29"/>
                  </a:lnTo>
                  <a:lnTo>
                    <a:pt x="885" y="49"/>
                  </a:lnTo>
                  <a:lnTo>
                    <a:pt x="919" y="74"/>
                  </a:lnTo>
                  <a:lnTo>
                    <a:pt x="948" y="103"/>
                  </a:lnTo>
                  <a:lnTo>
                    <a:pt x="973" y="137"/>
                  </a:lnTo>
                  <a:lnTo>
                    <a:pt x="994" y="174"/>
                  </a:lnTo>
                  <a:lnTo>
                    <a:pt x="1009" y="214"/>
                  </a:lnTo>
                  <a:lnTo>
                    <a:pt x="1019" y="256"/>
                  </a:lnTo>
                  <a:lnTo>
                    <a:pt x="1022" y="301"/>
                  </a:lnTo>
                  <a:lnTo>
                    <a:pt x="1022" y="556"/>
                  </a:lnTo>
                  <a:lnTo>
                    <a:pt x="1020" y="585"/>
                  </a:lnTo>
                  <a:lnTo>
                    <a:pt x="1013" y="612"/>
                  </a:lnTo>
                  <a:lnTo>
                    <a:pt x="1003" y="639"/>
                  </a:lnTo>
                  <a:lnTo>
                    <a:pt x="988" y="663"/>
                  </a:lnTo>
                  <a:lnTo>
                    <a:pt x="970" y="685"/>
                  </a:lnTo>
                  <a:lnTo>
                    <a:pt x="970" y="863"/>
                  </a:lnTo>
                  <a:lnTo>
                    <a:pt x="992" y="874"/>
                  </a:lnTo>
                  <a:lnTo>
                    <a:pt x="1019" y="889"/>
                  </a:lnTo>
                  <a:lnTo>
                    <a:pt x="1049" y="906"/>
                  </a:lnTo>
                  <a:lnTo>
                    <a:pt x="1082" y="925"/>
                  </a:lnTo>
                  <a:lnTo>
                    <a:pt x="1118" y="947"/>
                  </a:lnTo>
                  <a:lnTo>
                    <a:pt x="1155" y="971"/>
                  </a:lnTo>
                  <a:lnTo>
                    <a:pt x="1194" y="996"/>
                  </a:lnTo>
                  <a:lnTo>
                    <a:pt x="1234" y="1024"/>
                  </a:lnTo>
                  <a:lnTo>
                    <a:pt x="1275" y="1055"/>
                  </a:lnTo>
                  <a:lnTo>
                    <a:pt x="1315" y="1088"/>
                  </a:lnTo>
                  <a:lnTo>
                    <a:pt x="1336" y="1108"/>
                  </a:lnTo>
                  <a:lnTo>
                    <a:pt x="1354" y="1130"/>
                  </a:lnTo>
                  <a:lnTo>
                    <a:pt x="1368" y="1155"/>
                  </a:lnTo>
                  <a:lnTo>
                    <a:pt x="1378" y="1181"/>
                  </a:lnTo>
                  <a:lnTo>
                    <a:pt x="1385" y="1209"/>
                  </a:lnTo>
                  <a:lnTo>
                    <a:pt x="1387" y="1238"/>
                  </a:lnTo>
                  <a:lnTo>
                    <a:pt x="1387" y="1413"/>
                  </a:lnTo>
                  <a:lnTo>
                    <a:pt x="1384" y="1432"/>
                  </a:lnTo>
                  <a:lnTo>
                    <a:pt x="1377" y="1448"/>
                  </a:lnTo>
                  <a:lnTo>
                    <a:pt x="1366" y="1462"/>
                  </a:lnTo>
                  <a:lnTo>
                    <a:pt x="1352" y="1474"/>
                  </a:lnTo>
                  <a:lnTo>
                    <a:pt x="1335" y="1480"/>
                  </a:lnTo>
                  <a:lnTo>
                    <a:pt x="1316" y="1483"/>
                  </a:lnTo>
                  <a:lnTo>
                    <a:pt x="1297" y="1480"/>
                  </a:lnTo>
                  <a:lnTo>
                    <a:pt x="1280" y="1474"/>
                  </a:lnTo>
                  <a:lnTo>
                    <a:pt x="1267" y="1462"/>
                  </a:lnTo>
                  <a:lnTo>
                    <a:pt x="1255" y="1448"/>
                  </a:lnTo>
                  <a:lnTo>
                    <a:pt x="1249" y="1432"/>
                  </a:lnTo>
                  <a:lnTo>
                    <a:pt x="1245" y="1413"/>
                  </a:lnTo>
                  <a:lnTo>
                    <a:pt x="1245" y="1238"/>
                  </a:lnTo>
                  <a:lnTo>
                    <a:pt x="1243" y="1222"/>
                  </a:lnTo>
                  <a:lnTo>
                    <a:pt x="1237" y="1207"/>
                  </a:lnTo>
                  <a:lnTo>
                    <a:pt x="1226" y="1196"/>
                  </a:lnTo>
                  <a:lnTo>
                    <a:pt x="1188" y="1165"/>
                  </a:lnTo>
                  <a:lnTo>
                    <a:pt x="1149" y="1137"/>
                  </a:lnTo>
                  <a:lnTo>
                    <a:pt x="1111" y="1110"/>
                  </a:lnTo>
                  <a:lnTo>
                    <a:pt x="1075" y="1085"/>
                  </a:lnTo>
                  <a:lnTo>
                    <a:pt x="1039" y="1062"/>
                  </a:lnTo>
                  <a:lnTo>
                    <a:pt x="1006" y="1042"/>
                  </a:lnTo>
                  <a:lnTo>
                    <a:pt x="974" y="1024"/>
                  </a:lnTo>
                  <a:lnTo>
                    <a:pt x="947" y="1009"/>
                  </a:lnTo>
                  <a:lnTo>
                    <a:pt x="923" y="995"/>
                  </a:lnTo>
                  <a:lnTo>
                    <a:pt x="902" y="985"/>
                  </a:lnTo>
                  <a:lnTo>
                    <a:pt x="887" y="976"/>
                  </a:lnTo>
                  <a:lnTo>
                    <a:pt x="875" y="971"/>
                  </a:lnTo>
                  <a:lnTo>
                    <a:pt x="859" y="961"/>
                  </a:lnTo>
                  <a:lnTo>
                    <a:pt x="847" y="949"/>
                  </a:lnTo>
                  <a:lnTo>
                    <a:pt x="837" y="934"/>
                  </a:lnTo>
                  <a:lnTo>
                    <a:pt x="832" y="916"/>
                  </a:lnTo>
                  <a:lnTo>
                    <a:pt x="830" y="898"/>
                  </a:lnTo>
                  <a:lnTo>
                    <a:pt x="830" y="652"/>
                  </a:lnTo>
                  <a:lnTo>
                    <a:pt x="832" y="634"/>
                  </a:lnTo>
                  <a:lnTo>
                    <a:pt x="837" y="619"/>
                  </a:lnTo>
                  <a:lnTo>
                    <a:pt x="848" y="605"/>
                  </a:lnTo>
                  <a:lnTo>
                    <a:pt x="861" y="593"/>
                  </a:lnTo>
                  <a:lnTo>
                    <a:pt x="871" y="584"/>
                  </a:lnTo>
                  <a:lnTo>
                    <a:pt x="878" y="570"/>
                  </a:lnTo>
                  <a:lnTo>
                    <a:pt x="881" y="556"/>
                  </a:lnTo>
                  <a:lnTo>
                    <a:pt x="881" y="301"/>
                  </a:lnTo>
                  <a:lnTo>
                    <a:pt x="877" y="268"/>
                  </a:lnTo>
                  <a:lnTo>
                    <a:pt x="868" y="238"/>
                  </a:lnTo>
                  <a:lnTo>
                    <a:pt x="853" y="210"/>
                  </a:lnTo>
                  <a:lnTo>
                    <a:pt x="834" y="187"/>
                  </a:lnTo>
                  <a:lnTo>
                    <a:pt x="810" y="167"/>
                  </a:lnTo>
                  <a:lnTo>
                    <a:pt x="782" y="153"/>
                  </a:lnTo>
                  <a:lnTo>
                    <a:pt x="753" y="143"/>
                  </a:lnTo>
                  <a:lnTo>
                    <a:pt x="720" y="140"/>
                  </a:lnTo>
                  <a:lnTo>
                    <a:pt x="664" y="140"/>
                  </a:lnTo>
                  <a:lnTo>
                    <a:pt x="633" y="143"/>
                  </a:lnTo>
                  <a:lnTo>
                    <a:pt x="602" y="153"/>
                  </a:lnTo>
                  <a:lnTo>
                    <a:pt x="575" y="167"/>
                  </a:lnTo>
                  <a:lnTo>
                    <a:pt x="552" y="187"/>
                  </a:lnTo>
                  <a:lnTo>
                    <a:pt x="531" y="210"/>
                  </a:lnTo>
                  <a:lnTo>
                    <a:pt x="517" y="238"/>
                  </a:lnTo>
                  <a:lnTo>
                    <a:pt x="507" y="268"/>
                  </a:lnTo>
                  <a:lnTo>
                    <a:pt x="504" y="301"/>
                  </a:lnTo>
                  <a:lnTo>
                    <a:pt x="504" y="556"/>
                  </a:lnTo>
                  <a:lnTo>
                    <a:pt x="506" y="570"/>
                  </a:lnTo>
                  <a:lnTo>
                    <a:pt x="514" y="584"/>
                  </a:lnTo>
                  <a:lnTo>
                    <a:pt x="524" y="593"/>
                  </a:lnTo>
                  <a:lnTo>
                    <a:pt x="537" y="605"/>
                  </a:lnTo>
                  <a:lnTo>
                    <a:pt x="547" y="619"/>
                  </a:lnTo>
                  <a:lnTo>
                    <a:pt x="554" y="634"/>
                  </a:lnTo>
                  <a:lnTo>
                    <a:pt x="556" y="652"/>
                  </a:lnTo>
                  <a:lnTo>
                    <a:pt x="557" y="652"/>
                  </a:lnTo>
                  <a:lnTo>
                    <a:pt x="557" y="898"/>
                  </a:lnTo>
                  <a:lnTo>
                    <a:pt x="555" y="916"/>
                  </a:lnTo>
                  <a:lnTo>
                    <a:pt x="548" y="933"/>
                  </a:lnTo>
                  <a:lnTo>
                    <a:pt x="539" y="949"/>
                  </a:lnTo>
                  <a:lnTo>
                    <a:pt x="526" y="961"/>
                  </a:lnTo>
                  <a:lnTo>
                    <a:pt x="510" y="971"/>
                  </a:lnTo>
                  <a:lnTo>
                    <a:pt x="500" y="976"/>
                  </a:lnTo>
                  <a:lnTo>
                    <a:pt x="484" y="985"/>
                  </a:lnTo>
                  <a:lnTo>
                    <a:pt x="464" y="995"/>
                  </a:lnTo>
                  <a:lnTo>
                    <a:pt x="440" y="1009"/>
                  </a:lnTo>
                  <a:lnTo>
                    <a:pt x="411" y="1024"/>
                  </a:lnTo>
                  <a:lnTo>
                    <a:pt x="381" y="1042"/>
                  </a:lnTo>
                  <a:lnTo>
                    <a:pt x="347" y="1062"/>
                  </a:lnTo>
                  <a:lnTo>
                    <a:pt x="311" y="1085"/>
                  </a:lnTo>
                  <a:lnTo>
                    <a:pt x="274" y="1110"/>
                  </a:lnTo>
                  <a:lnTo>
                    <a:pt x="236" y="1137"/>
                  </a:lnTo>
                  <a:lnTo>
                    <a:pt x="198" y="1165"/>
                  </a:lnTo>
                  <a:lnTo>
                    <a:pt x="160" y="1196"/>
                  </a:lnTo>
                  <a:lnTo>
                    <a:pt x="150" y="1207"/>
                  </a:lnTo>
                  <a:lnTo>
                    <a:pt x="143" y="1222"/>
                  </a:lnTo>
                  <a:lnTo>
                    <a:pt x="140" y="1238"/>
                  </a:lnTo>
                  <a:lnTo>
                    <a:pt x="140" y="1413"/>
                  </a:lnTo>
                  <a:lnTo>
                    <a:pt x="138" y="1432"/>
                  </a:lnTo>
                  <a:lnTo>
                    <a:pt x="131" y="1448"/>
                  </a:lnTo>
                  <a:lnTo>
                    <a:pt x="120" y="1462"/>
                  </a:lnTo>
                  <a:lnTo>
                    <a:pt x="105" y="1474"/>
                  </a:lnTo>
                  <a:lnTo>
                    <a:pt x="89" y="1480"/>
                  </a:lnTo>
                  <a:lnTo>
                    <a:pt x="71" y="1483"/>
                  </a:lnTo>
                  <a:lnTo>
                    <a:pt x="52" y="1480"/>
                  </a:lnTo>
                  <a:lnTo>
                    <a:pt x="35" y="1474"/>
                  </a:lnTo>
                  <a:lnTo>
                    <a:pt x="20" y="1462"/>
                  </a:lnTo>
                  <a:lnTo>
                    <a:pt x="9" y="1448"/>
                  </a:lnTo>
                  <a:lnTo>
                    <a:pt x="2" y="1432"/>
                  </a:lnTo>
                  <a:lnTo>
                    <a:pt x="0" y="1413"/>
                  </a:lnTo>
                  <a:lnTo>
                    <a:pt x="0" y="1238"/>
                  </a:lnTo>
                  <a:lnTo>
                    <a:pt x="2" y="1209"/>
                  </a:lnTo>
                  <a:lnTo>
                    <a:pt x="8" y="1181"/>
                  </a:lnTo>
                  <a:lnTo>
                    <a:pt x="19" y="1154"/>
                  </a:lnTo>
                  <a:lnTo>
                    <a:pt x="33" y="1130"/>
                  </a:lnTo>
                  <a:lnTo>
                    <a:pt x="51" y="1108"/>
                  </a:lnTo>
                  <a:lnTo>
                    <a:pt x="71" y="1088"/>
                  </a:lnTo>
                  <a:lnTo>
                    <a:pt x="112" y="1055"/>
                  </a:lnTo>
                  <a:lnTo>
                    <a:pt x="152" y="1026"/>
                  </a:lnTo>
                  <a:lnTo>
                    <a:pt x="192" y="997"/>
                  </a:lnTo>
                  <a:lnTo>
                    <a:pt x="231" y="971"/>
                  </a:lnTo>
                  <a:lnTo>
                    <a:pt x="269" y="947"/>
                  </a:lnTo>
                  <a:lnTo>
                    <a:pt x="304" y="925"/>
                  </a:lnTo>
                  <a:lnTo>
                    <a:pt x="337" y="906"/>
                  </a:lnTo>
                  <a:lnTo>
                    <a:pt x="367" y="889"/>
                  </a:lnTo>
                  <a:lnTo>
                    <a:pt x="393" y="874"/>
                  </a:lnTo>
                  <a:lnTo>
                    <a:pt x="417" y="863"/>
                  </a:lnTo>
                  <a:lnTo>
                    <a:pt x="417" y="685"/>
                  </a:lnTo>
                  <a:lnTo>
                    <a:pt x="398" y="663"/>
                  </a:lnTo>
                  <a:lnTo>
                    <a:pt x="384" y="639"/>
                  </a:lnTo>
                  <a:lnTo>
                    <a:pt x="373" y="612"/>
                  </a:lnTo>
                  <a:lnTo>
                    <a:pt x="367" y="585"/>
                  </a:lnTo>
                  <a:lnTo>
                    <a:pt x="364" y="556"/>
                  </a:lnTo>
                  <a:lnTo>
                    <a:pt x="364" y="301"/>
                  </a:lnTo>
                  <a:lnTo>
                    <a:pt x="368" y="256"/>
                  </a:lnTo>
                  <a:lnTo>
                    <a:pt x="378" y="214"/>
                  </a:lnTo>
                  <a:lnTo>
                    <a:pt x="392" y="174"/>
                  </a:lnTo>
                  <a:lnTo>
                    <a:pt x="413" y="137"/>
                  </a:lnTo>
                  <a:lnTo>
                    <a:pt x="439" y="103"/>
                  </a:lnTo>
                  <a:lnTo>
                    <a:pt x="468" y="74"/>
                  </a:lnTo>
                  <a:lnTo>
                    <a:pt x="502" y="49"/>
                  </a:lnTo>
                  <a:lnTo>
                    <a:pt x="539" y="29"/>
                  </a:lnTo>
                  <a:lnTo>
                    <a:pt x="579" y="13"/>
                  </a:lnTo>
                  <a:lnTo>
                    <a:pt x="621" y="3"/>
                  </a:lnTo>
                  <a:lnTo>
                    <a:pt x="6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0" name="Freeform 156"/>
            <p:cNvSpPr>
              <a:spLocks/>
            </p:cNvSpPr>
            <p:nvPr/>
          </p:nvSpPr>
          <p:spPr bwMode="auto">
            <a:xfrm>
              <a:off x="4743451" y="2857500"/>
              <a:ext cx="220663" cy="234950"/>
            </a:xfrm>
            <a:custGeom>
              <a:avLst/>
              <a:gdLst>
                <a:gd name="T0" fmla="*/ 765 w 1386"/>
                <a:gd name="T1" fmla="*/ 3 h 1482"/>
                <a:gd name="T2" fmla="*/ 885 w 1386"/>
                <a:gd name="T3" fmla="*/ 49 h 1482"/>
                <a:gd name="T4" fmla="*/ 974 w 1386"/>
                <a:gd name="T5" fmla="*/ 137 h 1482"/>
                <a:gd name="T6" fmla="*/ 1019 w 1386"/>
                <a:gd name="T7" fmla="*/ 256 h 1482"/>
                <a:gd name="T8" fmla="*/ 1020 w 1386"/>
                <a:gd name="T9" fmla="*/ 585 h 1482"/>
                <a:gd name="T10" fmla="*/ 988 w 1386"/>
                <a:gd name="T11" fmla="*/ 663 h 1482"/>
                <a:gd name="T12" fmla="*/ 993 w 1386"/>
                <a:gd name="T13" fmla="*/ 874 h 1482"/>
                <a:gd name="T14" fmla="*/ 1082 w 1386"/>
                <a:gd name="T15" fmla="*/ 925 h 1482"/>
                <a:gd name="T16" fmla="*/ 1194 w 1386"/>
                <a:gd name="T17" fmla="*/ 996 h 1482"/>
                <a:gd name="T18" fmla="*/ 1315 w 1386"/>
                <a:gd name="T19" fmla="*/ 1087 h 1482"/>
                <a:gd name="T20" fmla="*/ 1367 w 1386"/>
                <a:gd name="T21" fmla="*/ 1154 h 1482"/>
                <a:gd name="T22" fmla="*/ 1386 w 1386"/>
                <a:gd name="T23" fmla="*/ 1237 h 1482"/>
                <a:gd name="T24" fmla="*/ 1376 w 1386"/>
                <a:gd name="T25" fmla="*/ 1447 h 1482"/>
                <a:gd name="T26" fmla="*/ 1334 w 1386"/>
                <a:gd name="T27" fmla="*/ 1479 h 1482"/>
                <a:gd name="T28" fmla="*/ 1280 w 1386"/>
                <a:gd name="T29" fmla="*/ 1473 h 1482"/>
                <a:gd name="T30" fmla="*/ 1248 w 1386"/>
                <a:gd name="T31" fmla="*/ 1431 h 1482"/>
                <a:gd name="T32" fmla="*/ 1244 w 1386"/>
                <a:gd name="T33" fmla="*/ 1221 h 1482"/>
                <a:gd name="T34" fmla="*/ 1188 w 1386"/>
                <a:gd name="T35" fmla="*/ 1164 h 1482"/>
                <a:gd name="T36" fmla="*/ 1075 w 1386"/>
                <a:gd name="T37" fmla="*/ 1084 h 1482"/>
                <a:gd name="T38" fmla="*/ 975 w 1386"/>
                <a:gd name="T39" fmla="*/ 1023 h 1482"/>
                <a:gd name="T40" fmla="*/ 902 w 1386"/>
                <a:gd name="T41" fmla="*/ 984 h 1482"/>
                <a:gd name="T42" fmla="*/ 861 w 1386"/>
                <a:gd name="T43" fmla="*/ 960 h 1482"/>
                <a:gd name="T44" fmla="*/ 832 w 1386"/>
                <a:gd name="T45" fmla="*/ 915 h 1482"/>
                <a:gd name="T46" fmla="*/ 832 w 1386"/>
                <a:gd name="T47" fmla="*/ 633 h 1482"/>
                <a:gd name="T48" fmla="*/ 862 w 1386"/>
                <a:gd name="T49" fmla="*/ 592 h 1482"/>
                <a:gd name="T50" fmla="*/ 881 w 1386"/>
                <a:gd name="T51" fmla="*/ 555 h 1482"/>
                <a:gd name="T52" fmla="*/ 869 w 1386"/>
                <a:gd name="T53" fmla="*/ 237 h 1482"/>
                <a:gd name="T54" fmla="*/ 810 w 1386"/>
                <a:gd name="T55" fmla="*/ 166 h 1482"/>
                <a:gd name="T56" fmla="*/ 721 w 1386"/>
                <a:gd name="T57" fmla="*/ 139 h 1482"/>
                <a:gd name="T58" fmla="*/ 602 w 1386"/>
                <a:gd name="T59" fmla="*/ 152 h 1482"/>
                <a:gd name="T60" fmla="*/ 533 w 1386"/>
                <a:gd name="T61" fmla="*/ 209 h 1482"/>
                <a:gd name="T62" fmla="*/ 505 w 1386"/>
                <a:gd name="T63" fmla="*/ 300 h 1482"/>
                <a:gd name="T64" fmla="*/ 514 w 1386"/>
                <a:gd name="T65" fmla="*/ 583 h 1482"/>
                <a:gd name="T66" fmla="*/ 548 w 1386"/>
                <a:gd name="T67" fmla="*/ 618 h 1482"/>
                <a:gd name="T68" fmla="*/ 556 w 1386"/>
                <a:gd name="T69" fmla="*/ 897 h 1482"/>
                <a:gd name="T70" fmla="*/ 538 w 1386"/>
                <a:gd name="T71" fmla="*/ 948 h 1482"/>
                <a:gd name="T72" fmla="*/ 500 w 1386"/>
                <a:gd name="T73" fmla="*/ 975 h 1482"/>
                <a:gd name="T74" fmla="*/ 439 w 1386"/>
                <a:gd name="T75" fmla="*/ 1008 h 1482"/>
                <a:gd name="T76" fmla="*/ 347 w 1386"/>
                <a:gd name="T77" fmla="*/ 1061 h 1482"/>
                <a:gd name="T78" fmla="*/ 236 w 1386"/>
                <a:gd name="T79" fmla="*/ 1136 h 1482"/>
                <a:gd name="T80" fmla="*/ 149 w 1386"/>
                <a:gd name="T81" fmla="*/ 1206 h 1482"/>
                <a:gd name="T82" fmla="*/ 141 w 1386"/>
                <a:gd name="T83" fmla="*/ 1412 h 1482"/>
                <a:gd name="T84" fmla="*/ 120 w 1386"/>
                <a:gd name="T85" fmla="*/ 1461 h 1482"/>
                <a:gd name="T86" fmla="*/ 70 w 1386"/>
                <a:gd name="T87" fmla="*/ 1482 h 1482"/>
                <a:gd name="T88" fmla="*/ 20 w 1386"/>
                <a:gd name="T89" fmla="*/ 1461 h 1482"/>
                <a:gd name="T90" fmla="*/ 0 w 1386"/>
                <a:gd name="T91" fmla="*/ 1412 h 1482"/>
                <a:gd name="T92" fmla="*/ 9 w 1386"/>
                <a:gd name="T93" fmla="*/ 1180 h 1482"/>
                <a:gd name="T94" fmla="*/ 50 w 1386"/>
                <a:gd name="T95" fmla="*/ 1107 h 1482"/>
                <a:gd name="T96" fmla="*/ 152 w 1386"/>
                <a:gd name="T97" fmla="*/ 1025 h 1482"/>
                <a:gd name="T98" fmla="*/ 268 w 1386"/>
                <a:gd name="T99" fmla="*/ 946 h 1482"/>
                <a:gd name="T100" fmla="*/ 367 w 1386"/>
                <a:gd name="T101" fmla="*/ 888 h 1482"/>
                <a:gd name="T102" fmla="*/ 416 w 1386"/>
                <a:gd name="T103" fmla="*/ 684 h 1482"/>
                <a:gd name="T104" fmla="*/ 373 w 1386"/>
                <a:gd name="T105" fmla="*/ 612 h 1482"/>
                <a:gd name="T106" fmla="*/ 364 w 1386"/>
                <a:gd name="T107" fmla="*/ 300 h 1482"/>
                <a:gd name="T108" fmla="*/ 393 w 1386"/>
                <a:gd name="T109" fmla="*/ 174 h 1482"/>
                <a:gd name="T110" fmla="*/ 467 w 1386"/>
                <a:gd name="T111" fmla="*/ 74 h 1482"/>
                <a:gd name="T112" fmla="*/ 578 w 1386"/>
                <a:gd name="T113" fmla="*/ 13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6" h="1482">
                  <a:moveTo>
                    <a:pt x="666" y="0"/>
                  </a:moveTo>
                  <a:lnTo>
                    <a:pt x="721" y="0"/>
                  </a:lnTo>
                  <a:lnTo>
                    <a:pt x="765" y="3"/>
                  </a:lnTo>
                  <a:lnTo>
                    <a:pt x="808" y="13"/>
                  </a:lnTo>
                  <a:lnTo>
                    <a:pt x="848" y="28"/>
                  </a:lnTo>
                  <a:lnTo>
                    <a:pt x="885" y="49"/>
                  </a:lnTo>
                  <a:lnTo>
                    <a:pt x="919" y="74"/>
                  </a:lnTo>
                  <a:lnTo>
                    <a:pt x="948" y="103"/>
                  </a:lnTo>
                  <a:lnTo>
                    <a:pt x="974" y="137"/>
                  </a:lnTo>
                  <a:lnTo>
                    <a:pt x="994" y="174"/>
                  </a:lnTo>
                  <a:lnTo>
                    <a:pt x="1009" y="214"/>
                  </a:lnTo>
                  <a:lnTo>
                    <a:pt x="1019" y="256"/>
                  </a:lnTo>
                  <a:lnTo>
                    <a:pt x="1022" y="300"/>
                  </a:lnTo>
                  <a:lnTo>
                    <a:pt x="1022" y="555"/>
                  </a:lnTo>
                  <a:lnTo>
                    <a:pt x="1020" y="585"/>
                  </a:lnTo>
                  <a:lnTo>
                    <a:pt x="1013" y="612"/>
                  </a:lnTo>
                  <a:lnTo>
                    <a:pt x="1002" y="639"/>
                  </a:lnTo>
                  <a:lnTo>
                    <a:pt x="988" y="663"/>
                  </a:lnTo>
                  <a:lnTo>
                    <a:pt x="970" y="684"/>
                  </a:lnTo>
                  <a:lnTo>
                    <a:pt x="970" y="862"/>
                  </a:lnTo>
                  <a:lnTo>
                    <a:pt x="993" y="874"/>
                  </a:lnTo>
                  <a:lnTo>
                    <a:pt x="1019" y="888"/>
                  </a:lnTo>
                  <a:lnTo>
                    <a:pt x="1048" y="905"/>
                  </a:lnTo>
                  <a:lnTo>
                    <a:pt x="1082" y="925"/>
                  </a:lnTo>
                  <a:lnTo>
                    <a:pt x="1117" y="946"/>
                  </a:lnTo>
                  <a:lnTo>
                    <a:pt x="1155" y="970"/>
                  </a:lnTo>
                  <a:lnTo>
                    <a:pt x="1194" y="996"/>
                  </a:lnTo>
                  <a:lnTo>
                    <a:pt x="1234" y="1025"/>
                  </a:lnTo>
                  <a:lnTo>
                    <a:pt x="1275" y="1055"/>
                  </a:lnTo>
                  <a:lnTo>
                    <a:pt x="1315" y="1087"/>
                  </a:lnTo>
                  <a:lnTo>
                    <a:pt x="1336" y="1107"/>
                  </a:lnTo>
                  <a:lnTo>
                    <a:pt x="1353" y="1130"/>
                  </a:lnTo>
                  <a:lnTo>
                    <a:pt x="1367" y="1154"/>
                  </a:lnTo>
                  <a:lnTo>
                    <a:pt x="1378" y="1180"/>
                  </a:lnTo>
                  <a:lnTo>
                    <a:pt x="1384" y="1208"/>
                  </a:lnTo>
                  <a:lnTo>
                    <a:pt x="1386" y="1237"/>
                  </a:lnTo>
                  <a:lnTo>
                    <a:pt x="1386" y="1412"/>
                  </a:lnTo>
                  <a:lnTo>
                    <a:pt x="1384" y="1431"/>
                  </a:lnTo>
                  <a:lnTo>
                    <a:pt x="1376" y="1447"/>
                  </a:lnTo>
                  <a:lnTo>
                    <a:pt x="1366" y="1461"/>
                  </a:lnTo>
                  <a:lnTo>
                    <a:pt x="1351" y="1473"/>
                  </a:lnTo>
                  <a:lnTo>
                    <a:pt x="1334" y="1479"/>
                  </a:lnTo>
                  <a:lnTo>
                    <a:pt x="1316" y="1482"/>
                  </a:lnTo>
                  <a:lnTo>
                    <a:pt x="1297" y="1479"/>
                  </a:lnTo>
                  <a:lnTo>
                    <a:pt x="1280" y="1473"/>
                  </a:lnTo>
                  <a:lnTo>
                    <a:pt x="1266" y="1461"/>
                  </a:lnTo>
                  <a:lnTo>
                    <a:pt x="1255" y="1447"/>
                  </a:lnTo>
                  <a:lnTo>
                    <a:pt x="1248" y="1431"/>
                  </a:lnTo>
                  <a:lnTo>
                    <a:pt x="1246" y="1412"/>
                  </a:lnTo>
                  <a:lnTo>
                    <a:pt x="1246" y="1237"/>
                  </a:lnTo>
                  <a:lnTo>
                    <a:pt x="1244" y="1221"/>
                  </a:lnTo>
                  <a:lnTo>
                    <a:pt x="1237" y="1206"/>
                  </a:lnTo>
                  <a:lnTo>
                    <a:pt x="1227" y="1195"/>
                  </a:lnTo>
                  <a:lnTo>
                    <a:pt x="1188" y="1164"/>
                  </a:lnTo>
                  <a:lnTo>
                    <a:pt x="1150" y="1136"/>
                  </a:lnTo>
                  <a:lnTo>
                    <a:pt x="1112" y="1109"/>
                  </a:lnTo>
                  <a:lnTo>
                    <a:pt x="1075" y="1084"/>
                  </a:lnTo>
                  <a:lnTo>
                    <a:pt x="1039" y="1061"/>
                  </a:lnTo>
                  <a:lnTo>
                    <a:pt x="1006" y="1041"/>
                  </a:lnTo>
                  <a:lnTo>
                    <a:pt x="975" y="1023"/>
                  </a:lnTo>
                  <a:lnTo>
                    <a:pt x="947" y="1008"/>
                  </a:lnTo>
                  <a:lnTo>
                    <a:pt x="923" y="994"/>
                  </a:lnTo>
                  <a:lnTo>
                    <a:pt x="902" y="984"/>
                  </a:lnTo>
                  <a:lnTo>
                    <a:pt x="886" y="975"/>
                  </a:lnTo>
                  <a:lnTo>
                    <a:pt x="876" y="970"/>
                  </a:lnTo>
                  <a:lnTo>
                    <a:pt x="861" y="960"/>
                  </a:lnTo>
                  <a:lnTo>
                    <a:pt x="848" y="948"/>
                  </a:lnTo>
                  <a:lnTo>
                    <a:pt x="839" y="933"/>
                  </a:lnTo>
                  <a:lnTo>
                    <a:pt x="832" y="915"/>
                  </a:lnTo>
                  <a:lnTo>
                    <a:pt x="830" y="897"/>
                  </a:lnTo>
                  <a:lnTo>
                    <a:pt x="830" y="651"/>
                  </a:lnTo>
                  <a:lnTo>
                    <a:pt x="832" y="633"/>
                  </a:lnTo>
                  <a:lnTo>
                    <a:pt x="839" y="618"/>
                  </a:lnTo>
                  <a:lnTo>
                    <a:pt x="848" y="604"/>
                  </a:lnTo>
                  <a:lnTo>
                    <a:pt x="862" y="592"/>
                  </a:lnTo>
                  <a:lnTo>
                    <a:pt x="872" y="583"/>
                  </a:lnTo>
                  <a:lnTo>
                    <a:pt x="879" y="569"/>
                  </a:lnTo>
                  <a:lnTo>
                    <a:pt x="881" y="555"/>
                  </a:lnTo>
                  <a:lnTo>
                    <a:pt x="881" y="300"/>
                  </a:lnTo>
                  <a:lnTo>
                    <a:pt x="878" y="267"/>
                  </a:lnTo>
                  <a:lnTo>
                    <a:pt x="869" y="237"/>
                  </a:lnTo>
                  <a:lnTo>
                    <a:pt x="854" y="209"/>
                  </a:lnTo>
                  <a:lnTo>
                    <a:pt x="834" y="186"/>
                  </a:lnTo>
                  <a:lnTo>
                    <a:pt x="810" y="166"/>
                  </a:lnTo>
                  <a:lnTo>
                    <a:pt x="784" y="152"/>
                  </a:lnTo>
                  <a:lnTo>
                    <a:pt x="753" y="142"/>
                  </a:lnTo>
                  <a:lnTo>
                    <a:pt x="721" y="139"/>
                  </a:lnTo>
                  <a:lnTo>
                    <a:pt x="666" y="139"/>
                  </a:lnTo>
                  <a:lnTo>
                    <a:pt x="633" y="142"/>
                  </a:lnTo>
                  <a:lnTo>
                    <a:pt x="602" y="152"/>
                  </a:lnTo>
                  <a:lnTo>
                    <a:pt x="576" y="166"/>
                  </a:lnTo>
                  <a:lnTo>
                    <a:pt x="552" y="186"/>
                  </a:lnTo>
                  <a:lnTo>
                    <a:pt x="533" y="209"/>
                  </a:lnTo>
                  <a:lnTo>
                    <a:pt x="518" y="237"/>
                  </a:lnTo>
                  <a:lnTo>
                    <a:pt x="509" y="267"/>
                  </a:lnTo>
                  <a:lnTo>
                    <a:pt x="505" y="300"/>
                  </a:lnTo>
                  <a:lnTo>
                    <a:pt x="505" y="555"/>
                  </a:lnTo>
                  <a:lnTo>
                    <a:pt x="508" y="569"/>
                  </a:lnTo>
                  <a:lnTo>
                    <a:pt x="514" y="583"/>
                  </a:lnTo>
                  <a:lnTo>
                    <a:pt x="524" y="592"/>
                  </a:lnTo>
                  <a:lnTo>
                    <a:pt x="538" y="604"/>
                  </a:lnTo>
                  <a:lnTo>
                    <a:pt x="548" y="618"/>
                  </a:lnTo>
                  <a:lnTo>
                    <a:pt x="554" y="633"/>
                  </a:lnTo>
                  <a:lnTo>
                    <a:pt x="556" y="651"/>
                  </a:lnTo>
                  <a:lnTo>
                    <a:pt x="556" y="897"/>
                  </a:lnTo>
                  <a:lnTo>
                    <a:pt x="554" y="915"/>
                  </a:lnTo>
                  <a:lnTo>
                    <a:pt x="548" y="932"/>
                  </a:lnTo>
                  <a:lnTo>
                    <a:pt x="538" y="948"/>
                  </a:lnTo>
                  <a:lnTo>
                    <a:pt x="526" y="960"/>
                  </a:lnTo>
                  <a:lnTo>
                    <a:pt x="511" y="970"/>
                  </a:lnTo>
                  <a:lnTo>
                    <a:pt x="500" y="975"/>
                  </a:lnTo>
                  <a:lnTo>
                    <a:pt x="484" y="984"/>
                  </a:lnTo>
                  <a:lnTo>
                    <a:pt x="464" y="994"/>
                  </a:lnTo>
                  <a:lnTo>
                    <a:pt x="439" y="1008"/>
                  </a:lnTo>
                  <a:lnTo>
                    <a:pt x="412" y="1023"/>
                  </a:lnTo>
                  <a:lnTo>
                    <a:pt x="381" y="1041"/>
                  </a:lnTo>
                  <a:lnTo>
                    <a:pt x="347" y="1061"/>
                  </a:lnTo>
                  <a:lnTo>
                    <a:pt x="311" y="1084"/>
                  </a:lnTo>
                  <a:lnTo>
                    <a:pt x="274" y="1109"/>
                  </a:lnTo>
                  <a:lnTo>
                    <a:pt x="236" y="1136"/>
                  </a:lnTo>
                  <a:lnTo>
                    <a:pt x="199" y="1164"/>
                  </a:lnTo>
                  <a:lnTo>
                    <a:pt x="160" y="1195"/>
                  </a:lnTo>
                  <a:lnTo>
                    <a:pt x="149" y="1206"/>
                  </a:lnTo>
                  <a:lnTo>
                    <a:pt x="143" y="1221"/>
                  </a:lnTo>
                  <a:lnTo>
                    <a:pt x="141" y="1237"/>
                  </a:lnTo>
                  <a:lnTo>
                    <a:pt x="141" y="1412"/>
                  </a:lnTo>
                  <a:lnTo>
                    <a:pt x="138" y="1431"/>
                  </a:lnTo>
                  <a:lnTo>
                    <a:pt x="131" y="1447"/>
                  </a:lnTo>
                  <a:lnTo>
                    <a:pt x="120" y="1461"/>
                  </a:lnTo>
                  <a:lnTo>
                    <a:pt x="106" y="1473"/>
                  </a:lnTo>
                  <a:lnTo>
                    <a:pt x="89" y="1479"/>
                  </a:lnTo>
                  <a:lnTo>
                    <a:pt x="70" y="1482"/>
                  </a:lnTo>
                  <a:lnTo>
                    <a:pt x="52" y="1479"/>
                  </a:lnTo>
                  <a:lnTo>
                    <a:pt x="35" y="1473"/>
                  </a:lnTo>
                  <a:lnTo>
                    <a:pt x="20" y="1461"/>
                  </a:lnTo>
                  <a:lnTo>
                    <a:pt x="10" y="1447"/>
                  </a:lnTo>
                  <a:lnTo>
                    <a:pt x="2" y="1431"/>
                  </a:lnTo>
                  <a:lnTo>
                    <a:pt x="0" y="1412"/>
                  </a:lnTo>
                  <a:lnTo>
                    <a:pt x="0" y="1237"/>
                  </a:lnTo>
                  <a:lnTo>
                    <a:pt x="2" y="1208"/>
                  </a:lnTo>
                  <a:lnTo>
                    <a:pt x="9" y="1180"/>
                  </a:lnTo>
                  <a:lnTo>
                    <a:pt x="18" y="1153"/>
                  </a:lnTo>
                  <a:lnTo>
                    <a:pt x="33" y="1129"/>
                  </a:lnTo>
                  <a:lnTo>
                    <a:pt x="50" y="1107"/>
                  </a:lnTo>
                  <a:lnTo>
                    <a:pt x="71" y="1087"/>
                  </a:lnTo>
                  <a:lnTo>
                    <a:pt x="111" y="1054"/>
                  </a:lnTo>
                  <a:lnTo>
                    <a:pt x="152" y="1025"/>
                  </a:lnTo>
                  <a:lnTo>
                    <a:pt x="192" y="996"/>
                  </a:lnTo>
                  <a:lnTo>
                    <a:pt x="231" y="970"/>
                  </a:lnTo>
                  <a:lnTo>
                    <a:pt x="268" y="946"/>
                  </a:lnTo>
                  <a:lnTo>
                    <a:pt x="304" y="924"/>
                  </a:lnTo>
                  <a:lnTo>
                    <a:pt x="338" y="905"/>
                  </a:lnTo>
                  <a:lnTo>
                    <a:pt x="367" y="888"/>
                  </a:lnTo>
                  <a:lnTo>
                    <a:pt x="394" y="873"/>
                  </a:lnTo>
                  <a:lnTo>
                    <a:pt x="416" y="862"/>
                  </a:lnTo>
                  <a:lnTo>
                    <a:pt x="416" y="684"/>
                  </a:lnTo>
                  <a:lnTo>
                    <a:pt x="398" y="663"/>
                  </a:lnTo>
                  <a:lnTo>
                    <a:pt x="383" y="639"/>
                  </a:lnTo>
                  <a:lnTo>
                    <a:pt x="373" y="612"/>
                  </a:lnTo>
                  <a:lnTo>
                    <a:pt x="366" y="585"/>
                  </a:lnTo>
                  <a:lnTo>
                    <a:pt x="364" y="555"/>
                  </a:lnTo>
                  <a:lnTo>
                    <a:pt x="364" y="300"/>
                  </a:lnTo>
                  <a:lnTo>
                    <a:pt x="367" y="256"/>
                  </a:lnTo>
                  <a:lnTo>
                    <a:pt x="377" y="214"/>
                  </a:lnTo>
                  <a:lnTo>
                    <a:pt x="393" y="174"/>
                  </a:lnTo>
                  <a:lnTo>
                    <a:pt x="413" y="137"/>
                  </a:lnTo>
                  <a:lnTo>
                    <a:pt x="438" y="103"/>
                  </a:lnTo>
                  <a:lnTo>
                    <a:pt x="467" y="74"/>
                  </a:lnTo>
                  <a:lnTo>
                    <a:pt x="501" y="49"/>
                  </a:lnTo>
                  <a:lnTo>
                    <a:pt x="538" y="28"/>
                  </a:lnTo>
                  <a:lnTo>
                    <a:pt x="578" y="13"/>
                  </a:lnTo>
                  <a:lnTo>
                    <a:pt x="621" y="3"/>
                  </a:lnTo>
                  <a:lnTo>
                    <a:pt x="66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66" name="Group 65"/>
          <p:cNvGrpSpPr/>
          <p:nvPr/>
        </p:nvGrpSpPr>
        <p:grpSpPr>
          <a:xfrm>
            <a:off x="4571989" y="3500916"/>
            <a:ext cx="550863" cy="547688"/>
            <a:chOff x="3411538" y="3463925"/>
            <a:chExt cx="550863" cy="547688"/>
          </a:xfrm>
          <a:solidFill>
            <a:schemeClr val="bg1"/>
          </a:solidFill>
        </p:grpSpPr>
        <p:sp>
          <p:nvSpPr>
            <p:cNvPr id="67" name="Freeform 250"/>
            <p:cNvSpPr>
              <a:spLocks/>
            </p:cNvSpPr>
            <p:nvPr/>
          </p:nvSpPr>
          <p:spPr bwMode="auto">
            <a:xfrm>
              <a:off x="3411538" y="3589338"/>
              <a:ext cx="422275" cy="422275"/>
            </a:xfrm>
            <a:custGeom>
              <a:avLst/>
              <a:gdLst>
                <a:gd name="T0" fmla="*/ 1095 w 2659"/>
                <a:gd name="T1" fmla="*/ 64 h 2665"/>
                <a:gd name="T2" fmla="*/ 1191 w 2659"/>
                <a:gd name="T3" fmla="*/ 326 h 2665"/>
                <a:gd name="T4" fmla="*/ 1099 w 2659"/>
                <a:gd name="T5" fmla="*/ 364 h 2665"/>
                <a:gd name="T6" fmla="*/ 982 w 2659"/>
                <a:gd name="T7" fmla="*/ 148 h 2665"/>
                <a:gd name="T8" fmla="*/ 757 w 2659"/>
                <a:gd name="T9" fmla="*/ 220 h 2665"/>
                <a:gd name="T10" fmla="*/ 810 w 2659"/>
                <a:gd name="T11" fmla="*/ 429 h 2665"/>
                <a:gd name="T12" fmla="*/ 732 w 2659"/>
                <a:gd name="T13" fmla="*/ 552 h 2665"/>
                <a:gd name="T14" fmla="*/ 501 w 2659"/>
                <a:gd name="T15" fmla="*/ 799 h 2665"/>
                <a:gd name="T16" fmla="*/ 256 w 2659"/>
                <a:gd name="T17" fmla="*/ 741 h 2665"/>
                <a:gd name="T18" fmla="*/ 140 w 2659"/>
                <a:gd name="T19" fmla="*/ 955 h 2665"/>
                <a:gd name="T20" fmla="*/ 342 w 2659"/>
                <a:gd name="T21" fmla="*/ 1072 h 2665"/>
                <a:gd name="T22" fmla="*/ 349 w 2659"/>
                <a:gd name="T23" fmla="*/ 1294 h 2665"/>
                <a:gd name="T24" fmla="*/ 354 w 2659"/>
                <a:gd name="T25" fmla="*/ 1578 h 2665"/>
                <a:gd name="T26" fmla="*/ 142 w 2659"/>
                <a:gd name="T27" fmla="*/ 1690 h 2665"/>
                <a:gd name="T28" fmla="*/ 228 w 2659"/>
                <a:gd name="T29" fmla="*/ 1913 h 2665"/>
                <a:gd name="T30" fmla="*/ 466 w 2659"/>
                <a:gd name="T31" fmla="*/ 1849 h 2665"/>
                <a:gd name="T32" fmla="*/ 635 w 2659"/>
                <a:gd name="T33" fmla="*/ 2028 h 2665"/>
                <a:gd name="T34" fmla="*/ 813 w 2659"/>
                <a:gd name="T35" fmla="*/ 2196 h 2665"/>
                <a:gd name="T36" fmla="*/ 742 w 2659"/>
                <a:gd name="T37" fmla="*/ 2427 h 2665"/>
                <a:gd name="T38" fmla="*/ 965 w 2659"/>
                <a:gd name="T39" fmla="*/ 2523 h 2665"/>
                <a:gd name="T40" fmla="*/ 1083 w 2659"/>
                <a:gd name="T41" fmla="*/ 2309 h 2665"/>
                <a:gd name="T42" fmla="*/ 1367 w 2659"/>
                <a:gd name="T43" fmla="*/ 2316 h 2665"/>
                <a:gd name="T44" fmla="*/ 1588 w 2659"/>
                <a:gd name="T45" fmla="*/ 2322 h 2665"/>
                <a:gd name="T46" fmla="*/ 1697 w 2659"/>
                <a:gd name="T47" fmla="*/ 2524 h 2665"/>
                <a:gd name="T48" fmla="*/ 1916 w 2659"/>
                <a:gd name="T49" fmla="*/ 2420 h 2665"/>
                <a:gd name="T50" fmla="*/ 1850 w 2659"/>
                <a:gd name="T51" fmla="*/ 2179 h 2665"/>
                <a:gd name="T52" fmla="*/ 2067 w 2659"/>
                <a:gd name="T53" fmla="*/ 1982 h 2665"/>
                <a:gd name="T54" fmla="*/ 2210 w 2659"/>
                <a:gd name="T55" fmla="*/ 1850 h 2665"/>
                <a:gd name="T56" fmla="*/ 2431 w 2659"/>
                <a:gd name="T57" fmla="*/ 1914 h 2665"/>
                <a:gd name="T58" fmla="*/ 2513 w 2659"/>
                <a:gd name="T59" fmla="*/ 1686 h 2665"/>
                <a:gd name="T60" fmla="*/ 2296 w 2659"/>
                <a:gd name="T61" fmla="*/ 1565 h 2665"/>
                <a:gd name="T62" fmla="*/ 2334 w 2659"/>
                <a:gd name="T63" fmla="*/ 1472 h 2665"/>
                <a:gd name="T64" fmla="*/ 2596 w 2659"/>
                <a:gd name="T65" fmla="*/ 1570 h 2665"/>
                <a:gd name="T66" fmla="*/ 2659 w 2659"/>
                <a:gd name="T67" fmla="*/ 1720 h 2665"/>
                <a:gd name="T68" fmla="*/ 2522 w 2659"/>
                <a:gd name="T69" fmla="*/ 2020 h 2665"/>
                <a:gd name="T70" fmla="*/ 2362 w 2659"/>
                <a:gd name="T71" fmla="*/ 2058 h 2665"/>
                <a:gd name="T72" fmla="*/ 2050 w 2659"/>
                <a:gd name="T73" fmla="*/ 2193 h 2665"/>
                <a:gd name="T74" fmla="*/ 2052 w 2659"/>
                <a:gd name="T75" fmla="*/ 2454 h 2665"/>
                <a:gd name="T76" fmla="*/ 1946 w 2659"/>
                <a:gd name="T77" fmla="*/ 2579 h 2665"/>
                <a:gd name="T78" fmla="*/ 1633 w 2659"/>
                <a:gd name="T79" fmla="*/ 2651 h 2665"/>
                <a:gd name="T80" fmla="*/ 1490 w 2659"/>
                <a:gd name="T81" fmla="*/ 2444 h 2665"/>
                <a:gd name="T82" fmla="*/ 1109 w 2659"/>
                <a:gd name="T83" fmla="*/ 2579 h 2665"/>
                <a:gd name="T84" fmla="*/ 971 w 2659"/>
                <a:gd name="T85" fmla="*/ 2663 h 2665"/>
                <a:gd name="T86" fmla="*/ 663 w 2659"/>
                <a:gd name="T87" fmla="*/ 2548 h 2665"/>
                <a:gd name="T88" fmla="*/ 600 w 2659"/>
                <a:gd name="T89" fmla="*/ 2396 h 2665"/>
                <a:gd name="T90" fmla="*/ 514 w 2659"/>
                <a:gd name="T91" fmla="*/ 2103 h 2665"/>
                <a:gd name="T92" fmla="*/ 239 w 2659"/>
                <a:gd name="T93" fmla="*/ 2062 h 2665"/>
                <a:gd name="T94" fmla="*/ 98 w 2659"/>
                <a:gd name="T95" fmla="*/ 1976 h 2665"/>
                <a:gd name="T96" fmla="*/ 5 w 2659"/>
                <a:gd name="T97" fmla="*/ 1665 h 2665"/>
                <a:gd name="T98" fmla="*/ 112 w 2659"/>
                <a:gd name="T99" fmla="*/ 1538 h 2665"/>
                <a:gd name="T100" fmla="*/ 112 w 2659"/>
                <a:gd name="T101" fmla="*/ 1126 h 2665"/>
                <a:gd name="T102" fmla="*/ 5 w 2659"/>
                <a:gd name="T103" fmla="*/ 1001 h 2665"/>
                <a:gd name="T104" fmla="*/ 100 w 2659"/>
                <a:gd name="T105" fmla="*/ 687 h 2665"/>
                <a:gd name="T106" fmla="*/ 239 w 2659"/>
                <a:gd name="T107" fmla="*/ 603 h 2665"/>
                <a:gd name="T108" fmla="*/ 515 w 2659"/>
                <a:gd name="T109" fmla="*/ 560 h 2665"/>
                <a:gd name="T110" fmla="*/ 602 w 2659"/>
                <a:gd name="T111" fmla="*/ 268 h 2665"/>
                <a:gd name="T112" fmla="*/ 665 w 2659"/>
                <a:gd name="T113" fmla="*/ 116 h 2665"/>
                <a:gd name="T114" fmla="*/ 956 w 2659"/>
                <a:gd name="T115" fmla="*/ 0 h 2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59" h="2665">
                  <a:moveTo>
                    <a:pt x="956" y="0"/>
                  </a:moveTo>
                  <a:lnTo>
                    <a:pt x="991" y="3"/>
                  </a:lnTo>
                  <a:lnTo>
                    <a:pt x="1026" y="14"/>
                  </a:lnTo>
                  <a:lnTo>
                    <a:pt x="1051" y="27"/>
                  </a:lnTo>
                  <a:lnTo>
                    <a:pt x="1075" y="44"/>
                  </a:lnTo>
                  <a:lnTo>
                    <a:pt x="1095" y="64"/>
                  </a:lnTo>
                  <a:lnTo>
                    <a:pt x="1111" y="87"/>
                  </a:lnTo>
                  <a:lnTo>
                    <a:pt x="1124" y="112"/>
                  </a:lnTo>
                  <a:lnTo>
                    <a:pt x="1191" y="273"/>
                  </a:lnTo>
                  <a:lnTo>
                    <a:pt x="1195" y="291"/>
                  </a:lnTo>
                  <a:lnTo>
                    <a:pt x="1195" y="309"/>
                  </a:lnTo>
                  <a:lnTo>
                    <a:pt x="1191" y="326"/>
                  </a:lnTo>
                  <a:lnTo>
                    <a:pt x="1181" y="342"/>
                  </a:lnTo>
                  <a:lnTo>
                    <a:pt x="1168" y="354"/>
                  </a:lnTo>
                  <a:lnTo>
                    <a:pt x="1153" y="364"/>
                  </a:lnTo>
                  <a:lnTo>
                    <a:pt x="1135" y="369"/>
                  </a:lnTo>
                  <a:lnTo>
                    <a:pt x="1116" y="369"/>
                  </a:lnTo>
                  <a:lnTo>
                    <a:pt x="1099" y="364"/>
                  </a:lnTo>
                  <a:lnTo>
                    <a:pt x="1083" y="355"/>
                  </a:lnTo>
                  <a:lnTo>
                    <a:pt x="1070" y="342"/>
                  </a:lnTo>
                  <a:lnTo>
                    <a:pt x="1061" y="326"/>
                  </a:lnTo>
                  <a:lnTo>
                    <a:pt x="994" y="166"/>
                  </a:lnTo>
                  <a:lnTo>
                    <a:pt x="989" y="157"/>
                  </a:lnTo>
                  <a:lnTo>
                    <a:pt x="982" y="148"/>
                  </a:lnTo>
                  <a:lnTo>
                    <a:pt x="972" y="143"/>
                  </a:lnTo>
                  <a:lnTo>
                    <a:pt x="962" y="141"/>
                  </a:lnTo>
                  <a:lnTo>
                    <a:pt x="951" y="141"/>
                  </a:lnTo>
                  <a:lnTo>
                    <a:pt x="941" y="143"/>
                  </a:lnTo>
                  <a:lnTo>
                    <a:pt x="767" y="215"/>
                  </a:lnTo>
                  <a:lnTo>
                    <a:pt x="757" y="220"/>
                  </a:lnTo>
                  <a:lnTo>
                    <a:pt x="750" y="229"/>
                  </a:lnTo>
                  <a:lnTo>
                    <a:pt x="745" y="238"/>
                  </a:lnTo>
                  <a:lnTo>
                    <a:pt x="741" y="249"/>
                  </a:lnTo>
                  <a:lnTo>
                    <a:pt x="741" y="259"/>
                  </a:lnTo>
                  <a:lnTo>
                    <a:pt x="745" y="270"/>
                  </a:lnTo>
                  <a:lnTo>
                    <a:pt x="810" y="429"/>
                  </a:lnTo>
                  <a:lnTo>
                    <a:pt x="815" y="448"/>
                  </a:lnTo>
                  <a:lnTo>
                    <a:pt x="814" y="467"/>
                  </a:lnTo>
                  <a:lnTo>
                    <a:pt x="809" y="485"/>
                  </a:lnTo>
                  <a:lnTo>
                    <a:pt x="798" y="501"/>
                  </a:lnTo>
                  <a:lnTo>
                    <a:pt x="784" y="515"/>
                  </a:lnTo>
                  <a:lnTo>
                    <a:pt x="732" y="552"/>
                  </a:lnTo>
                  <a:lnTo>
                    <a:pt x="682" y="592"/>
                  </a:lnTo>
                  <a:lnTo>
                    <a:pt x="635" y="637"/>
                  </a:lnTo>
                  <a:lnTo>
                    <a:pt x="592" y="683"/>
                  </a:lnTo>
                  <a:lnTo>
                    <a:pt x="552" y="733"/>
                  </a:lnTo>
                  <a:lnTo>
                    <a:pt x="514" y="786"/>
                  </a:lnTo>
                  <a:lnTo>
                    <a:pt x="501" y="799"/>
                  </a:lnTo>
                  <a:lnTo>
                    <a:pt x="485" y="810"/>
                  </a:lnTo>
                  <a:lnTo>
                    <a:pt x="467" y="815"/>
                  </a:lnTo>
                  <a:lnTo>
                    <a:pt x="448" y="815"/>
                  </a:lnTo>
                  <a:lnTo>
                    <a:pt x="429" y="811"/>
                  </a:lnTo>
                  <a:lnTo>
                    <a:pt x="270" y="744"/>
                  </a:lnTo>
                  <a:lnTo>
                    <a:pt x="256" y="741"/>
                  </a:lnTo>
                  <a:lnTo>
                    <a:pt x="244" y="743"/>
                  </a:lnTo>
                  <a:lnTo>
                    <a:pt x="232" y="747"/>
                  </a:lnTo>
                  <a:lnTo>
                    <a:pt x="221" y="756"/>
                  </a:lnTo>
                  <a:lnTo>
                    <a:pt x="215" y="768"/>
                  </a:lnTo>
                  <a:lnTo>
                    <a:pt x="142" y="941"/>
                  </a:lnTo>
                  <a:lnTo>
                    <a:pt x="140" y="955"/>
                  </a:lnTo>
                  <a:lnTo>
                    <a:pt x="141" y="967"/>
                  </a:lnTo>
                  <a:lnTo>
                    <a:pt x="146" y="979"/>
                  </a:lnTo>
                  <a:lnTo>
                    <a:pt x="154" y="989"/>
                  </a:lnTo>
                  <a:lnTo>
                    <a:pt x="166" y="996"/>
                  </a:lnTo>
                  <a:lnTo>
                    <a:pt x="325" y="1062"/>
                  </a:lnTo>
                  <a:lnTo>
                    <a:pt x="342" y="1072"/>
                  </a:lnTo>
                  <a:lnTo>
                    <a:pt x="354" y="1086"/>
                  </a:lnTo>
                  <a:lnTo>
                    <a:pt x="364" y="1103"/>
                  </a:lnTo>
                  <a:lnTo>
                    <a:pt x="368" y="1122"/>
                  </a:lnTo>
                  <a:lnTo>
                    <a:pt x="367" y="1141"/>
                  </a:lnTo>
                  <a:lnTo>
                    <a:pt x="354" y="1217"/>
                  </a:lnTo>
                  <a:lnTo>
                    <a:pt x="349" y="1294"/>
                  </a:lnTo>
                  <a:lnTo>
                    <a:pt x="348" y="1370"/>
                  </a:lnTo>
                  <a:lnTo>
                    <a:pt x="354" y="1446"/>
                  </a:lnTo>
                  <a:lnTo>
                    <a:pt x="367" y="1523"/>
                  </a:lnTo>
                  <a:lnTo>
                    <a:pt x="368" y="1542"/>
                  </a:lnTo>
                  <a:lnTo>
                    <a:pt x="364" y="1561"/>
                  </a:lnTo>
                  <a:lnTo>
                    <a:pt x="354" y="1578"/>
                  </a:lnTo>
                  <a:lnTo>
                    <a:pt x="342" y="1592"/>
                  </a:lnTo>
                  <a:lnTo>
                    <a:pt x="325" y="1601"/>
                  </a:lnTo>
                  <a:lnTo>
                    <a:pt x="166" y="1668"/>
                  </a:lnTo>
                  <a:lnTo>
                    <a:pt x="156" y="1673"/>
                  </a:lnTo>
                  <a:lnTo>
                    <a:pt x="148" y="1681"/>
                  </a:lnTo>
                  <a:lnTo>
                    <a:pt x="142" y="1690"/>
                  </a:lnTo>
                  <a:lnTo>
                    <a:pt x="140" y="1701"/>
                  </a:lnTo>
                  <a:lnTo>
                    <a:pt x="140" y="1711"/>
                  </a:lnTo>
                  <a:lnTo>
                    <a:pt x="142" y="1722"/>
                  </a:lnTo>
                  <a:lnTo>
                    <a:pt x="214" y="1896"/>
                  </a:lnTo>
                  <a:lnTo>
                    <a:pt x="219" y="1906"/>
                  </a:lnTo>
                  <a:lnTo>
                    <a:pt x="228" y="1913"/>
                  </a:lnTo>
                  <a:lnTo>
                    <a:pt x="237" y="1918"/>
                  </a:lnTo>
                  <a:lnTo>
                    <a:pt x="253" y="1922"/>
                  </a:lnTo>
                  <a:lnTo>
                    <a:pt x="269" y="1918"/>
                  </a:lnTo>
                  <a:lnTo>
                    <a:pt x="428" y="1853"/>
                  </a:lnTo>
                  <a:lnTo>
                    <a:pt x="447" y="1848"/>
                  </a:lnTo>
                  <a:lnTo>
                    <a:pt x="466" y="1849"/>
                  </a:lnTo>
                  <a:lnTo>
                    <a:pt x="484" y="1854"/>
                  </a:lnTo>
                  <a:lnTo>
                    <a:pt x="500" y="1865"/>
                  </a:lnTo>
                  <a:lnTo>
                    <a:pt x="514" y="1879"/>
                  </a:lnTo>
                  <a:lnTo>
                    <a:pt x="550" y="1931"/>
                  </a:lnTo>
                  <a:lnTo>
                    <a:pt x="592" y="1981"/>
                  </a:lnTo>
                  <a:lnTo>
                    <a:pt x="635" y="2028"/>
                  </a:lnTo>
                  <a:lnTo>
                    <a:pt x="681" y="2072"/>
                  </a:lnTo>
                  <a:lnTo>
                    <a:pt x="731" y="2112"/>
                  </a:lnTo>
                  <a:lnTo>
                    <a:pt x="784" y="2150"/>
                  </a:lnTo>
                  <a:lnTo>
                    <a:pt x="797" y="2163"/>
                  </a:lnTo>
                  <a:lnTo>
                    <a:pt x="808" y="2178"/>
                  </a:lnTo>
                  <a:lnTo>
                    <a:pt x="813" y="2196"/>
                  </a:lnTo>
                  <a:lnTo>
                    <a:pt x="813" y="2215"/>
                  </a:lnTo>
                  <a:lnTo>
                    <a:pt x="809" y="2234"/>
                  </a:lnTo>
                  <a:lnTo>
                    <a:pt x="742" y="2394"/>
                  </a:lnTo>
                  <a:lnTo>
                    <a:pt x="740" y="2406"/>
                  </a:lnTo>
                  <a:lnTo>
                    <a:pt x="740" y="2416"/>
                  </a:lnTo>
                  <a:lnTo>
                    <a:pt x="742" y="2427"/>
                  </a:lnTo>
                  <a:lnTo>
                    <a:pt x="749" y="2436"/>
                  </a:lnTo>
                  <a:lnTo>
                    <a:pt x="756" y="2444"/>
                  </a:lnTo>
                  <a:lnTo>
                    <a:pt x="766" y="2449"/>
                  </a:lnTo>
                  <a:lnTo>
                    <a:pt x="939" y="2522"/>
                  </a:lnTo>
                  <a:lnTo>
                    <a:pt x="952" y="2524"/>
                  </a:lnTo>
                  <a:lnTo>
                    <a:pt x="965" y="2523"/>
                  </a:lnTo>
                  <a:lnTo>
                    <a:pt x="977" y="2519"/>
                  </a:lnTo>
                  <a:lnTo>
                    <a:pt x="987" y="2510"/>
                  </a:lnTo>
                  <a:lnTo>
                    <a:pt x="993" y="2499"/>
                  </a:lnTo>
                  <a:lnTo>
                    <a:pt x="1060" y="2339"/>
                  </a:lnTo>
                  <a:lnTo>
                    <a:pt x="1069" y="2322"/>
                  </a:lnTo>
                  <a:lnTo>
                    <a:pt x="1083" y="2309"/>
                  </a:lnTo>
                  <a:lnTo>
                    <a:pt x="1100" y="2300"/>
                  </a:lnTo>
                  <a:lnTo>
                    <a:pt x="1119" y="2296"/>
                  </a:lnTo>
                  <a:lnTo>
                    <a:pt x="1138" y="2297"/>
                  </a:lnTo>
                  <a:lnTo>
                    <a:pt x="1214" y="2309"/>
                  </a:lnTo>
                  <a:lnTo>
                    <a:pt x="1291" y="2315"/>
                  </a:lnTo>
                  <a:lnTo>
                    <a:pt x="1367" y="2316"/>
                  </a:lnTo>
                  <a:lnTo>
                    <a:pt x="1444" y="2309"/>
                  </a:lnTo>
                  <a:lnTo>
                    <a:pt x="1520" y="2297"/>
                  </a:lnTo>
                  <a:lnTo>
                    <a:pt x="1539" y="2296"/>
                  </a:lnTo>
                  <a:lnTo>
                    <a:pt x="1558" y="2300"/>
                  </a:lnTo>
                  <a:lnTo>
                    <a:pt x="1574" y="2308"/>
                  </a:lnTo>
                  <a:lnTo>
                    <a:pt x="1588" y="2322"/>
                  </a:lnTo>
                  <a:lnTo>
                    <a:pt x="1598" y="2339"/>
                  </a:lnTo>
                  <a:lnTo>
                    <a:pt x="1664" y="2499"/>
                  </a:lnTo>
                  <a:lnTo>
                    <a:pt x="1669" y="2508"/>
                  </a:lnTo>
                  <a:lnTo>
                    <a:pt x="1677" y="2517"/>
                  </a:lnTo>
                  <a:lnTo>
                    <a:pt x="1686" y="2522"/>
                  </a:lnTo>
                  <a:lnTo>
                    <a:pt x="1697" y="2524"/>
                  </a:lnTo>
                  <a:lnTo>
                    <a:pt x="1708" y="2524"/>
                  </a:lnTo>
                  <a:lnTo>
                    <a:pt x="1718" y="2522"/>
                  </a:lnTo>
                  <a:lnTo>
                    <a:pt x="1892" y="2450"/>
                  </a:lnTo>
                  <a:lnTo>
                    <a:pt x="1903" y="2443"/>
                  </a:lnTo>
                  <a:lnTo>
                    <a:pt x="1912" y="2433"/>
                  </a:lnTo>
                  <a:lnTo>
                    <a:pt x="1916" y="2420"/>
                  </a:lnTo>
                  <a:lnTo>
                    <a:pt x="1917" y="2408"/>
                  </a:lnTo>
                  <a:lnTo>
                    <a:pt x="1914" y="2395"/>
                  </a:lnTo>
                  <a:lnTo>
                    <a:pt x="1849" y="2235"/>
                  </a:lnTo>
                  <a:lnTo>
                    <a:pt x="1843" y="2216"/>
                  </a:lnTo>
                  <a:lnTo>
                    <a:pt x="1844" y="2197"/>
                  </a:lnTo>
                  <a:lnTo>
                    <a:pt x="1850" y="2179"/>
                  </a:lnTo>
                  <a:lnTo>
                    <a:pt x="1860" y="2164"/>
                  </a:lnTo>
                  <a:lnTo>
                    <a:pt x="1875" y="2150"/>
                  </a:lnTo>
                  <a:lnTo>
                    <a:pt x="1927" y="2113"/>
                  </a:lnTo>
                  <a:lnTo>
                    <a:pt x="1976" y="2072"/>
                  </a:lnTo>
                  <a:lnTo>
                    <a:pt x="2024" y="2028"/>
                  </a:lnTo>
                  <a:lnTo>
                    <a:pt x="2067" y="1982"/>
                  </a:lnTo>
                  <a:lnTo>
                    <a:pt x="2107" y="1932"/>
                  </a:lnTo>
                  <a:lnTo>
                    <a:pt x="2145" y="1879"/>
                  </a:lnTo>
                  <a:lnTo>
                    <a:pt x="2158" y="1866"/>
                  </a:lnTo>
                  <a:lnTo>
                    <a:pt x="2173" y="1855"/>
                  </a:lnTo>
                  <a:lnTo>
                    <a:pt x="2191" y="1850"/>
                  </a:lnTo>
                  <a:lnTo>
                    <a:pt x="2210" y="1850"/>
                  </a:lnTo>
                  <a:lnTo>
                    <a:pt x="2229" y="1854"/>
                  </a:lnTo>
                  <a:lnTo>
                    <a:pt x="2390" y="1921"/>
                  </a:lnTo>
                  <a:lnTo>
                    <a:pt x="2400" y="1923"/>
                  </a:lnTo>
                  <a:lnTo>
                    <a:pt x="2411" y="1923"/>
                  </a:lnTo>
                  <a:lnTo>
                    <a:pt x="2421" y="1921"/>
                  </a:lnTo>
                  <a:lnTo>
                    <a:pt x="2431" y="1914"/>
                  </a:lnTo>
                  <a:lnTo>
                    <a:pt x="2438" y="1907"/>
                  </a:lnTo>
                  <a:lnTo>
                    <a:pt x="2443" y="1897"/>
                  </a:lnTo>
                  <a:lnTo>
                    <a:pt x="2516" y="1724"/>
                  </a:lnTo>
                  <a:lnTo>
                    <a:pt x="2519" y="1710"/>
                  </a:lnTo>
                  <a:lnTo>
                    <a:pt x="2517" y="1698"/>
                  </a:lnTo>
                  <a:lnTo>
                    <a:pt x="2513" y="1686"/>
                  </a:lnTo>
                  <a:lnTo>
                    <a:pt x="2505" y="1675"/>
                  </a:lnTo>
                  <a:lnTo>
                    <a:pt x="2493" y="1669"/>
                  </a:lnTo>
                  <a:lnTo>
                    <a:pt x="2334" y="1602"/>
                  </a:lnTo>
                  <a:lnTo>
                    <a:pt x="2318" y="1593"/>
                  </a:lnTo>
                  <a:lnTo>
                    <a:pt x="2304" y="1580"/>
                  </a:lnTo>
                  <a:lnTo>
                    <a:pt x="2296" y="1565"/>
                  </a:lnTo>
                  <a:lnTo>
                    <a:pt x="2290" y="1547"/>
                  </a:lnTo>
                  <a:lnTo>
                    <a:pt x="2290" y="1530"/>
                  </a:lnTo>
                  <a:lnTo>
                    <a:pt x="2296" y="1512"/>
                  </a:lnTo>
                  <a:lnTo>
                    <a:pt x="2305" y="1495"/>
                  </a:lnTo>
                  <a:lnTo>
                    <a:pt x="2318" y="1482"/>
                  </a:lnTo>
                  <a:lnTo>
                    <a:pt x="2334" y="1472"/>
                  </a:lnTo>
                  <a:lnTo>
                    <a:pt x="2351" y="1468"/>
                  </a:lnTo>
                  <a:lnTo>
                    <a:pt x="2369" y="1468"/>
                  </a:lnTo>
                  <a:lnTo>
                    <a:pt x="2386" y="1472"/>
                  </a:lnTo>
                  <a:lnTo>
                    <a:pt x="2547" y="1539"/>
                  </a:lnTo>
                  <a:lnTo>
                    <a:pt x="2573" y="1553"/>
                  </a:lnTo>
                  <a:lnTo>
                    <a:pt x="2596" y="1570"/>
                  </a:lnTo>
                  <a:lnTo>
                    <a:pt x="2615" y="1590"/>
                  </a:lnTo>
                  <a:lnTo>
                    <a:pt x="2632" y="1612"/>
                  </a:lnTo>
                  <a:lnTo>
                    <a:pt x="2645" y="1637"/>
                  </a:lnTo>
                  <a:lnTo>
                    <a:pt x="2653" y="1664"/>
                  </a:lnTo>
                  <a:lnTo>
                    <a:pt x="2657" y="1691"/>
                  </a:lnTo>
                  <a:lnTo>
                    <a:pt x="2659" y="1720"/>
                  </a:lnTo>
                  <a:lnTo>
                    <a:pt x="2654" y="1748"/>
                  </a:lnTo>
                  <a:lnTo>
                    <a:pt x="2645" y="1777"/>
                  </a:lnTo>
                  <a:lnTo>
                    <a:pt x="2572" y="1951"/>
                  </a:lnTo>
                  <a:lnTo>
                    <a:pt x="2559" y="1977"/>
                  </a:lnTo>
                  <a:lnTo>
                    <a:pt x="2543" y="2000"/>
                  </a:lnTo>
                  <a:lnTo>
                    <a:pt x="2522" y="2020"/>
                  </a:lnTo>
                  <a:lnTo>
                    <a:pt x="2499" y="2037"/>
                  </a:lnTo>
                  <a:lnTo>
                    <a:pt x="2474" y="2049"/>
                  </a:lnTo>
                  <a:lnTo>
                    <a:pt x="2447" y="2058"/>
                  </a:lnTo>
                  <a:lnTo>
                    <a:pt x="2419" y="2063"/>
                  </a:lnTo>
                  <a:lnTo>
                    <a:pt x="2391" y="2063"/>
                  </a:lnTo>
                  <a:lnTo>
                    <a:pt x="2362" y="2058"/>
                  </a:lnTo>
                  <a:lnTo>
                    <a:pt x="2335" y="2049"/>
                  </a:lnTo>
                  <a:lnTo>
                    <a:pt x="2227" y="2005"/>
                  </a:lnTo>
                  <a:lnTo>
                    <a:pt x="2187" y="2056"/>
                  </a:lnTo>
                  <a:lnTo>
                    <a:pt x="2144" y="2104"/>
                  </a:lnTo>
                  <a:lnTo>
                    <a:pt x="2099" y="2150"/>
                  </a:lnTo>
                  <a:lnTo>
                    <a:pt x="2050" y="2193"/>
                  </a:lnTo>
                  <a:lnTo>
                    <a:pt x="1999" y="2233"/>
                  </a:lnTo>
                  <a:lnTo>
                    <a:pt x="2044" y="2341"/>
                  </a:lnTo>
                  <a:lnTo>
                    <a:pt x="2053" y="2370"/>
                  </a:lnTo>
                  <a:lnTo>
                    <a:pt x="2057" y="2397"/>
                  </a:lnTo>
                  <a:lnTo>
                    <a:pt x="2057" y="2426"/>
                  </a:lnTo>
                  <a:lnTo>
                    <a:pt x="2052" y="2454"/>
                  </a:lnTo>
                  <a:lnTo>
                    <a:pt x="2044" y="2481"/>
                  </a:lnTo>
                  <a:lnTo>
                    <a:pt x="2031" y="2505"/>
                  </a:lnTo>
                  <a:lnTo>
                    <a:pt x="2015" y="2528"/>
                  </a:lnTo>
                  <a:lnTo>
                    <a:pt x="1995" y="2548"/>
                  </a:lnTo>
                  <a:lnTo>
                    <a:pt x="1972" y="2565"/>
                  </a:lnTo>
                  <a:lnTo>
                    <a:pt x="1946" y="2579"/>
                  </a:lnTo>
                  <a:lnTo>
                    <a:pt x="1772" y="2651"/>
                  </a:lnTo>
                  <a:lnTo>
                    <a:pt x="1745" y="2659"/>
                  </a:lnTo>
                  <a:lnTo>
                    <a:pt x="1717" y="2663"/>
                  </a:lnTo>
                  <a:lnTo>
                    <a:pt x="1688" y="2663"/>
                  </a:lnTo>
                  <a:lnTo>
                    <a:pt x="1661" y="2659"/>
                  </a:lnTo>
                  <a:lnTo>
                    <a:pt x="1633" y="2651"/>
                  </a:lnTo>
                  <a:lnTo>
                    <a:pt x="1607" y="2638"/>
                  </a:lnTo>
                  <a:lnTo>
                    <a:pt x="1585" y="2621"/>
                  </a:lnTo>
                  <a:lnTo>
                    <a:pt x="1565" y="2601"/>
                  </a:lnTo>
                  <a:lnTo>
                    <a:pt x="1548" y="2578"/>
                  </a:lnTo>
                  <a:lnTo>
                    <a:pt x="1534" y="2553"/>
                  </a:lnTo>
                  <a:lnTo>
                    <a:pt x="1490" y="2444"/>
                  </a:lnTo>
                  <a:lnTo>
                    <a:pt x="1410" y="2453"/>
                  </a:lnTo>
                  <a:lnTo>
                    <a:pt x="1329" y="2456"/>
                  </a:lnTo>
                  <a:lnTo>
                    <a:pt x="1249" y="2453"/>
                  </a:lnTo>
                  <a:lnTo>
                    <a:pt x="1167" y="2444"/>
                  </a:lnTo>
                  <a:lnTo>
                    <a:pt x="1123" y="2553"/>
                  </a:lnTo>
                  <a:lnTo>
                    <a:pt x="1109" y="2579"/>
                  </a:lnTo>
                  <a:lnTo>
                    <a:pt x="1093" y="2602"/>
                  </a:lnTo>
                  <a:lnTo>
                    <a:pt x="1072" y="2621"/>
                  </a:lnTo>
                  <a:lnTo>
                    <a:pt x="1050" y="2638"/>
                  </a:lnTo>
                  <a:lnTo>
                    <a:pt x="1025" y="2651"/>
                  </a:lnTo>
                  <a:lnTo>
                    <a:pt x="999" y="2659"/>
                  </a:lnTo>
                  <a:lnTo>
                    <a:pt x="971" y="2663"/>
                  </a:lnTo>
                  <a:lnTo>
                    <a:pt x="943" y="2665"/>
                  </a:lnTo>
                  <a:lnTo>
                    <a:pt x="914" y="2659"/>
                  </a:lnTo>
                  <a:lnTo>
                    <a:pt x="886" y="2651"/>
                  </a:lnTo>
                  <a:lnTo>
                    <a:pt x="712" y="2578"/>
                  </a:lnTo>
                  <a:lnTo>
                    <a:pt x="687" y="2565"/>
                  </a:lnTo>
                  <a:lnTo>
                    <a:pt x="663" y="2548"/>
                  </a:lnTo>
                  <a:lnTo>
                    <a:pt x="643" y="2528"/>
                  </a:lnTo>
                  <a:lnTo>
                    <a:pt x="626" y="2505"/>
                  </a:lnTo>
                  <a:lnTo>
                    <a:pt x="614" y="2480"/>
                  </a:lnTo>
                  <a:lnTo>
                    <a:pt x="605" y="2452"/>
                  </a:lnTo>
                  <a:lnTo>
                    <a:pt x="600" y="2425"/>
                  </a:lnTo>
                  <a:lnTo>
                    <a:pt x="600" y="2396"/>
                  </a:lnTo>
                  <a:lnTo>
                    <a:pt x="605" y="2368"/>
                  </a:lnTo>
                  <a:lnTo>
                    <a:pt x="614" y="2340"/>
                  </a:lnTo>
                  <a:lnTo>
                    <a:pt x="658" y="2232"/>
                  </a:lnTo>
                  <a:lnTo>
                    <a:pt x="607" y="2192"/>
                  </a:lnTo>
                  <a:lnTo>
                    <a:pt x="559" y="2149"/>
                  </a:lnTo>
                  <a:lnTo>
                    <a:pt x="514" y="2103"/>
                  </a:lnTo>
                  <a:lnTo>
                    <a:pt x="470" y="2055"/>
                  </a:lnTo>
                  <a:lnTo>
                    <a:pt x="430" y="2004"/>
                  </a:lnTo>
                  <a:lnTo>
                    <a:pt x="323" y="2048"/>
                  </a:lnTo>
                  <a:lnTo>
                    <a:pt x="295" y="2058"/>
                  </a:lnTo>
                  <a:lnTo>
                    <a:pt x="268" y="2062"/>
                  </a:lnTo>
                  <a:lnTo>
                    <a:pt x="239" y="2062"/>
                  </a:lnTo>
                  <a:lnTo>
                    <a:pt x="211" y="2058"/>
                  </a:lnTo>
                  <a:lnTo>
                    <a:pt x="183" y="2048"/>
                  </a:lnTo>
                  <a:lnTo>
                    <a:pt x="158" y="2036"/>
                  </a:lnTo>
                  <a:lnTo>
                    <a:pt x="135" y="2019"/>
                  </a:lnTo>
                  <a:lnTo>
                    <a:pt x="115" y="1999"/>
                  </a:lnTo>
                  <a:lnTo>
                    <a:pt x="98" y="1976"/>
                  </a:lnTo>
                  <a:lnTo>
                    <a:pt x="85" y="1950"/>
                  </a:lnTo>
                  <a:lnTo>
                    <a:pt x="14" y="1776"/>
                  </a:lnTo>
                  <a:lnTo>
                    <a:pt x="5" y="1748"/>
                  </a:lnTo>
                  <a:lnTo>
                    <a:pt x="1" y="1721"/>
                  </a:lnTo>
                  <a:lnTo>
                    <a:pt x="1" y="1692"/>
                  </a:lnTo>
                  <a:lnTo>
                    <a:pt x="5" y="1665"/>
                  </a:lnTo>
                  <a:lnTo>
                    <a:pt x="14" y="1637"/>
                  </a:lnTo>
                  <a:lnTo>
                    <a:pt x="26" y="1611"/>
                  </a:lnTo>
                  <a:lnTo>
                    <a:pt x="43" y="1589"/>
                  </a:lnTo>
                  <a:lnTo>
                    <a:pt x="63" y="1569"/>
                  </a:lnTo>
                  <a:lnTo>
                    <a:pt x="86" y="1552"/>
                  </a:lnTo>
                  <a:lnTo>
                    <a:pt x="112" y="1538"/>
                  </a:lnTo>
                  <a:lnTo>
                    <a:pt x="220" y="1494"/>
                  </a:lnTo>
                  <a:lnTo>
                    <a:pt x="211" y="1413"/>
                  </a:lnTo>
                  <a:lnTo>
                    <a:pt x="208" y="1332"/>
                  </a:lnTo>
                  <a:lnTo>
                    <a:pt x="211" y="1252"/>
                  </a:lnTo>
                  <a:lnTo>
                    <a:pt x="220" y="1170"/>
                  </a:lnTo>
                  <a:lnTo>
                    <a:pt x="112" y="1126"/>
                  </a:lnTo>
                  <a:lnTo>
                    <a:pt x="85" y="1112"/>
                  </a:lnTo>
                  <a:lnTo>
                    <a:pt x="62" y="1095"/>
                  </a:lnTo>
                  <a:lnTo>
                    <a:pt x="43" y="1075"/>
                  </a:lnTo>
                  <a:lnTo>
                    <a:pt x="26" y="1052"/>
                  </a:lnTo>
                  <a:lnTo>
                    <a:pt x="14" y="1028"/>
                  </a:lnTo>
                  <a:lnTo>
                    <a:pt x="5" y="1001"/>
                  </a:lnTo>
                  <a:lnTo>
                    <a:pt x="1" y="973"/>
                  </a:lnTo>
                  <a:lnTo>
                    <a:pt x="0" y="945"/>
                  </a:lnTo>
                  <a:lnTo>
                    <a:pt x="5" y="917"/>
                  </a:lnTo>
                  <a:lnTo>
                    <a:pt x="14" y="888"/>
                  </a:lnTo>
                  <a:lnTo>
                    <a:pt x="86" y="714"/>
                  </a:lnTo>
                  <a:lnTo>
                    <a:pt x="100" y="687"/>
                  </a:lnTo>
                  <a:lnTo>
                    <a:pt x="117" y="664"/>
                  </a:lnTo>
                  <a:lnTo>
                    <a:pt x="137" y="645"/>
                  </a:lnTo>
                  <a:lnTo>
                    <a:pt x="160" y="628"/>
                  </a:lnTo>
                  <a:lnTo>
                    <a:pt x="185" y="615"/>
                  </a:lnTo>
                  <a:lnTo>
                    <a:pt x="212" y="607"/>
                  </a:lnTo>
                  <a:lnTo>
                    <a:pt x="239" y="603"/>
                  </a:lnTo>
                  <a:lnTo>
                    <a:pt x="268" y="602"/>
                  </a:lnTo>
                  <a:lnTo>
                    <a:pt x="296" y="606"/>
                  </a:lnTo>
                  <a:lnTo>
                    <a:pt x="324" y="615"/>
                  </a:lnTo>
                  <a:lnTo>
                    <a:pt x="431" y="660"/>
                  </a:lnTo>
                  <a:lnTo>
                    <a:pt x="472" y="609"/>
                  </a:lnTo>
                  <a:lnTo>
                    <a:pt x="515" y="560"/>
                  </a:lnTo>
                  <a:lnTo>
                    <a:pt x="561" y="515"/>
                  </a:lnTo>
                  <a:lnTo>
                    <a:pt x="608" y="472"/>
                  </a:lnTo>
                  <a:lnTo>
                    <a:pt x="660" y="432"/>
                  </a:lnTo>
                  <a:lnTo>
                    <a:pt x="615" y="324"/>
                  </a:lnTo>
                  <a:lnTo>
                    <a:pt x="606" y="296"/>
                  </a:lnTo>
                  <a:lnTo>
                    <a:pt x="602" y="268"/>
                  </a:lnTo>
                  <a:lnTo>
                    <a:pt x="602" y="240"/>
                  </a:lnTo>
                  <a:lnTo>
                    <a:pt x="606" y="212"/>
                  </a:lnTo>
                  <a:lnTo>
                    <a:pt x="615" y="184"/>
                  </a:lnTo>
                  <a:lnTo>
                    <a:pt x="629" y="159"/>
                  </a:lnTo>
                  <a:lnTo>
                    <a:pt x="645" y="136"/>
                  </a:lnTo>
                  <a:lnTo>
                    <a:pt x="665" y="116"/>
                  </a:lnTo>
                  <a:lnTo>
                    <a:pt x="689" y="99"/>
                  </a:lnTo>
                  <a:lnTo>
                    <a:pt x="714" y="86"/>
                  </a:lnTo>
                  <a:lnTo>
                    <a:pt x="887" y="14"/>
                  </a:lnTo>
                  <a:lnTo>
                    <a:pt x="910" y="7"/>
                  </a:lnTo>
                  <a:lnTo>
                    <a:pt x="933" y="1"/>
                  </a:lnTo>
                  <a:lnTo>
                    <a:pt x="95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8" name="Freeform 251"/>
            <p:cNvSpPr>
              <a:spLocks/>
            </p:cNvSpPr>
            <p:nvPr/>
          </p:nvSpPr>
          <p:spPr bwMode="auto">
            <a:xfrm>
              <a:off x="3532188" y="3709988"/>
              <a:ext cx="180975" cy="180975"/>
            </a:xfrm>
            <a:custGeom>
              <a:avLst/>
              <a:gdLst>
                <a:gd name="T0" fmla="*/ 568 w 1141"/>
                <a:gd name="T1" fmla="*/ 0 h 1143"/>
                <a:gd name="T2" fmla="*/ 602 w 1141"/>
                <a:gd name="T3" fmla="*/ 10 h 1143"/>
                <a:gd name="T4" fmla="*/ 628 w 1141"/>
                <a:gd name="T5" fmla="*/ 34 h 1143"/>
                <a:gd name="T6" fmla="*/ 637 w 1141"/>
                <a:gd name="T7" fmla="*/ 70 h 1143"/>
                <a:gd name="T8" fmla="*/ 629 w 1141"/>
                <a:gd name="T9" fmla="*/ 105 h 1143"/>
                <a:gd name="T10" fmla="*/ 603 w 1141"/>
                <a:gd name="T11" fmla="*/ 131 h 1143"/>
                <a:gd name="T12" fmla="*/ 569 w 1141"/>
                <a:gd name="T13" fmla="*/ 141 h 1143"/>
                <a:gd name="T14" fmla="*/ 470 w 1141"/>
                <a:gd name="T15" fmla="*/ 152 h 1143"/>
                <a:gd name="T16" fmla="*/ 380 w 1141"/>
                <a:gd name="T17" fmla="*/ 186 h 1143"/>
                <a:gd name="T18" fmla="*/ 300 w 1141"/>
                <a:gd name="T19" fmla="*/ 238 h 1143"/>
                <a:gd name="T20" fmla="*/ 233 w 1141"/>
                <a:gd name="T21" fmla="*/ 305 h 1143"/>
                <a:gd name="T22" fmla="*/ 184 w 1141"/>
                <a:gd name="T23" fmla="*/ 385 h 1143"/>
                <a:gd name="T24" fmla="*/ 152 w 1141"/>
                <a:gd name="T25" fmla="*/ 476 h 1143"/>
                <a:gd name="T26" fmla="*/ 141 w 1141"/>
                <a:gd name="T27" fmla="*/ 575 h 1143"/>
                <a:gd name="T28" fmla="*/ 154 w 1141"/>
                <a:gd name="T29" fmla="*/ 681 h 1143"/>
                <a:gd name="T30" fmla="*/ 192 w 1141"/>
                <a:gd name="T31" fmla="*/ 776 h 1143"/>
                <a:gd name="T32" fmla="*/ 250 w 1141"/>
                <a:gd name="T33" fmla="*/ 859 h 1143"/>
                <a:gd name="T34" fmla="*/ 326 w 1141"/>
                <a:gd name="T35" fmla="*/ 926 h 1143"/>
                <a:gd name="T36" fmla="*/ 417 w 1141"/>
                <a:gd name="T37" fmla="*/ 975 h 1143"/>
                <a:gd name="T38" fmla="*/ 517 w 1141"/>
                <a:gd name="T39" fmla="*/ 1000 h 1143"/>
                <a:gd name="T40" fmla="*/ 574 w 1141"/>
                <a:gd name="T41" fmla="*/ 1003 h 1143"/>
                <a:gd name="T42" fmla="*/ 670 w 1141"/>
                <a:gd name="T43" fmla="*/ 992 h 1143"/>
                <a:gd name="T44" fmla="*/ 760 w 1141"/>
                <a:gd name="T45" fmla="*/ 960 h 1143"/>
                <a:gd name="T46" fmla="*/ 841 w 1141"/>
                <a:gd name="T47" fmla="*/ 908 h 1143"/>
                <a:gd name="T48" fmla="*/ 909 w 1141"/>
                <a:gd name="T49" fmla="*/ 837 h 1143"/>
                <a:gd name="T50" fmla="*/ 960 w 1141"/>
                <a:gd name="T51" fmla="*/ 756 h 1143"/>
                <a:gd name="T52" fmla="*/ 990 w 1141"/>
                <a:gd name="T53" fmla="*/ 665 h 1143"/>
                <a:gd name="T54" fmla="*/ 1001 w 1141"/>
                <a:gd name="T55" fmla="*/ 569 h 1143"/>
                <a:gd name="T56" fmla="*/ 1011 w 1141"/>
                <a:gd name="T57" fmla="*/ 533 h 1143"/>
                <a:gd name="T58" fmla="*/ 1035 w 1141"/>
                <a:gd name="T59" fmla="*/ 507 h 1143"/>
                <a:gd name="T60" fmla="*/ 1071 w 1141"/>
                <a:gd name="T61" fmla="*/ 498 h 1143"/>
                <a:gd name="T62" fmla="*/ 1090 w 1141"/>
                <a:gd name="T63" fmla="*/ 500 h 1143"/>
                <a:gd name="T64" fmla="*/ 1120 w 1141"/>
                <a:gd name="T65" fmla="*/ 518 h 1143"/>
                <a:gd name="T66" fmla="*/ 1139 w 1141"/>
                <a:gd name="T67" fmla="*/ 549 h 1143"/>
                <a:gd name="T68" fmla="*/ 1139 w 1141"/>
                <a:gd name="T69" fmla="*/ 624 h 1143"/>
                <a:gd name="T70" fmla="*/ 1118 w 1141"/>
                <a:gd name="T71" fmla="*/ 734 h 1143"/>
                <a:gd name="T72" fmla="*/ 1076 w 1141"/>
                <a:gd name="T73" fmla="*/ 837 h 1143"/>
                <a:gd name="T74" fmla="*/ 1015 w 1141"/>
                <a:gd name="T75" fmla="*/ 930 h 1143"/>
                <a:gd name="T76" fmla="*/ 936 w 1141"/>
                <a:gd name="T77" fmla="*/ 1011 h 1143"/>
                <a:gd name="T78" fmla="*/ 843 w 1141"/>
                <a:gd name="T79" fmla="*/ 1074 h 1143"/>
                <a:gd name="T80" fmla="*/ 741 w 1141"/>
                <a:gd name="T81" fmla="*/ 1117 h 1143"/>
                <a:gd name="T82" fmla="*/ 631 w 1141"/>
                <a:gd name="T83" fmla="*/ 1139 h 1143"/>
                <a:gd name="T84" fmla="*/ 571 w 1141"/>
                <a:gd name="T85" fmla="*/ 1143 h 1143"/>
                <a:gd name="T86" fmla="*/ 448 w 1141"/>
                <a:gd name="T87" fmla="*/ 1130 h 1143"/>
                <a:gd name="T88" fmla="*/ 337 w 1141"/>
                <a:gd name="T89" fmla="*/ 1093 h 1143"/>
                <a:gd name="T90" fmla="*/ 235 w 1141"/>
                <a:gd name="T91" fmla="*/ 1034 h 1143"/>
                <a:gd name="T92" fmla="*/ 149 w 1141"/>
                <a:gd name="T93" fmla="*/ 956 h 1143"/>
                <a:gd name="T94" fmla="*/ 79 w 1141"/>
                <a:gd name="T95" fmla="*/ 863 h 1143"/>
                <a:gd name="T96" fmla="*/ 30 w 1141"/>
                <a:gd name="T97" fmla="*/ 755 h 1143"/>
                <a:gd name="T98" fmla="*/ 3 w 1141"/>
                <a:gd name="T99" fmla="*/ 637 h 1143"/>
                <a:gd name="T100" fmla="*/ 2 w 1141"/>
                <a:gd name="T101" fmla="*/ 517 h 1143"/>
                <a:gd name="T102" fmla="*/ 25 w 1141"/>
                <a:gd name="T103" fmla="*/ 406 h 1143"/>
                <a:gd name="T104" fmla="*/ 67 w 1141"/>
                <a:gd name="T105" fmla="*/ 302 h 1143"/>
                <a:gd name="T106" fmla="*/ 128 w 1141"/>
                <a:gd name="T107" fmla="*/ 212 h 1143"/>
                <a:gd name="T108" fmla="*/ 205 w 1141"/>
                <a:gd name="T109" fmla="*/ 133 h 1143"/>
                <a:gd name="T110" fmla="*/ 296 w 1141"/>
                <a:gd name="T111" fmla="*/ 71 h 1143"/>
                <a:gd name="T112" fmla="*/ 397 w 1141"/>
                <a:gd name="T113" fmla="*/ 27 h 1143"/>
                <a:gd name="T114" fmla="*/ 509 w 1141"/>
                <a:gd name="T115" fmla="*/ 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1" h="1143">
                  <a:moveTo>
                    <a:pt x="567" y="0"/>
                  </a:moveTo>
                  <a:lnTo>
                    <a:pt x="568" y="0"/>
                  </a:lnTo>
                  <a:lnTo>
                    <a:pt x="586" y="2"/>
                  </a:lnTo>
                  <a:lnTo>
                    <a:pt x="602" y="10"/>
                  </a:lnTo>
                  <a:lnTo>
                    <a:pt x="617" y="20"/>
                  </a:lnTo>
                  <a:lnTo>
                    <a:pt x="628" y="34"/>
                  </a:lnTo>
                  <a:lnTo>
                    <a:pt x="635" y="51"/>
                  </a:lnTo>
                  <a:lnTo>
                    <a:pt x="637" y="70"/>
                  </a:lnTo>
                  <a:lnTo>
                    <a:pt x="635" y="88"/>
                  </a:lnTo>
                  <a:lnTo>
                    <a:pt x="629" y="105"/>
                  </a:lnTo>
                  <a:lnTo>
                    <a:pt x="618" y="120"/>
                  </a:lnTo>
                  <a:lnTo>
                    <a:pt x="603" y="131"/>
                  </a:lnTo>
                  <a:lnTo>
                    <a:pt x="587" y="138"/>
                  </a:lnTo>
                  <a:lnTo>
                    <a:pt x="569" y="141"/>
                  </a:lnTo>
                  <a:lnTo>
                    <a:pt x="518" y="144"/>
                  </a:lnTo>
                  <a:lnTo>
                    <a:pt x="470" y="152"/>
                  </a:lnTo>
                  <a:lnTo>
                    <a:pt x="423" y="167"/>
                  </a:lnTo>
                  <a:lnTo>
                    <a:pt x="380" y="186"/>
                  </a:lnTo>
                  <a:lnTo>
                    <a:pt x="338" y="209"/>
                  </a:lnTo>
                  <a:lnTo>
                    <a:pt x="300" y="238"/>
                  </a:lnTo>
                  <a:lnTo>
                    <a:pt x="265" y="270"/>
                  </a:lnTo>
                  <a:lnTo>
                    <a:pt x="233" y="305"/>
                  </a:lnTo>
                  <a:lnTo>
                    <a:pt x="207" y="344"/>
                  </a:lnTo>
                  <a:lnTo>
                    <a:pt x="184" y="385"/>
                  </a:lnTo>
                  <a:lnTo>
                    <a:pt x="165" y="429"/>
                  </a:lnTo>
                  <a:lnTo>
                    <a:pt x="152" y="476"/>
                  </a:lnTo>
                  <a:lnTo>
                    <a:pt x="144" y="524"/>
                  </a:lnTo>
                  <a:lnTo>
                    <a:pt x="141" y="575"/>
                  </a:lnTo>
                  <a:lnTo>
                    <a:pt x="145" y="629"/>
                  </a:lnTo>
                  <a:lnTo>
                    <a:pt x="154" y="681"/>
                  </a:lnTo>
                  <a:lnTo>
                    <a:pt x="171" y="729"/>
                  </a:lnTo>
                  <a:lnTo>
                    <a:pt x="192" y="776"/>
                  </a:lnTo>
                  <a:lnTo>
                    <a:pt x="220" y="819"/>
                  </a:lnTo>
                  <a:lnTo>
                    <a:pt x="250" y="859"/>
                  </a:lnTo>
                  <a:lnTo>
                    <a:pt x="286" y="895"/>
                  </a:lnTo>
                  <a:lnTo>
                    <a:pt x="326" y="926"/>
                  </a:lnTo>
                  <a:lnTo>
                    <a:pt x="369" y="952"/>
                  </a:lnTo>
                  <a:lnTo>
                    <a:pt x="417" y="975"/>
                  </a:lnTo>
                  <a:lnTo>
                    <a:pt x="465" y="990"/>
                  </a:lnTo>
                  <a:lnTo>
                    <a:pt x="517" y="1000"/>
                  </a:lnTo>
                  <a:lnTo>
                    <a:pt x="571" y="1003"/>
                  </a:lnTo>
                  <a:lnTo>
                    <a:pt x="574" y="1003"/>
                  </a:lnTo>
                  <a:lnTo>
                    <a:pt x="622" y="1000"/>
                  </a:lnTo>
                  <a:lnTo>
                    <a:pt x="670" y="992"/>
                  </a:lnTo>
                  <a:lnTo>
                    <a:pt x="716" y="978"/>
                  </a:lnTo>
                  <a:lnTo>
                    <a:pt x="760" y="960"/>
                  </a:lnTo>
                  <a:lnTo>
                    <a:pt x="802" y="936"/>
                  </a:lnTo>
                  <a:lnTo>
                    <a:pt x="841" y="908"/>
                  </a:lnTo>
                  <a:lnTo>
                    <a:pt x="877" y="874"/>
                  </a:lnTo>
                  <a:lnTo>
                    <a:pt x="909" y="837"/>
                  </a:lnTo>
                  <a:lnTo>
                    <a:pt x="937" y="798"/>
                  </a:lnTo>
                  <a:lnTo>
                    <a:pt x="960" y="756"/>
                  </a:lnTo>
                  <a:lnTo>
                    <a:pt x="978" y="711"/>
                  </a:lnTo>
                  <a:lnTo>
                    <a:pt x="990" y="665"/>
                  </a:lnTo>
                  <a:lnTo>
                    <a:pt x="999" y="617"/>
                  </a:lnTo>
                  <a:lnTo>
                    <a:pt x="1001" y="569"/>
                  </a:lnTo>
                  <a:lnTo>
                    <a:pt x="1003" y="550"/>
                  </a:lnTo>
                  <a:lnTo>
                    <a:pt x="1011" y="533"/>
                  </a:lnTo>
                  <a:lnTo>
                    <a:pt x="1021" y="518"/>
                  </a:lnTo>
                  <a:lnTo>
                    <a:pt x="1035" y="507"/>
                  </a:lnTo>
                  <a:lnTo>
                    <a:pt x="1052" y="500"/>
                  </a:lnTo>
                  <a:lnTo>
                    <a:pt x="1071" y="498"/>
                  </a:lnTo>
                  <a:lnTo>
                    <a:pt x="1071" y="498"/>
                  </a:lnTo>
                  <a:lnTo>
                    <a:pt x="1090" y="500"/>
                  </a:lnTo>
                  <a:lnTo>
                    <a:pt x="1106" y="507"/>
                  </a:lnTo>
                  <a:lnTo>
                    <a:pt x="1120" y="518"/>
                  </a:lnTo>
                  <a:lnTo>
                    <a:pt x="1132" y="532"/>
                  </a:lnTo>
                  <a:lnTo>
                    <a:pt x="1139" y="549"/>
                  </a:lnTo>
                  <a:lnTo>
                    <a:pt x="1141" y="567"/>
                  </a:lnTo>
                  <a:lnTo>
                    <a:pt x="1139" y="624"/>
                  </a:lnTo>
                  <a:lnTo>
                    <a:pt x="1131" y="680"/>
                  </a:lnTo>
                  <a:lnTo>
                    <a:pt x="1118" y="734"/>
                  </a:lnTo>
                  <a:lnTo>
                    <a:pt x="1099" y="786"/>
                  </a:lnTo>
                  <a:lnTo>
                    <a:pt x="1076" y="837"/>
                  </a:lnTo>
                  <a:lnTo>
                    <a:pt x="1047" y="885"/>
                  </a:lnTo>
                  <a:lnTo>
                    <a:pt x="1015" y="930"/>
                  </a:lnTo>
                  <a:lnTo>
                    <a:pt x="977" y="972"/>
                  </a:lnTo>
                  <a:lnTo>
                    <a:pt x="936" y="1011"/>
                  </a:lnTo>
                  <a:lnTo>
                    <a:pt x="890" y="1044"/>
                  </a:lnTo>
                  <a:lnTo>
                    <a:pt x="843" y="1074"/>
                  </a:lnTo>
                  <a:lnTo>
                    <a:pt x="792" y="1098"/>
                  </a:lnTo>
                  <a:lnTo>
                    <a:pt x="741" y="1117"/>
                  </a:lnTo>
                  <a:lnTo>
                    <a:pt x="687" y="1131"/>
                  </a:lnTo>
                  <a:lnTo>
                    <a:pt x="631" y="1139"/>
                  </a:lnTo>
                  <a:lnTo>
                    <a:pt x="575" y="1143"/>
                  </a:lnTo>
                  <a:lnTo>
                    <a:pt x="571" y="1143"/>
                  </a:lnTo>
                  <a:lnTo>
                    <a:pt x="509" y="1139"/>
                  </a:lnTo>
                  <a:lnTo>
                    <a:pt x="448" y="1130"/>
                  </a:lnTo>
                  <a:lnTo>
                    <a:pt x="392" y="1114"/>
                  </a:lnTo>
                  <a:lnTo>
                    <a:pt x="337" y="1093"/>
                  </a:lnTo>
                  <a:lnTo>
                    <a:pt x="284" y="1065"/>
                  </a:lnTo>
                  <a:lnTo>
                    <a:pt x="235" y="1034"/>
                  </a:lnTo>
                  <a:lnTo>
                    <a:pt x="190" y="997"/>
                  </a:lnTo>
                  <a:lnTo>
                    <a:pt x="149" y="956"/>
                  </a:lnTo>
                  <a:lnTo>
                    <a:pt x="112" y="911"/>
                  </a:lnTo>
                  <a:lnTo>
                    <a:pt x="79" y="863"/>
                  </a:lnTo>
                  <a:lnTo>
                    <a:pt x="52" y="810"/>
                  </a:lnTo>
                  <a:lnTo>
                    <a:pt x="30" y="755"/>
                  </a:lnTo>
                  <a:lnTo>
                    <a:pt x="14" y="698"/>
                  </a:lnTo>
                  <a:lnTo>
                    <a:pt x="3" y="637"/>
                  </a:lnTo>
                  <a:lnTo>
                    <a:pt x="0" y="575"/>
                  </a:lnTo>
                  <a:lnTo>
                    <a:pt x="2" y="517"/>
                  </a:lnTo>
                  <a:lnTo>
                    <a:pt x="11" y="461"/>
                  </a:lnTo>
                  <a:lnTo>
                    <a:pt x="25" y="406"/>
                  </a:lnTo>
                  <a:lnTo>
                    <a:pt x="44" y="353"/>
                  </a:lnTo>
                  <a:lnTo>
                    <a:pt x="67" y="302"/>
                  </a:lnTo>
                  <a:lnTo>
                    <a:pt x="95" y="256"/>
                  </a:lnTo>
                  <a:lnTo>
                    <a:pt x="128" y="212"/>
                  </a:lnTo>
                  <a:lnTo>
                    <a:pt x="165" y="170"/>
                  </a:lnTo>
                  <a:lnTo>
                    <a:pt x="205" y="133"/>
                  </a:lnTo>
                  <a:lnTo>
                    <a:pt x="248" y="100"/>
                  </a:lnTo>
                  <a:lnTo>
                    <a:pt x="296" y="71"/>
                  </a:lnTo>
                  <a:lnTo>
                    <a:pt x="345" y="47"/>
                  </a:lnTo>
                  <a:lnTo>
                    <a:pt x="397" y="27"/>
                  </a:lnTo>
                  <a:lnTo>
                    <a:pt x="452" y="12"/>
                  </a:lnTo>
                  <a:lnTo>
                    <a:pt x="509" y="3"/>
                  </a:lnTo>
                  <a:lnTo>
                    <a:pt x="5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252"/>
            <p:cNvSpPr>
              <a:spLocks noEditPoints="1"/>
            </p:cNvSpPr>
            <p:nvPr/>
          </p:nvSpPr>
          <p:spPr bwMode="auto">
            <a:xfrm>
              <a:off x="3636963" y="3463925"/>
              <a:ext cx="325438" cy="327025"/>
            </a:xfrm>
            <a:custGeom>
              <a:avLst/>
              <a:gdLst>
                <a:gd name="T0" fmla="*/ 946 w 2054"/>
                <a:gd name="T1" fmla="*/ 277 h 2059"/>
                <a:gd name="T2" fmla="*/ 785 w 2054"/>
                <a:gd name="T3" fmla="*/ 375 h 2059"/>
                <a:gd name="T4" fmla="*/ 568 w 2054"/>
                <a:gd name="T5" fmla="*/ 453 h 2059"/>
                <a:gd name="T6" fmla="*/ 451 w 2054"/>
                <a:gd name="T7" fmla="*/ 350 h 2059"/>
                <a:gd name="T8" fmla="*/ 349 w 2054"/>
                <a:gd name="T9" fmla="*/ 461 h 2059"/>
                <a:gd name="T10" fmla="*/ 449 w 2054"/>
                <a:gd name="T11" fmla="*/ 642 h 2059"/>
                <a:gd name="T12" fmla="*/ 327 w 2054"/>
                <a:gd name="T13" fmla="*/ 926 h 2059"/>
                <a:gd name="T14" fmla="*/ 142 w 2054"/>
                <a:gd name="T15" fmla="*/ 952 h 2059"/>
                <a:gd name="T16" fmla="*/ 147 w 2054"/>
                <a:gd name="T17" fmla="*/ 1108 h 2059"/>
                <a:gd name="T18" fmla="*/ 345 w 2054"/>
                <a:gd name="T19" fmla="*/ 1165 h 2059"/>
                <a:gd name="T20" fmla="*/ 460 w 2054"/>
                <a:gd name="T21" fmla="*/ 1451 h 2059"/>
                <a:gd name="T22" fmla="*/ 347 w 2054"/>
                <a:gd name="T23" fmla="*/ 1600 h 2059"/>
                <a:gd name="T24" fmla="*/ 455 w 2054"/>
                <a:gd name="T25" fmla="*/ 1708 h 2059"/>
                <a:gd name="T26" fmla="*/ 604 w 2054"/>
                <a:gd name="T27" fmla="*/ 1595 h 2059"/>
                <a:gd name="T28" fmla="*/ 889 w 2054"/>
                <a:gd name="T29" fmla="*/ 1711 h 2059"/>
                <a:gd name="T30" fmla="*/ 947 w 2054"/>
                <a:gd name="T31" fmla="*/ 1909 h 2059"/>
                <a:gd name="T32" fmla="*/ 1101 w 2054"/>
                <a:gd name="T33" fmla="*/ 1914 h 2059"/>
                <a:gd name="T34" fmla="*/ 1129 w 2054"/>
                <a:gd name="T35" fmla="*/ 1728 h 2059"/>
                <a:gd name="T36" fmla="*/ 1411 w 2054"/>
                <a:gd name="T37" fmla="*/ 1607 h 2059"/>
                <a:gd name="T38" fmla="*/ 1592 w 2054"/>
                <a:gd name="T39" fmla="*/ 1708 h 2059"/>
                <a:gd name="T40" fmla="*/ 1702 w 2054"/>
                <a:gd name="T41" fmla="*/ 1607 h 2059"/>
                <a:gd name="T42" fmla="*/ 1594 w 2054"/>
                <a:gd name="T43" fmla="*/ 1471 h 2059"/>
                <a:gd name="T44" fmla="*/ 1694 w 2054"/>
                <a:gd name="T45" fmla="*/ 1220 h 2059"/>
                <a:gd name="T46" fmla="*/ 1902 w 2054"/>
                <a:gd name="T47" fmla="*/ 1110 h 2059"/>
                <a:gd name="T48" fmla="*/ 1912 w 2054"/>
                <a:gd name="T49" fmla="*/ 958 h 2059"/>
                <a:gd name="T50" fmla="*/ 1739 w 2054"/>
                <a:gd name="T51" fmla="*/ 939 h 2059"/>
                <a:gd name="T52" fmla="*/ 1633 w 2054"/>
                <a:gd name="T53" fmla="*/ 689 h 2059"/>
                <a:gd name="T54" fmla="*/ 1700 w 2054"/>
                <a:gd name="T55" fmla="*/ 465 h 2059"/>
                <a:gd name="T56" fmla="*/ 1601 w 2054"/>
                <a:gd name="T57" fmla="*/ 351 h 2059"/>
                <a:gd name="T58" fmla="*/ 1485 w 2054"/>
                <a:gd name="T59" fmla="*/ 454 h 2059"/>
                <a:gd name="T60" fmla="*/ 1267 w 2054"/>
                <a:gd name="T61" fmla="*/ 376 h 2059"/>
                <a:gd name="T62" fmla="*/ 1106 w 2054"/>
                <a:gd name="T63" fmla="*/ 278 h 2059"/>
                <a:gd name="T64" fmla="*/ 958 w 2054"/>
                <a:gd name="T65" fmla="*/ 141 h 2059"/>
                <a:gd name="T66" fmla="*/ 1220 w 2054"/>
                <a:gd name="T67" fmla="*/ 68 h 2059"/>
                <a:gd name="T68" fmla="*/ 1394 w 2054"/>
                <a:gd name="T69" fmla="*/ 278 h 2059"/>
                <a:gd name="T70" fmla="*/ 1597 w 2054"/>
                <a:gd name="T71" fmla="*/ 209 h 2059"/>
                <a:gd name="T72" fmla="*/ 1831 w 2054"/>
                <a:gd name="T73" fmla="*/ 394 h 2059"/>
                <a:gd name="T74" fmla="*/ 1800 w 2054"/>
                <a:gd name="T75" fmla="*/ 565 h 2059"/>
                <a:gd name="T76" fmla="*/ 1932 w 2054"/>
                <a:gd name="T77" fmla="*/ 812 h 2059"/>
                <a:gd name="T78" fmla="*/ 2054 w 2054"/>
                <a:gd name="T79" fmla="*/ 961 h 2059"/>
                <a:gd name="T80" fmla="*/ 1961 w 2054"/>
                <a:gd name="T81" fmla="*/ 1238 h 2059"/>
                <a:gd name="T82" fmla="*/ 1751 w 2054"/>
                <a:gd name="T83" fmla="*/ 1445 h 2059"/>
                <a:gd name="T84" fmla="*/ 1839 w 2054"/>
                <a:gd name="T85" fmla="*/ 1640 h 2059"/>
                <a:gd name="T86" fmla="*/ 1644 w 2054"/>
                <a:gd name="T87" fmla="*/ 1842 h 2059"/>
                <a:gd name="T88" fmla="*/ 1441 w 2054"/>
                <a:gd name="T89" fmla="*/ 1756 h 2059"/>
                <a:gd name="T90" fmla="*/ 1235 w 2054"/>
                <a:gd name="T91" fmla="*/ 1966 h 2059"/>
                <a:gd name="T92" fmla="*/ 958 w 2054"/>
                <a:gd name="T93" fmla="*/ 2059 h 2059"/>
                <a:gd name="T94" fmla="*/ 810 w 2054"/>
                <a:gd name="T95" fmla="*/ 1937 h 2059"/>
                <a:gd name="T96" fmla="*/ 563 w 2054"/>
                <a:gd name="T97" fmla="*/ 1805 h 2059"/>
                <a:gd name="T98" fmla="*/ 398 w 2054"/>
                <a:gd name="T99" fmla="*/ 1838 h 2059"/>
                <a:gd name="T100" fmla="*/ 210 w 2054"/>
                <a:gd name="T101" fmla="*/ 1626 h 2059"/>
                <a:gd name="T102" fmla="*/ 278 w 2054"/>
                <a:gd name="T103" fmla="*/ 1398 h 2059"/>
                <a:gd name="T104" fmla="*/ 67 w 2054"/>
                <a:gd name="T105" fmla="*/ 1224 h 2059"/>
                <a:gd name="T106" fmla="*/ 2 w 2054"/>
                <a:gd name="T107" fmla="*/ 930 h 2059"/>
                <a:gd name="T108" fmla="*/ 151 w 2054"/>
                <a:gd name="T109" fmla="*/ 809 h 2059"/>
                <a:gd name="T110" fmla="*/ 237 w 2054"/>
                <a:gd name="T111" fmla="*/ 547 h 2059"/>
                <a:gd name="T112" fmla="*/ 233 w 2054"/>
                <a:gd name="T113" fmla="*/ 373 h 2059"/>
                <a:gd name="T114" fmla="*/ 456 w 2054"/>
                <a:gd name="T115" fmla="*/ 209 h 2059"/>
                <a:gd name="T116" fmla="*/ 707 w 2054"/>
                <a:gd name="T117" fmla="*/ 257 h 2059"/>
                <a:gd name="T118" fmla="*/ 851 w 2054"/>
                <a:gd name="T119" fmla="*/ 45 h 2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4" h="2059">
                  <a:moveTo>
                    <a:pt x="958" y="141"/>
                  </a:moveTo>
                  <a:lnTo>
                    <a:pt x="954" y="142"/>
                  </a:lnTo>
                  <a:lnTo>
                    <a:pt x="951" y="143"/>
                  </a:lnTo>
                  <a:lnTo>
                    <a:pt x="948" y="146"/>
                  </a:lnTo>
                  <a:lnTo>
                    <a:pt x="947" y="149"/>
                  </a:lnTo>
                  <a:lnTo>
                    <a:pt x="946" y="152"/>
                  </a:lnTo>
                  <a:lnTo>
                    <a:pt x="946" y="277"/>
                  </a:lnTo>
                  <a:lnTo>
                    <a:pt x="943" y="296"/>
                  </a:lnTo>
                  <a:lnTo>
                    <a:pt x="936" y="313"/>
                  </a:lnTo>
                  <a:lnTo>
                    <a:pt x="924" y="328"/>
                  </a:lnTo>
                  <a:lnTo>
                    <a:pt x="908" y="339"/>
                  </a:lnTo>
                  <a:lnTo>
                    <a:pt x="889" y="346"/>
                  </a:lnTo>
                  <a:lnTo>
                    <a:pt x="837" y="358"/>
                  </a:lnTo>
                  <a:lnTo>
                    <a:pt x="785" y="375"/>
                  </a:lnTo>
                  <a:lnTo>
                    <a:pt x="735" y="395"/>
                  </a:lnTo>
                  <a:lnTo>
                    <a:pt x="687" y="421"/>
                  </a:lnTo>
                  <a:lnTo>
                    <a:pt x="640" y="449"/>
                  </a:lnTo>
                  <a:lnTo>
                    <a:pt x="623" y="458"/>
                  </a:lnTo>
                  <a:lnTo>
                    <a:pt x="604" y="461"/>
                  </a:lnTo>
                  <a:lnTo>
                    <a:pt x="585" y="459"/>
                  </a:lnTo>
                  <a:lnTo>
                    <a:pt x="568" y="453"/>
                  </a:lnTo>
                  <a:lnTo>
                    <a:pt x="552" y="441"/>
                  </a:lnTo>
                  <a:lnTo>
                    <a:pt x="463" y="352"/>
                  </a:lnTo>
                  <a:lnTo>
                    <a:pt x="460" y="350"/>
                  </a:lnTo>
                  <a:lnTo>
                    <a:pt x="458" y="349"/>
                  </a:lnTo>
                  <a:lnTo>
                    <a:pt x="455" y="348"/>
                  </a:lnTo>
                  <a:lnTo>
                    <a:pt x="453" y="349"/>
                  </a:lnTo>
                  <a:lnTo>
                    <a:pt x="451" y="350"/>
                  </a:lnTo>
                  <a:lnTo>
                    <a:pt x="447" y="352"/>
                  </a:lnTo>
                  <a:lnTo>
                    <a:pt x="352" y="448"/>
                  </a:lnTo>
                  <a:lnTo>
                    <a:pt x="349" y="451"/>
                  </a:lnTo>
                  <a:lnTo>
                    <a:pt x="348" y="454"/>
                  </a:lnTo>
                  <a:lnTo>
                    <a:pt x="347" y="457"/>
                  </a:lnTo>
                  <a:lnTo>
                    <a:pt x="348" y="459"/>
                  </a:lnTo>
                  <a:lnTo>
                    <a:pt x="349" y="461"/>
                  </a:lnTo>
                  <a:lnTo>
                    <a:pt x="352" y="464"/>
                  </a:lnTo>
                  <a:lnTo>
                    <a:pt x="440" y="553"/>
                  </a:lnTo>
                  <a:lnTo>
                    <a:pt x="452" y="569"/>
                  </a:lnTo>
                  <a:lnTo>
                    <a:pt x="458" y="587"/>
                  </a:lnTo>
                  <a:lnTo>
                    <a:pt x="460" y="605"/>
                  </a:lnTo>
                  <a:lnTo>
                    <a:pt x="457" y="624"/>
                  </a:lnTo>
                  <a:lnTo>
                    <a:pt x="449" y="642"/>
                  </a:lnTo>
                  <a:lnTo>
                    <a:pt x="420" y="688"/>
                  </a:lnTo>
                  <a:lnTo>
                    <a:pt x="395" y="737"/>
                  </a:lnTo>
                  <a:lnTo>
                    <a:pt x="375" y="786"/>
                  </a:lnTo>
                  <a:lnTo>
                    <a:pt x="358" y="838"/>
                  </a:lnTo>
                  <a:lnTo>
                    <a:pt x="345" y="891"/>
                  </a:lnTo>
                  <a:lnTo>
                    <a:pt x="339" y="910"/>
                  </a:lnTo>
                  <a:lnTo>
                    <a:pt x="327" y="926"/>
                  </a:lnTo>
                  <a:lnTo>
                    <a:pt x="313" y="938"/>
                  </a:lnTo>
                  <a:lnTo>
                    <a:pt x="296" y="946"/>
                  </a:lnTo>
                  <a:lnTo>
                    <a:pt x="277" y="948"/>
                  </a:lnTo>
                  <a:lnTo>
                    <a:pt x="151" y="948"/>
                  </a:lnTo>
                  <a:lnTo>
                    <a:pt x="147" y="949"/>
                  </a:lnTo>
                  <a:lnTo>
                    <a:pt x="144" y="950"/>
                  </a:lnTo>
                  <a:lnTo>
                    <a:pt x="142" y="952"/>
                  </a:lnTo>
                  <a:lnTo>
                    <a:pt x="140" y="956"/>
                  </a:lnTo>
                  <a:lnTo>
                    <a:pt x="140" y="960"/>
                  </a:lnTo>
                  <a:lnTo>
                    <a:pt x="140" y="1096"/>
                  </a:lnTo>
                  <a:lnTo>
                    <a:pt x="140" y="1100"/>
                  </a:lnTo>
                  <a:lnTo>
                    <a:pt x="142" y="1104"/>
                  </a:lnTo>
                  <a:lnTo>
                    <a:pt x="144" y="1106"/>
                  </a:lnTo>
                  <a:lnTo>
                    <a:pt x="147" y="1108"/>
                  </a:lnTo>
                  <a:lnTo>
                    <a:pt x="151" y="1108"/>
                  </a:lnTo>
                  <a:lnTo>
                    <a:pt x="277" y="1108"/>
                  </a:lnTo>
                  <a:lnTo>
                    <a:pt x="296" y="1111"/>
                  </a:lnTo>
                  <a:lnTo>
                    <a:pt x="313" y="1118"/>
                  </a:lnTo>
                  <a:lnTo>
                    <a:pt x="327" y="1131"/>
                  </a:lnTo>
                  <a:lnTo>
                    <a:pt x="339" y="1147"/>
                  </a:lnTo>
                  <a:lnTo>
                    <a:pt x="345" y="1165"/>
                  </a:lnTo>
                  <a:lnTo>
                    <a:pt x="358" y="1218"/>
                  </a:lnTo>
                  <a:lnTo>
                    <a:pt x="375" y="1269"/>
                  </a:lnTo>
                  <a:lnTo>
                    <a:pt x="395" y="1320"/>
                  </a:lnTo>
                  <a:lnTo>
                    <a:pt x="420" y="1368"/>
                  </a:lnTo>
                  <a:lnTo>
                    <a:pt x="449" y="1414"/>
                  </a:lnTo>
                  <a:lnTo>
                    <a:pt x="457" y="1432"/>
                  </a:lnTo>
                  <a:lnTo>
                    <a:pt x="460" y="1451"/>
                  </a:lnTo>
                  <a:lnTo>
                    <a:pt x="458" y="1470"/>
                  </a:lnTo>
                  <a:lnTo>
                    <a:pt x="452" y="1488"/>
                  </a:lnTo>
                  <a:lnTo>
                    <a:pt x="440" y="1503"/>
                  </a:lnTo>
                  <a:lnTo>
                    <a:pt x="352" y="1592"/>
                  </a:lnTo>
                  <a:lnTo>
                    <a:pt x="349" y="1595"/>
                  </a:lnTo>
                  <a:lnTo>
                    <a:pt x="348" y="1598"/>
                  </a:lnTo>
                  <a:lnTo>
                    <a:pt x="347" y="1600"/>
                  </a:lnTo>
                  <a:lnTo>
                    <a:pt x="348" y="1602"/>
                  </a:lnTo>
                  <a:lnTo>
                    <a:pt x="349" y="1604"/>
                  </a:lnTo>
                  <a:lnTo>
                    <a:pt x="352" y="1608"/>
                  </a:lnTo>
                  <a:lnTo>
                    <a:pt x="447" y="1705"/>
                  </a:lnTo>
                  <a:lnTo>
                    <a:pt x="451" y="1707"/>
                  </a:lnTo>
                  <a:lnTo>
                    <a:pt x="453" y="1708"/>
                  </a:lnTo>
                  <a:lnTo>
                    <a:pt x="455" y="1708"/>
                  </a:lnTo>
                  <a:lnTo>
                    <a:pt x="458" y="1708"/>
                  </a:lnTo>
                  <a:lnTo>
                    <a:pt x="460" y="1707"/>
                  </a:lnTo>
                  <a:lnTo>
                    <a:pt x="463" y="1705"/>
                  </a:lnTo>
                  <a:lnTo>
                    <a:pt x="552" y="1616"/>
                  </a:lnTo>
                  <a:lnTo>
                    <a:pt x="568" y="1604"/>
                  </a:lnTo>
                  <a:lnTo>
                    <a:pt x="585" y="1597"/>
                  </a:lnTo>
                  <a:lnTo>
                    <a:pt x="604" y="1595"/>
                  </a:lnTo>
                  <a:lnTo>
                    <a:pt x="623" y="1598"/>
                  </a:lnTo>
                  <a:lnTo>
                    <a:pt x="640" y="1607"/>
                  </a:lnTo>
                  <a:lnTo>
                    <a:pt x="687" y="1636"/>
                  </a:lnTo>
                  <a:lnTo>
                    <a:pt x="735" y="1660"/>
                  </a:lnTo>
                  <a:lnTo>
                    <a:pt x="785" y="1682"/>
                  </a:lnTo>
                  <a:lnTo>
                    <a:pt x="837" y="1699"/>
                  </a:lnTo>
                  <a:lnTo>
                    <a:pt x="889" y="1711"/>
                  </a:lnTo>
                  <a:lnTo>
                    <a:pt x="908" y="1718"/>
                  </a:lnTo>
                  <a:lnTo>
                    <a:pt x="924" y="1728"/>
                  </a:lnTo>
                  <a:lnTo>
                    <a:pt x="936" y="1743"/>
                  </a:lnTo>
                  <a:lnTo>
                    <a:pt x="943" y="1760"/>
                  </a:lnTo>
                  <a:lnTo>
                    <a:pt x="946" y="1780"/>
                  </a:lnTo>
                  <a:lnTo>
                    <a:pt x="946" y="1906"/>
                  </a:lnTo>
                  <a:lnTo>
                    <a:pt x="947" y="1909"/>
                  </a:lnTo>
                  <a:lnTo>
                    <a:pt x="948" y="1912"/>
                  </a:lnTo>
                  <a:lnTo>
                    <a:pt x="951" y="1914"/>
                  </a:lnTo>
                  <a:lnTo>
                    <a:pt x="954" y="1916"/>
                  </a:lnTo>
                  <a:lnTo>
                    <a:pt x="958" y="1916"/>
                  </a:lnTo>
                  <a:lnTo>
                    <a:pt x="1094" y="1916"/>
                  </a:lnTo>
                  <a:lnTo>
                    <a:pt x="1098" y="1916"/>
                  </a:lnTo>
                  <a:lnTo>
                    <a:pt x="1101" y="1914"/>
                  </a:lnTo>
                  <a:lnTo>
                    <a:pt x="1103" y="1912"/>
                  </a:lnTo>
                  <a:lnTo>
                    <a:pt x="1106" y="1909"/>
                  </a:lnTo>
                  <a:lnTo>
                    <a:pt x="1106" y="1906"/>
                  </a:lnTo>
                  <a:lnTo>
                    <a:pt x="1106" y="1780"/>
                  </a:lnTo>
                  <a:lnTo>
                    <a:pt x="1109" y="1760"/>
                  </a:lnTo>
                  <a:lnTo>
                    <a:pt x="1116" y="1743"/>
                  </a:lnTo>
                  <a:lnTo>
                    <a:pt x="1129" y="1728"/>
                  </a:lnTo>
                  <a:lnTo>
                    <a:pt x="1143" y="1718"/>
                  </a:lnTo>
                  <a:lnTo>
                    <a:pt x="1162" y="1711"/>
                  </a:lnTo>
                  <a:lnTo>
                    <a:pt x="1215" y="1699"/>
                  </a:lnTo>
                  <a:lnTo>
                    <a:pt x="1267" y="1682"/>
                  </a:lnTo>
                  <a:lnTo>
                    <a:pt x="1316" y="1660"/>
                  </a:lnTo>
                  <a:lnTo>
                    <a:pt x="1365" y="1636"/>
                  </a:lnTo>
                  <a:lnTo>
                    <a:pt x="1411" y="1607"/>
                  </a:lnTo>
                  <a:lnTo>
                    <a:pt x="1429" y="1598"/>
                  </a:lnTo>
                  <a:lnTo>
                    <a:pt x="1448" y="1595"/>
                  </a:lnTo>
                  <a:lnTo>
                    <a:pt x="1467" y="1597"/>
                  </a:lnTo>
                  <a:lnTo>
                    <a:pt x="1485" y="1603"/>
                  </a:lnTo>
                  <a:lnTo>
                    <a:pt x="1500" y="1616"/>
                  </a:lnTo>
                  <a:lnTo>
                    <a:pt x="1589" y="1706"/>
                  </a:lnTo>
                  <a:lnTo>
                    <a:pt x="1592" y="1708"/>
                  </a:lnTo>
                  <a:lnTo>
                    <a:pt x="1594" y="1709"/>
                  </a:lnTo>
                  <a:lnTo>
                    <a:pt x="1597" y="1709"/>
                  </a:lnTo>
                  <a:lnTo>
                    <a:pt x="1599" y="1709"/>
                  </a:lnTo>
                  <a:lnTo>
                    <a:pt x="1601" y="1708"/>
                  </a:lnTo>
                  <a:lnTo>
                    <a:pt x="1604" y="1706"/>
                  </a:lnTo>
                  <a:lnTo>
                    <a:pt x="1700" y="1610"/>
                  </a:lnTo>
                  <a:lnTo>
                    <a:pt x="1702" y="1607"/>
                  </a:lnTo>
                  <a:lnTo>
                    <a:pt x="1703" y="1603"/>
                  </a:lnTo>
                  <a:lnTo>
                    <a:pt x="1703" y="1600"/>
                  </a:lnTo>
                  <a:lnTo>
                    <a:pt x="1702" y="1596"/>
                  </a:lnTo>
                  <a:lnTo>
                    <a:pt x="1700" y="1594"/>
                  </a:lnTo>
                  <a:lnTo>
                    <a:pt x="1612" y="1505"/>
                  </a:lnTo>
                  <a:lnTo>
                    <a:pt x="1600" y="1489"/>
                  </a:lnTo>
                  <a:lnTo>
                    <a:pt x="1594" y="1471"/>
                  </a:lnTo>
                  <a:lnTo>
                    <a:pt x="1592" y="1452"/>
                  </a:lnTo>
                  <a:lnTo>
                    <a:pt x="1595" y="1433"/>
                  </a:lnTo>
                  <a:lnTo>
                    <a:pt x="1603" y="1416"/>
                  </a:lnTo>
                  <a:lnTo>
                    <a:pt x="1633" y="1370"/>
                  </a:lnTo>
                  <a:lnTo>
                    <a:pt x="1657" y="1321"/>
                  </a:lnTo>
                  <a:lnTo>
                    <a:pt x="1678" y="1271"/>
                  </a:lnTo>
                  <a:lnTo>
                    <a:pt x="1694" y="1220"/>
                  </a:lnTo>
                  <a:lnTo>
                    <a:pt x="1707" y="1166"/>
                  </a:lnTo>
                  <a:lnTo>
                    <a:pt x="1714" y="1148"/>
                  </a:lnTo>
                  <a:lnTo>
                    <a:pt x="1725" y="1132"/>
                  </a:lnTo>
                  <a:lnTo>
                    <a:pt x="1739" y="1119"/>
                  </a:lnTo>
                  <a:lnTo>
                    <a:pt x="1756" y="1112"/>
                  </a:lnTo>
                  <a:lnTo>
                    <a:pt x="1776" y="1110"/>
                  </a:lnTo>
                  <a:lnTo>
                    <a:pt x="1902" y="1110"/>
                  </a:lnTo>
                  <a:lnTo>
                    <a:pt x="1905" y="1109"/>
                  </a:lnTo>
                  <a:lnTo>
                    <a:pt x="1908" y="1108"/>
                  </a:lnTo>
                  <a:lnTo>
                    <a:pt x="1910" y="1105"/>
                  </a:lnTo>
                  <a:lnTo>
                    <a:pt x="1912" y="1101"/>
                  </a:lnTo>
                  <a:lnTo>
                    <a:pt x="1912" y="1098"/>
                  </a:lnTo>
                  <a:lnTo>
                    <a:pt x="1912" y="961"/>
                  </a:lnTo>
                  <a:lnTo>
                    <a:pt x="1912" y="958"/>
                  </a:lnTo>
                  <a:lnTo>
                    <a:pt x="1910" y="955"/>
                  </a:lnTo>
                  <a:lnTo>
                    <a:pt x="1908" y="951"/>
                  </a:lnTo>
                  <a:lnTo>
                    <a:pt x="1905" y="950"/>
                  </a:lnTo>
                  <a:lnTo>
                    <a:pt x="1902" y="949"/>
                  </a:lnTo>
                  <a:lnTo>
                    <a:pt x="1776" y="949"/>
                  </a:lnTo>
                  <a:lnTo>
                    <a:pt x="1756" y="947"/>
                  </a:lnTo>
                  <a:lnTo>
                    <a:pt x="1739" y="939"/>
                  </a:lnTo>
                  <a:lnTo>
                    <a:pt x="1725" y="927"/>
                  </a:lnTo>
                  <a:lnTo>
                    <a:pt x="1714" y="911"/>
                  </a:lnTo>
                  <a:lnTo>
                    <a:pt x="1707" y="893"/>
                  </a:lnTo>
                  <a:lnTo>
                    <a:pt x="1694" y="839"/>
                  </a:lnTo>
                  <a:lnTo>
                    <a:pt x="1678" y="789"/>
                  </a:lnTo>
                  <a:lnTo>
                    <a:pt x="1657" y="738"/>
                  </a:lnTo>
                  <a:lnTo>
                    <a:pt x="1633" y="689"/>
                  </a:lnTo>
                  <a:lnTo>
                    <a:pt x="1603" y="643"/>
                  </a:lnTo>
                  <a:lnTo>
                    <a:pt x="1595" y="626"/>
                  </a:lnTo>
                  <a:lnTo>
                    <a:pt x="1592" y="607"/>
                  </a:lnTo>
                  <a:lnTo>
                    <a:pt x="1594" y="588"/>
                  </a:lnTo>
                  <a:lnTo>
                    <a:pt x="1600" y="570"/>
                  </a:lnTo>
                  <a:lnTo>
                    <a:pt x="1612" y="554"/>
                  </a:lnTo>
                  <a:lnTo>
                    <a:pt x="1700" y="465"/>
                  </a:lnTo>
                  <a:lnTo>
                    <a:pt x="1702" y="463"/>
                  </a:lnTo>
                  <a:lnTo>
                    <a:pt x="1703" y="460"/>
                  </a:lnTo>
                  <a:lnTo>
                    <a:pt x="1703" y="456"/>
                  </a:lnTo>
                  <a:lnTo>
                    <a:pt x="1702" y="453"/>
                  </a:lnTo>
                  <a:lnTo>
                    <a:pt x="1700" y="450"/>
                  </a:lnTo>
                  <a:lnTo>
                    <a:pt x="1604" y="353"/>
                  </a:lnTo>
                  <a:lnTo>
                    <a:pt x="1601" y="351"/>
                  </a:lnTo>
                  <a:lnTo>
                    <a:pt x="1599" y="350"/>
                  </a:lnTo>
                  <a:lnTo>
                    <a:pt x="1597" y="350"/>
                  </a:lnTo>
                  <a:lnTo>
                    <a:pt x="1594" y="350"/>
                  </a:lnTo>
                  <a:lnTo>
                    <a:pt x="1592" y="351"/>
                  </a:lnTo>
                  <a:lnTo>
                    <a:pt x="1589" y="353"/>
                  </a:lnTo>
                  <a:lnTo>
                    <a:pt x="1500" y="442"/>
                  </a:lnTo>
                  <a:lnTo>
                    <a:pt x="1485" y="454"/>
                  </a:lnTo>
                  <a:lnTo>
                    <a:pt x="1468" y="460"/>
                  </a:lnTo>
                  <a:lnTo>
                    <a:pt x="1450" y="463"/>
                  </a:lnTo>
                  <a:lnTo>
                    <a:pt x="1430" y="460"/>
                  </a:lnTo>
                  <a:lnTo>
                    <a:pt x="1411" y="450"/>
                  </a:lnTo>
                  <a:lnTo>
                    <a:pt x="1365" y="422"/>
                  </a:lnTo>
                  <a:lnTo>
                    <a:pt x="1316" y="398"/>
                  </a:lnTo>
                  <a:lnTo>
                    <a:pt x="1267" y="376"/>
                  </a:lnTo>
                  <a:lnTo>
                    <a:pt x="1215" y="360"/>
                  </a:lnTo>
                  <a:lnTo>
                    <a:pt x="1162" y="347"/>
                  </a:lnTo>
                  <a:lnTo>
                    <a:pt x="1143" y="341"/>
                  </a:lnTo>
                  <a:lnTo>
                    <a:pt x="1128" y="330"/>
                  </a:lnTo>
                  <a:lnTo>
                    <a:pt x="1116" y="315"/>
                  </a:lnTo>
                  <a:lnTo>
                    <a:pt x="1109" y="297"/>
                  </a:lnTo>
                  <a:lnTo>
                    <a:pt x="1106" y="278"/>
                  </a:lnTo>
                  <a:lnTo>
                    <a:pt x="1106" y="152"/>
                  </a:lnTo>
                  <a:lnTo>
                    <a:pt x="1106" y="149"/>
                  </a:lnTo>
                  <a:lnTo>
                    <a:pt x="1103" y="146"/>
                  </a:lnTo>
                  <a:lnTo>
                    <a:pt x="1101" y="143"/>
                  </a:lnTo>
                  <a:lnTo>
                    <a:pt x="1098" y="142"/>
                  </a:lnTo>
                  <a:lnTo>
                    <a:pt x="1094" y="141"/>
                  </a:lnTo>
                  <a:lnTo>
                    <a:pt x="958" y="141"/>
                  </a:lnTo>
                  <a:close/>
                  <a:moveTo>
                    <a:pt x="958" y="0"/>
                  </a:moveTo>
                  <a:lnTo>
                    <a:pt x="1095" y="0"/>
                  </a:lnTo>
                  <a:lnTo>
                    <a:pt x="1126" y="3"/>
                  </a:lnTo>
                  <a:lnTo>
                    <a:pt x="1154" y="13"/>
                  </a:lnTo>
                  <a:lnTo>
                    <a:pt x="1179" y="27"/>
                  </a:lnTo>
                  <a:lnTo>
                    <a:pt x="1201" y="45"/>
                  </a:lnTo>
                  <a:lnTo>
                    <a:pt x="1220" y="68"/>
                  </a:lnTo>
                  <a:lnTo>
                    <a:pt x="1234" y="93"/>
                  </a:lnTo>
                  <a:lnTo>
                    <a:pt x="1244" y="122"/>
                  </a:lnTo>
                  <a:lnTo>
                    <a:pt x="1247" y="152"/>
                  </a:lnTo>
                  <a:lnTo>
                    <a:pt x="1247" y="223"/>
                  </a:lnTo>
                  <a:lnTo>
                    <a:pt x="1297" y="238"/>
                  </a:lnTo>
                  <a:lnTo>
                    <a:pt x="1346" y="257"/>
                  </a:lnTo>
                  <a:lnTo>
                    <a:pt x="1394" y="278"/>
                  </a:lnTo>
                  <a:lnTo>
                    <a:pt x="1441" y="304"/>
                  </a:lnTo>
                  <a:lnTo>
                    <a:pt x="1490" y="254"/>
                  </a:lnTo>
                  <a:lnTo>
                    <a:pt x="1508" y="238"/>
                  </a:lnTo>
                  <a:lnTo>
                    <a:pt x="1528" y="225"/>
                  </a:lnTo>
                  <a:lnTo>
                    <a:pt x="1551" y="217"/>
                  </a:lnTo>
                  <a:lnTo>
                    <a:pt x="1574" y="212"/>
                  </a:lnTo>
                  <a:lnTo>
                    <a:pt x="1597" y="209"/>
                  </a:lnTo>
                  <a:lnTo>
                    <a:pt x="1628" y="213"/>
                  </a:lnTo>
                  <a:lnTo>
                    <a:pt x="1655" y="221"/>
                  </a:lnTo>
                  <a:lnTo>
                    <a:pt x="1681" y="235"/>
                  </a:lnTo>
                  <a:lnTo>
                    <a:pt x="1705" y="254"/>
                  </a:lnTo>
                  <a:lnTo>
                    <a:pt x="1800" y="350"/>
                  </a:lnTo>
                  <a:lnTo>
                    <a:pt x="1818" y="371"/>
                  </a:lnTo>
                  <a:lnTo>
                    <a:pt x="1831" y="394"/>
                  </a:lnTo>
                  <a:lnTo>
                    <a:pt x="1839" y="419"/>
                  </a:lnTo>
                  <a:lnTo>
                    <a:pt x="1844" y="445"/>
                  </a:lnTo>
                  <a:lnTo>
                    <a:pt x="1844" y="471"/>
                  </a:lnTo>
                  <a:lnTo>
                    <a:pt x="1839" y="496"/>
                  </a:lnTo>
                  <a:lnTo>
                    <a:pt x="1831" y="521"/>
                  </a:lnTo>
                  <a:lnTo>
                    <a:pt x="1818" y="544"/>
                  </a:lnTo>
                  <a:lnTo>
                    <a:pt x="1800" y="565"/>
                  </a:lnTo>
                  <a:lnTo>
                    <a:pt x="1751" y="614"/>
                  </a:lnTo>
                  <a:lnTo>
                    <a:pt x="1776" y="661"/>
                  </a:lnTo>
                  <a:lnTo>
                    <a:pt x="1797" y="709"/>
                  </a:lnTo>
                  <a:lnTo>
                    <a:pt x="1816" y="759"/>
                  </a:lnTo>
                  <a:lnTo>
                    <a:pt x="1832" y="809"/>
                  </a:lnTo>
                  <a:lnTo>
                    <a:pt x="1902" y="809"/>
                  </a:lnTo>
                  <a:lnTo>
                    <a:pt x="1932" y="812"/>
                  </a:lnTo>
                  <a:lnTo>
                    <a:pt x="1961" y="821"/>
                  </a:lnTo>
                  <a:lnTo>
                    <a:pt x="1987" y="835"/>
                  </a:lnTo>
                  <a:lnTo>
                    <a:pt x="2009" y="854"/>
                  </a:lnTo>
                  <a:lnTo>
                    <a:pt x="2027" y="876"/>
                  </a:lnTo>
                  <a:lnTo>
                    <a:pt x="2042" y="902"/>
                  </a:lnTo>
                  <a:lnTo>
                    <a:pt x="2050" y="930"/>
                  </a:lnTo>
                  <a:lnTo>
                    <a:pt x="2054" y="961"/>
                  </a:lnTo>
                  <a:lnTo>
                    <a:pt x="2054" y="1098"/>
                  </a:lnTo>
                  <a:lnTo>
                    <a:pt x="2050" y="1129"/>
                  </a:lnTo>
                  <a:lnTo>
                    <a:pt x="2042" y="1157"/>
                  </a:lnTo>
                  <a:lnTo>
                    <a:pt x="2027" y="1183"/>
                  </a:lnTo>
                  <a:lnTo>
                    <a:pt x="2009" y="1205"/>
                  </a:lnTo>
                  <a:lnTo>
                    <a:pt x="1987" y="1224"/>
                  </a:lnTo>
                  <a:lnTo>
                    <a:pt x="1961" y="1238"/>
                  </a:lnTo>
                  <a:lnTo>
                    <a:pt x="1932" y="1247"/>
                  </a:lnTo>
                  <a:lnTo>
                    <a:pt x="1902" y="1250"/>
                  </a:lnTo>
                  <a:lnTo>
                    <a:pt x="1832" y="1250"/>
                  </a:lnTo>
                  <a:lnTo>
                    <a:pt x="1816" y="1300"/>
                  </a:lnTo>
                  <a:lnTo>
                    <a:pt x="1797" y="1350"/>
                  </a:lnTo>
                  <a:lnTo>
                    <a:pt x="1776" y="1398"/>
                  </a:lnTo>
                  <a:lnTo>
                    <a:pt x="1751" y="1445"/>
                  </a:lnTo>
                  <a:lnTo>
                    <a:pt x="1800" y="1495"/>
                  </a:lnTo>
                  <a:lnTo>
                    <a:pt x="1818" y="1515"/>
                  </a:lnTo>
                  <a:lnTo>
                    <a:pt x="1831" y="1538"/>
                  </a:lnTo>
                  <a:lnTo>
                    <a:pt x="1839" y="1563"/>
                  </a:lnTo>
                  <a:lnTo>
                    <a:pt x="1844" y="1589"/>
                  </a:lnTo>
                  <a:lnTo>
                    <a:pt x="1844" y="1614"/>
                  </a:lnTo>
                  <a:lnTo>
                    <a:pt x="1839" y="1640"/>
                  </a:lnTo>
                  <a:lnTo>
                    <a:pt x="1831" y="1665"/>
                  </a:lnTo>
                  <a:lnTo>
                    <a:pt x="1818" y="1688"/>
                  </a:lnTo>
                  <a:lnTo>
                    <a:pt x="1800" y="1709"/>
                  </a:lnTo>
                  <a:lnTo>
                    <a:pt x="1705" y="1805"/>
                  </a:lnTo>
                  <a:lnTo>
                    <a:pt x="1687" y="1821"/>
                  </a:lnTo>
                  <a:lnTo>
                    <a:pt x="1665" y="1834"/>
                  </a:lnTo>
                  <a:lnTo>
                    <a:pt x="1644" y="1842"/>
                  </a:lnTo>
                  <a:lnTo>
                    <a:pt x="1621" y="1848"/>
                  </a:lnTo>
                  <a:lnTo>
                    <a:pt x="1597" y="1850"/>
                  </a:lnTo>
                  <a:lnTo>
                    <a:pt x="1567" y="1846"/>
                  </a:lnTo>
                  <a:lnTo>
                    <a:pt x="1539" y="1838"/>
                  </a:lnTo>
                  <a:lnTo>
                    <a:pt x="1514" y="1824"/>
                  </a:lnTo>
                  <a:lnTo>
                    <a:pt x="1490" y="1805"/>
                  </a:lnTo>
                  <a:lnTo>
                    <a:pt x="1441" y="1756"/>
                  </a:lnTo>
                  <a:lnTo>
                    <a:pt x="1394" y="1781"/>
                  </a:lnTo>
                  <a:lnTo>
                    <a:pt x="1346" y="1802"/>
                  </a:lnTo>
                  <a:lnTo>
                    <a:pt x="1297" y="1821"/>
                  </a:lnTo>
                  <a:lnTo>
                    <a:pt x="1247" y="1836"/>
                  </a:lnTo>
                  <a:lnTo>
                    <a:pt x="1247" y="1907"/>
                  </a:lnTo>
                  <a:lnTo>
                    <a:pt x="1244" y="1937"/>
                  </a:lnTo>
                  <a:lnTo>
                    <a:pt x="1235" y="1966"/>
                  </a:lnTo>
                  <a:lnTo>
                    <a:pt x="1220" y="1991"/>
                  </a:lnTo>
                  <a:lnTo>
                    <a:pt x="1203" y="2015"/>
                  </a:lnTo>
                  <a:lnTo>
                    <a:pt x="1179" y="2032"/>
                  </a:lnTo>
                  <a:lnTo>
                    <a:pt x="1154" y="2046"/>
                  </a:lnTo>
                  <a:lnTo>
                    <a:pt x="1126" y="2056"/>
                  </a:lnTo>
                  <a:lnTo>
                    <a:pt x="1095" y="2059"/>
                  </a:lnTo>
                  <a:lnTo>
                    <a:pt x="958" y="2059"/>
                  </a:lnTo>
                  <a:lnTo>
                    <a:pt x="927" y="2056"/>
                  </a:lnTo>
                  <a:lnTo>
                    <a:pt x="900" y="2046"/>
                  </a:lnTo>
                  <a:lnTo>
                    <a:pt x="874" y="2032"/>
                  </a:lnTo>
                  <a:lnTo>
                    <a:pt x="851" y="2015"/>
                  </a:lnTo>
                  <a:lnTo>
                    <a:pt x="832" y="1991"/>
                  </a:lnTo>
                  <a:lnTo>
                    <a:pt x="819" y="1966"/>
                  </a:lnTo>
                  <a:lnTo>
                    <a:pt x="810" y="1937"/>
                  </a:lnTo>
                  <a:lnTo>
                    <a:pt x="807" y="1907"/>
                  </a:lnTo>
                  <a:lnTo>
                    <a:pt x="807" y="1836"/>
                  </a:lnTo>
                  <a:lnTo>
                    <a:pt x="756" y="1821"/>
                  </a:lnTo>
                  <a:lnTo>
                    <a:pt x="707" y="1802"/>
                  </a:lnTo>
                  <a:lnTo>
                    <a:pt x="659" y="1781"/>
                  </a:lnTo>
                  <a:lnTo>
                    <a:pt x="613" y="1756"/>
                  </a:lnTo>
                  <a:lnTo>
                    <a:pt x="563" y="1805"/>
                  </a:lnTo>
                  <a:lnTo>
                    <a:pt x="545" y="1821"/>
                  </a:lnTo>
                  <a:lnTo>
                    <a:pt x="524" y="1834"/>
                  </a:lnTo>
                  <a:lnTo>
                    <a:pt x="503" y="1842"/>
                  </a:lnTo>
                  <a:lnTo>
                    <a:pt x="480" y="1848"/>
                  </a:lnTo>
                  <a:lnTo>
                    <a:pt x="456" y="1850"/>
                  </a:lnTo>
                  <a:lnTo>
                    <a:pt x="426" y="1846"/>
                  </a:lnTo>
                  <a:lnTo>
                    <a:pt x="398" y="1838"/>
                  </a:lnTo>
                  <a:lnTo>
                    <a:pt x="372" y="1824"/>
                  </a:lnTo>
                  <a:lnTo>
                    <a:pt x="349" y="1805"/>
                  </a:lnTo>
                  <a:lnTo>
                    <a:pt x="252" y="1709"/>
                  </a:lnTo>
                  <a:lnTo>
                    <a:pt x="237" y="1690"/>
                  </a:lnTo>
                  <a:lnTo>
                    <a:pt x="225" y="1670"/>
                  </a:lnTo>
                  <a:lnTo>
                    <a:pt x="215" y="1649"/>
                  </a:lnTo>
                  <a:lnTo>
                    <a:pt x="210" y="1626"/>
                  </a:lnTo>
                  <a:lnTo>
                    <a:pt x="208" y="1601"/>
                  </a:lnTo>
                  <a:lnTo>
                    <a:pt x="211" y="1572"/>
                  </a:lnTo>
                  <a:lnTo>
                    <a:pt x="220" y="1543"/>
                  </a:lnTo>
                  <a:lnTo>
                    <a:pt x="233" y="1517"/>
                  </a:lnTo>
                  <a:lnTo>
                    <a:pt x="252" y="1495"/>
                  </a:lnTo>
                  <a:lnTo>
                    <a:pt x="302" y="1445"/>
                  </a:lnTo>
                  <a:lnTo>
                    <a:pt x="278" y="1398"/>
                  </a:lnTo>
                  <a:lnTo>
                    <a:pt x="256" y="1350"/>
                  </a:lnTo>
                  <a:lnTo>
                    <a:pt x="237" y="1300"/>
                  </a:lnTo>
                  <a:lnTo>
                    <a:pt x="222" y="1250"/>
                  </a:lnTo>
                  <a:lnTo>
                    <a:pt x="151" y="1250"/>
                  </a:lnTo>
                  <a:lnTo>
                    <a:pt x="121" y="1247"/>
                  </a:lnTo>
                  <a:lnTo>
                    <a:pt x="92" y="1238"/>
                  </a:lnTo>
                  <a:lnTo>
                    <a:pt x="67" y="1224"/>
                  </a:lnTo>
                  <a:lnTo>
                    <a:pt x="45" y="1205"/>
                  </a:lnTo>
                  <a:lnTo>
                    <a:pt x="26" y="1183"/>
                  </a:lnTo>
                  <a:lnTo>
                    <a:pt x="12" y="1157"/>
                  </a:lnTo>
                  <a:lnTo>
                    <a:pt x="2" y="1129"/>
                  </a:lnTo>
                  <a:lnTo>
                    <a:pt x="0" y="1098"/>
                  </a:lnTo>
                  <a:lnTo>
                    <a:pt x="0" y="961"/>
                  </a:lnTo>
                  <a:lnTo>
                    <a:pt x="2" y="930"/>
                  </a:lnTo>
                  <a:lnTo>
                    <a:pt x="12" y="902"/>
                  </a:lnTo>
                  <a:lnTo>
                    <a:pt x="26" y="876"/>
                  </a:lnTo>
                  <a:lnTo>
                    <a:pt x="45" y="854"/>
                  </a:lnTo>
                  <a:lnTo>
                    <a:pt x="67" y="835"/>
                  </a:lnTo>
                  <a:lnTo>
                    <a:pt x="92" y="821"/>
                  </a:lnTo>
                  <a:lnTo>
                    <a:pt x="121" y="812"/>
                  </a:lnTo>
                  <a:lnTo>
                    <a:pt x="151" y="809"/>
                  </a:lnTo>
                  <a:lnTo>
                    <a:pt x="222" y="809"/>
                  </a:lnTo>
                  <a:lnTo>
                    <a:pt x="237" y="759"/>
                  </a:lnTo>
                  <a:lnTo>
                    <a:pt x="256" y="709"/>
                  </a:lnTo>
                  <a:lnTo>
                    <a:pt x="278" y="661"/>
                  </a:lnTo>
                  <a:lnTo>
                    <a:pt x="302" y="614"/>
                  </a:lnTo>
                  <a:lnTo>
                    <a:pt x="252" y="565"/>
                  </a:lnTo>
                  <a:lnTo>
                    <a:pt x="237" y="547"/>
                  </a:lnTo>
                  <a:lnTo>
                    <a:pt x="225" y="527"/>
                  </a:lnTo>
                  <a:lnTo>
                    <a:pt x="215" y="504"/>
                  </a:lnTo>
                  <a:lnTo>
                    <a:pt x="210" y="482"/>
                  </a:lnTo>
                  <a:lnTo>
                    <a:pt x="208" y="458"/>
                  </a:lnTo>
                  <a:lnTo>
                    <a:pt x="211" y="428"/>
                  </a:lnTo>
                  <a:lnTo>
                    <a:pt x="220" y="400"/>
                  </a:lnTo>
                  <a:lnTo>
                    <a:pt x="233" y="373"/>
                  </a:lnTo>
                  <a:lnTo>
                    <a:pt x="252" y="350"/>
                  </a:lnTo>
                  <a:lnTo>
                    <a:pt x="349" y="254"/>
                  </a:lnTo>
                  <a:lnTo>
                    <a:pt x="367" y="238"/>
                  </a:lnTo>
                  <a:lnTo>
                    <a:pt x="387" y="225"/>
                  </a:lnTo>
                  <a:lnTo>
                    <a:pt x="410" y="217"/>
                  </a:lnTo>
                  <a:lnTo>
                    <a:pt x="432" y="212"/>
                  </a:lnTo>
                  <a:lnTo>
                    <a:pt x="456" y="209"/>
                  </a:lnTo>
                  <a:lnTo>
                    <a:pt x="485" y="213"/>
                  </a:lnTo>
                  <a:lnTo>
                    <a:pt x="514" y="221"/>
                  </a:lnTo>
                  <a:lnTo>
                    <a:pt x="540" y="235"/>
                  </a:lnTo>
                  <a:lnTo>
                    <a:pt x="563" y="254"/>
                  </a:lnTo>
                  <a:lnTo>
                    <a:pt x="613" y="304"/>
                  </a:lnTo>
                  <a:lnTo>
                    <a:pt x="659" y="278"/>
                  </a:lnTo>
                  <a:lnTo>
                    <a:pt x="707" y="257"/>
                  </a:lnTo>
                  <a:lnTo>
                    <a:pt x="756" y="238"/>
                  </a:lnTo>
                  <a:lnTo>
                    <a:pt x="807" y="223"/>
                  </a:lnTo>
                  <a:lnTo>
                    <a:pt x="807" y="152"/>
                  </a:lnTo>
                  <a:lnTo>
                    <a:pt x="810" y="122"/>
                  </a:lnTo>
                  <a:lnTo>
                    <a:pt x="819" y="93"/>
                  </a:lnTo>
                  <a:lnTo>
                    <a:pt x="832" y="68"/>
                  </a:lnTo>
                  <a:lnTo>
                    <a:pt x="851" y="45"/>
                  </a:lnTo>
                  <a:lnTo>
                    <a:pt x="874" y="27"/>
                  </a:lnTo>
                  <a:lnTo>
                    <a:pt x="900" y="13"/>
                  </a:lnTo>
                  <a:lnTo>
                    <a:pt x="927" y="3"/>
                  </a:lnTo>
                  <a:lnTo>
                    <a:pt x="95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253"/>
            <p:cNvSpPr>
              <a:spLocks noEditPoints="1"/>
            </p:cNvSpPr>
            <p:nvPr/>
          </p:nvSpPr>
          <p:spPr bwMode="auto">
            <a:xfrm>
              <a:off x="3733801" y="3562350"/>
              <a:ext cx="131763" cy="131763"/>
            </a:xfrm>
            <a:custGeom>
              <a:avLst/>
              <a:gdLst>
                <a:gd name="T0" fmla="*/ 374 w 833"/>
                <a:gd name="T1" fmla="*/ 144 h 835"/>
                <a:gd name="T2" fmla="*/ 299 w 833"/>
                <a:gd name="T3" fmla="*/ 166 h 835"/>
                <a:gd name="T4" fmla="*/ 234 w 833"/>
                <a:gd name="T5" fmla="*/ 208 h 835"/>
                <a:gd name="T6" fmla="*/ 183 w 833"/>
                <a:gd name="T7" fmla="*/ 266 h 835"/>
                <a:gd name="T8" fmla="*/ 151 w 833"/>
                <a:gd name="T9" fmla="*/ 337 h 835"/>
                <a:gd name="T10" fmla="*/ 139 w 833"/>
                <a:gd name="T11" fmla="*/ 418 h 835"/>
                <a:gd name="T12" fmla="*/ 151 w 833"/>
                <a:gd name="T13" fmla="*/ 498 h 835"/>
                <a:gd name="T14" fmla="*/ 183 w 833"/>
                <a:gd name="T15" fmla="*/ 569 h 835"/>
                <a:gd name="T16" fmla="*/ 234 w 833"/>
                <a:gd name="T17" fmla="*/ 627 h 835"/>
                <a:gd name="T18" fmla="*/ 299 w 833"/>
                <a:gd name="T19" fmla="*/ 669 h 835"/>
                <a:gd name="T20" fmla="*/ 374 w 833"/>
                <a:gd name="T21" fmla="*/ 691 h 835"/>
                <a:gd name="T22" fmla="*/ 457 w 833"/>
                <a:gd name="T23" fmla="*/ 691 h 835"/>
                <a:gd name="T24" fmla="*/ 531 w 833"/>
                <a:gd name="T25" fmla="*/ 669 h 835"/>
                <a:gd name="T26" fmla="*/ 597 w 833"/>
                <a:gd name="T27" fmla="*/ 627 h 835"/>
                <a:gd name="T28" fmla="*/ 647 w 833"/>
                <a:gd name="T29" fmla="*/ 569 h 835"/>
                <a:gd name="T30" fmla="*/ 680 w 833"/>
                <a:gd name="T31" fmla="*/ 498 h 835"/>
                <a:gd name="T32" fmla="*/ 692 w 833"/>
                <a:gd name="T33" fmla="*/ 418 h 835"/>
                <a:gd name="T34" fmla="*/ 680 w 833"/>
                <a:gd name="T35" fmla="*/ 338 h 835"/>
                <a:gd name="T36" fmla="*/ 647 w 833"/>
                <a:gd name="T37" fmla="*/ 267 h 835"/>
                <a:gd name="T38" fmla="*/ 597 w 833"/>
                <a:gd name="T39" fmla="*/ 209 h 835"/>
                <a:gd name="T40" fmla="*/ 531 w 833"/>
                <a:gd name="T41" fmla="*/ 167 h 835"/>
                <a:gd name="T42" fmla="*/ 457 w 833"/>
                <a:gd name="T43" fmla="*/ 144 h 835"/>
                <a:gd name="T44" fmla="*/ 416 w 833"/>
                <a:gd name="T45" fmla="*/ 0 h 835"/>
                <a:gd name="T46" fmla="*/ 519 w 833"/>
                <a:gd name="T47" fmla="*/ 13 h 835"/>
                <a:gd name="T48" fmla="*/ 612 w 833"/>
                <a:gd name="T49" fmla="*/ 49 h 835"/>
                <a:gd name="T50" fmla="*/ 693 w 833"/>
                <a:gd name="T51" fmla="*/ 106 h 835"/>
                <a:gd name="T52" fmla="*/ 758 w 833"/>
                <a:gd name="T53" fmla="*/ 180 h 835"/>
                <a:gd name="T54" fmla="*/ 805 w 833"/>
                <a:gd name="T55" fmla="*/ 266 h 835"/>
                <a:gd name="T56" fmla="*/ 829 w 833"/>
                <a:gd name="T57" fmla="*/ 366 h 835"/>
                <a:gd name="T58" fmla="*/ 829 w 833"/>
                <a:gd name="T59" fmla="*/ 469 h 835"/>
                <a:gd name="T60" fmla="*/ 805 w 833"/>
                <a:gd name="T61" fmla="*/ 569 h 835"/>
                <a:gd name="T62" fmla="*/ 758 w 833"/>
                <a:gd name="T63" fmla="*/ 655 h 835"/>
                <a:gd name="T64" fmla="*/ 693 w 833"/>
                <a:gd name="T65" fmla="*/ 729 h 835"/>
                <a:gd name="T66" fmla="*/ 612 w 833"/>
                <a:gd name="T67" fmla="*/ 786 h 835"/>
                <a:gd name="T68" fmla="*/ 519 w 833"/>
                <a:gd name="T69" fmla="*/ 822 h 835"/>
                <a:gd name="T70" fmla="*/ 416 w 833"/>
                <a:gd name="T71" fmla="*/ 835 h 835"/>
                <a:gd name="T72" fmla="*/ 313 w 833"/>
                <a:gd name="T73" fmla="*/ 822 h 835"/>
                <a:gd name="T74" fmla="*/ 220 w 833"/>
                <a:gd name="T75" fmla="*/ 786 h 835"/>
                <a:gd name="T76" fmla="*/ 139 w 833"/>
                <a:gd name="T77" fmla="*/ 729 h 835"/>
                <a:gd name="T78" fmla="*/ 74 w 833"/>
                <a:gd name="T79" fmla="*/ 655 h 835"/>
                <a:gd name="T80" fmla="*/ 27 w 833"/>
                <a:gd name="T81" fmla="*/ 569 h 835"/>
                <a:gd name="T82" fmla="*/ 3 w 833"/>
                <a:gd name="T83" fmla="*/ 469 h 835"/>
                <a:gd name="T84" fmla="*/ 3 w 833"/>
                <a:gd name="T85" fmla="*/ 366 h 835"/>
                <a:gd name="T86" fmla="*/ 27 w 833"/>
                <a:gd name="T87" fmla="*/ 266 h 835"/>
                <a:gd name="T88" fmla="*/ 74 w 833"/>
                <a:gd name="T89" fmla="*/ 180 h 835"/>
                <a:gd name="T90" fmla="*/ 139 w 833"/>
                <a:gd name="T91" fmla="*/ 106 h 835"/>
                <a:gd name="T92" fmla="*/ 220 w 833"/>
                <a:gd name="T93" fmla="*/ 49 h 835"/>
                <a:gd name="T94" fmla="*/ 313 w 833"/>
                <a:gd name="T95" fmla="*/ 13 h 835"/>
                <a:gd name="T96" fmla="*/ 416 w 833"/>
                <a:gd name="T97" fmla="*/ 0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3" h="835">
                  <a:moveTo>
                    <a:pt x="415" y="141"/>
                  </a:moveTo>
                  <a:lnTo>
                    <a:pt x="374" y="144"/>
                  </a:lnTo>
                  <a:lnTo>
                    <a:pt x="335" y="152"/>
                  </a:lnTo>
                  <a:lnTo>
                    <a:pt x="299" y="166"/>
                  </a:lnTo>
                  <a:lnTo>
                    <a:pt x="265" y="185"/>
                  </a:lnTo>
                  <a:lnTo>
                    <a:pt x="234" y="208"/>
                  </a:lnTo>
                  <a:lnTo>
                    <a:pt x="207" y="236"/>
                  </a:lnTo>
                  <a:lnTo>
                    <a:pt x="183" y="266"/>
                  </a:lnTo>
                  <a:lnTo>
                    <a:pt x="164" y="301"/>
                  </a:lnTo>
                  <a:lnTo>
                    <a:pt x="151" y="337"/>
                  </a:lnTo>
                  <a:lnTo>
                    <a:pt x="142" y="376"/>
                  </a:lnTo>
                  <a:lnTo>
                    <a:pt x="139" y="418"/>
                  </a:lnTo>
                  <a:lnTo>
                    <a:pt x="142" y="459"/>
                  </a:lnTo>
                  <a:lnTo>
                    <a:pt x="151" y="498"/>
                  </a:lnTo>
                  <a:lnTo>
                    <a:pt x="164" y="534"/>
                  </a:lnTo>
                  <a:lnTo>
                    <a:pt x="183" y="569"/>
                  </a:lnTo>
                  <a:lnTo>
                    <a:pt x="207" y="599"/>
                  </a:lnTo>
                  <a:lnTo>
                    <a:pt x="234" y="627"/>
                  </a:lnTo>
                  <a:lnTo>
                    <a:pt x="265" y="650"/>
                  </a:lnTo>
                  <a:lnTo>
                    <a:pt x="299" y="669"/>
                  </a:lnTo>
                  <a:lnTo>
                    <a:pt x="335" y="683"/>
                  </a:lnTo>
                  <a:lnTo>
                    <a:pt x="374" y="691"/>
                  </a:lnTo>
                  <a:lnTo>
                    <a:pt x="415" y="694"/>
                  </a:lnTo>
                  <a:lnTo>
                    <a:pt x="457" y="691"/>
                  </a:lnTo>
                  <a:lnTo>
                    <a:pt x="495" y="683"/>
                  </a:lnTo>
                  <a:lnTo>
                    <a:pt x="531" y="669"/>
                  </a:lnTo>
                  <a:lnTo>
                    <a:pt x="565" y="650"/>
                  </a:lnTo>
                  <a:lnTo>
                    <a:pt x="597" y="627"/>
                  </a:lnTo>
                  <a:lnTo>
                    <a:pt x="624" y="599"/>
                  </a:lnTo>
                  <a:lnTo>
                    <a:pt x="647" y="569"/>
                  </a:lnTo>
                  <a:lnTo>
                    <a:pt x="665" y="534"/>
                  </a:lnTo>
                  <a:lnTo>
                    <a:pt x="680" y="498"/>
                  </a:lnTo>
                  <a:lnTo>
                    <a:pt x="689" y="459"/>
                  </a:lnTo>
                  <a:lnTo>
                    <a:pt x="692" y="418"/>
                  </a:lnTo>
                  <a:lnTo>
                    <a:pt x="689" y="376"/>
                  </a:lnTo>
                  <a:lnTo>
                    <a:pt x="680" y="338"/>
                  </a:lnTo>
                  <a:lnTo>
                    <a:pt x="665" y="301"/>
                  </a:lnTo>
                  <a:lnTo>
                    <a:pt x="647" y="267"/>
                  </a:lnTo>
                  <a:lnTo>
                    <a:pt x="624" y="236"/>
                  </a:lnTo>
                  <a:lnTo>
                    <a:pt x="597" y="209"/>
                  </a:lnTo>
                  <a:lnTo>
                    <a:pt x="565" y="185"/>
                  </a:lnTo>
                  <a:lnTo>
                    <a:pt x="531" y="167"/>
                  </a:lnTo>
                  <a:lnTo>
                    <a:pt x="495" y="152"/>
                  </a:lnTo>
                  <a:lnTo>
                    <a:pt x="457" y="144"/>
                  </a:lnTo>
                  <a:lnTo>
                    <a:pt x="415" y="141"/>
                  </a:lnTo>
                  <a:close/>
                  <a:moveTo>
                    <a:pt x="416" y="0"/>
                  </a:moveTo>
                  <a:lnTo>
                    <a:pt x="468" y="3"/>
                  </a:lnTo>
                  <a:lnTo>
                    <a:pt x="519" y="13"/>
                  </a:lnTo>
                  <a:lnTo>
                    <a:pt x="566" y="29"/>
                  </a:lnTo>
                  <a:lnTo>
                    <a:pt x="612" y="49"/>
                  </a:lnTo>
                  <a:lnTo>
                    <a:pt x="654" y="75"/>
                  </a:lnTo>
                  <a:lnTo>
                    <a:pt x="693" y="106"/>
                  </a:lnTo>
                  <a:lnTo>
                    <a:pt x="728" y="141"/>
                  </a:lnTo>
                  <a:lnTo>
                    <a:pt x="758" y="180"/>
                  </a:lnTo>
                  <a:lnTo>
                    <a:pt x="783" y="222"/>
                  </a:lnTo>
                  <a:lnTo>
                    <a:pt x="805" y="266"/>
                  </a:lnTo>
                  <a:lnTo>
                    <a:pt x="819" y="315"/>
                  </a:lnTo>
                  <a:lnTo>
                    <a:pt x="829" y="366"/>
                  </a:lnTo>
                  <a:lnTo>
                    <a:pt x="833" y="418"/>
                  </a:lnTo>
                  <a:lnTo>
                    <a:pt x="829" y="469"/>
                  </a:lnTo>
                  <a:lnTo>
                    <a:pt x="819" y="520"/>
                  </a:lnTo>
                  <a:lnTo>
                    <a:pt x="805" y="569"/>
                  </a:lnTo>
                  <a:lnTo>
                    <a:pt x="783" y="613"/>
                  </a:lnTo>
                  <a:lnTo>
                    <a:pt x="758" y="655"/>
                  </a:lnTo>
                  <a:lnTo>
                    <a:pt x="728" y="694"/>
                  </a:lnTo>
                  <a:lnTo>
                    <a:pt x="693" y="729"/>
                  </a:lnTo>
                  <a:lnTo>
                    <a:pt x="654" y="760"/>
                  </a:lnTo>
                  <a:lnTo>
                    <a:pt x="612" y="786"/>
                  </a:lnTo>
                  <a:lnTo>
                    <a:pt x="566" y="806"/>
                  </a:lnTo>
                  <a:lnTo>
                    <a:pt x="519" y="822"/>
                  </a:lnTo>
                  <a:lnTo>
                    <a:pt x="468" y="832"/>
                  </a:lnTo>
                  <a:lnTo>
                    <a:pt x="416" y="835"/>
                  </a:lnTo>
                  <a:lnTo>
                    <a:pt x="364" y="832"/>
                  </a:lnTo>
                  <a:lnTo>
                    <a:pt x="313" y="822"/>
                  </a:lnTo>
                  <a:lnTo>
                    <a:pt x="266" y="806"/>
                  </a:lnTo>
                  <a:lnTo>
                    <a:pt x="220" y="786"/>
                  </a:lnTo>
                  <a:lnTo>
                    <a:pt x="178" y="760"/>
                  </a:lnTo>
                  <a:lnTo>
                    <a:pt x="139" y="729"/>
                  </a:lnTo>
                  <a:lnTo>
                    <a:pt x="104" y="694"/>
                  </a:lnTo>
                  <a:lnTo>
                    <a:pt x="74" y="655"/>
                  </a:lnTo>
                  <a:lnTo>
                    <a:pt x="48" y="613"/>
                  </a:lnTo>
                  <a:lnTo>
                    <a:pt x="27" y="569"/>
                  </a:lnTo>
                  <a:lnTo>
                    <a:pt x="13" y="520"/>
                  </a:lnTo>
                  <a:lnTo>
                    <a:pt x="3" y="469"/>
                  </a:lnTo>
                  <a:lnTo>
                    <a:pt x="0" y="418"/>
                  </a:lnTo>
                  <a:lnTo>
                    <a:pt x="3" y="366"/>
                  </a:lnTo>
                  <a:lnTo>
                    <a:pt x="13" y="315"/>
                  </a:lnTo>
                  <a:lnTo>
                    <a:pt x="27" y="266"/>
                  </a:lnTo>
                  <a:lnTo>
                    <a:pt x="48" y="222"/>
                  </a:lnTo>
                  <a:lnTo>
                    <a:pt x="74" y="180"/>
                  </a:lnTo>
                  <a:lnTo>
                    <a:pt x="104" y="141"/>
                  </a:lnTo>
                  <a:lnTo>
                    <a:pt x="139" y="106"/>
                  </a:lnTo>
                  <a:lnTo>
                    <a:pt x="178" y="75"/>
                  </a:lnTo>
                  <a:lnTo>
                    <a:pt x="220" y="49"/>
                  </a:lnTo>
                  <a:lnTo>
                    <a:pt x="266" y="29"/>
                  </a:lnTo>
                  <a:lnTo>
                    <a:pt x="313" y="13"/>
                  </a:lnTo>
                  <a:lnTo>
                    <a:pt x="364" y="3"/>
                  </a:lnTo>
                  <a:lnTo>
                    <a:pt x="4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71" name="Group 70"/>
          <p:cNvGrpSpPr/>
          <p:nvPr/>
        </p:nvGrpSpPr>
        <p:grpSpPr>
          <a:xfrm>
            <a:off x="6256792" y="3575570"/>
            <a:ext cx="764768" cy="504702"/>
            <a:chOff x="9058275" y="5100638"/>
            <a:chExt cx="550863" cy="363538"/>
          </a:xfrm>
          <a:solidFill>
            <a:schemeClr val="bg1"/>
          </a:solidFill>
        </p:grpSpPr>
        <p:sp>
          <p:nvSpPr>
            <p:cNvPr id="72" name="Freeform 411"/>
            <p:cNvSpPr>
              <a:spLocks noEditPoints="1"/>
            </p:cNvSpPr>
            <p:nvPr/>
          </p:nvSpPr>
          <p:spPr bwMode="auto">
            <a:xfrm>
              <a:off x="9058275" y="5100638"/>
              <a:ext cx="379413" cy="219075"/>
            </a:xfrm>
            <a:custGeom>
              <a:avLst/>
              <a:gdLst>
                <a:gd name="T0" fmla="*/ 470 w 2387"/>
                <a:gd name="T1" fmla="*/ 1221 h 1381"/>
                <a:gd name="T2" fmla="*/ 446 w 2387"/>
                <a:gd name="T3" fmla="*/ 0 h 1381"/>
                <a:gd name="T4" fmla="*/ 911 w 2387"/>
                <a:gd name="T5" fmla="*/ 160 h 1381"/>
                <a:gd name="T6" fmla="*/ 991 w 2387"/>
                <a:gd name="T7" fmla="*/ 190 h 1381"/>
                <a:gd name="T8" fmla="*/ 1093 w 2387"/>
                <a:gd name="T9" fmla="*/ 200 h 1381"/>
                <a:gd name="T10" fmla="*/ 1202 w 2387"/>
                <a:gd name="T11" fmla="*/ 159 h 1381"/>
                <a:gd name="T12" fmla="*/ 1336 w 2387"/>
                <a:gd name="T13" fmla="*/ 123 h 1381"/>
                <a:gd name="T14" fmla="*/ 1475 w 2387"/>
                <a:gd name="T15" fmla="*/ 142 h 1381"/>
                <a:gd name="T16" fmla="*/ 2368 w 2387"/>
                <a:gd name="T17" fmla="*/ 462 h 1381"/>
                <a:gd name="T18" fmla="*/ 2387 w 2387"/>
                <a:gd name="T19" fmla="*/ 510 h 1381"/>
                <a:gd name="T20" fmla="*/ 2383 w 2387"/>
                <a:gd name="T21" fmla="*/ 545 h 1381"/>
                <a:gd name="T22" fmla="*/ 2368 w 2387"/>
                <a:gd name="T23" fmla="*/ 612 h 1381"/>
                <a:gd name="T24" fmla="*/ 2331 w 2387"/>
                <a:gd name="T25" fmla="*/ 689 h 1381"/>
                <a:gd name="T26" fmla="*/ 2265 w 2387"/>
                <a:gd name="T27" fmla="*/ 758 h 1381"/>
                <a:gd name="T28" fmla="*/ 2162 w 2387"/>
                <a:gd name="T29" fmla="*/ 798 h 1381"/>
                <a:gd name="T30" fmla="*/ 2038 w 2387"/>
                <a:gd name="T31" fmla="*/ 790 h 1381"/>
                <a:gd name="T32" fmla="*/ 1682 w 2387"/>
                <a:gd name="T33" fmla="*/ 699 h 1381"/>
                <a:gd name="T34" fmla="*/ 1631 w 2387"/>
                <a:gd name="T35" fmla="*/ 789 h 1381"/>
                <a:gd name="T36" fmla="*/ 1553 w 2387"/>
                <a:gd name="T37" fmla="*/ 883 h 1381"/>
                <a:gd name="T38" fmla="*/ 1443 w 2387"/>
                <a:gd name="T39" fmla="*/ 964 h 1381"/>
                <a:gd name="T40" fmla="*/ 1304 w 2387"/>
                <a:gd name="T41" fmla="*/ 1014 h 1381"/>
                <a:gd name="T42" fmla="*/ 1145 w 2387"/>
                <a:gd name="T43" fmla="*/ 1020 h 1381"/>
                <a:gd name="T44" fmla="*/ 961 w 2387"/>
                <a:gd name="T45" fmla="*/ 979 h 1381"/>
                <a:gd name="T46" fmla="*/ 921 w 2387"/>
                <a:gd name="T47" fmla="*/ 944 h 1381"/>
                <a:gd name="T48" fmla="*/ 918 w 2387"/>
                <a:gd name="T49" fmla="*/ 890 h 1381"/>
                <a:gd name="T50" fmla="*/ 954 w 2387"/>
                <a:gd name="T51" fmla="*/ 849 h 1381"/>
                <a:gd name="T52" fmla="*/ 1007 w 2387"/>
                <a:gd name="T53" fmla="*/ 846 h 1381"/>
                <a:gd name="T54" fmla="*/ 1161 w 2387"/>
                <a:gd name="T55" fmla="*/ 880 h 1381"/>
                <a:gd name="T56" fmla="*/ 1297 w 2387"/>
                <a:gd name="T57" fmla="*/ 871 h 1381"/>
                <a:gd name="T58" fmla="*/ 1410 w 2387"/>
                <a:gd name="T59" fmla="*/ 820 h 1381"/>
                <a:gd name="T60" fmla="*/ 1492 w 2387"/>
                <a:gd name="T61" fmla="*/ 741 h 1381"/>
                <a:gd name="T62" fmla="*/ 1546 w 2387"/>
                <a:gd name="T63" fmla="*/ 659 h 1381"/>
                <a:gd name="T64" fmla="*/ 1575 w 2387"/>
                <a:gd name="T65" fmla="*/ 594 h 1381"/>
                <a:gd name="T66" fmla="*/ 1584 w 2387"/>
                <a:gd name="T67" fmla="*/ 566 h 1381"/>
                <a:gd name="T68" fmla="*/ 1618 w 2387"/>
                <a:gd name="T69" fmla="*/ 522 h 1381"/>
                <a:gd name="T70" fmla="*/ 1675 w 2387"/>
                <a:gd name="T71" fmla="*/ 518 h 1381"/>
                <a:gd name="T72" fmla="*/ 2098 w 2387"/>
                <a:gd name="T73" fmla="*/ 657 h 1381"/>
                <a:gd name="T74" fmla="*/ 2168 w 2387"/>
                <a:gd name="T75" fmla="*/ 651 h 1381"/>
                <a:gd name="T76" fmla="*/ 2214 w 2387"/>
                <a:gd name="T77" fmla="*/ 612 h 1381"/>
                <a:gd name="T78" fmla="*/ 2239 w 2387"/>
                <a:gd name="T79" fmla="*/ 555 h 1381"/>
                <a:gd name="T80" fmla="*/ 1364 w 2387"/>
                <a:gd name="T81" fmla="*/ 262 h 1381"/>
                <a:gd name="T82" fmla="*/ 1265 w 2387"/>
                <a:gd name="T83" fmla="*/ 284 h 1381"/>
                <a:gd name="T84" fmla="*/ 1145 w 2387"/>
                <a:gd name="T85" fmla="*/ 333 h 1381"/>
                <a:gd name="T86" fmla="*/ 1024 w 2387"/>
                <a:gd name="T87" fmla="*/ 339 h 1381"/>
                <a:gd name="T88" fmla="*/ 927 w 2387"/>
                <a:gd name="T89" fmla="*/ 315 h 1381"/>
                <a:gd name="T90" fmla="*/ 560 w 2387"/>
                <a:gd name="T91" fmla="*/ 1363 h 1381"/>
                <a:gd name="T92" fmla="*/ 513 w 2387"/>
                <a:gd name="T93" fmla="*/ 1381 h 1381"/>
                <a:gd name="T94" fmla="*/ 47 w 2387"/>
                <a:gd name="T95" fmla="*/ 1225 h 1381"/>
                <a:gd name="T96" fmla="*/ 7 w 2387"/>
                <a:gd name="T97" fmla="*/ 1189 h 1381"/>
                <a:gd name="T98" fmla="*/ 3 w 2387"/>
                <a:gd name="T99" fmla="*/ 1136 h 1381"/>
                <a:gd name="T100" fmla="*/ 395 w 2387"/>
                <a:gd name="T101" fmla="*/ 17 h 1381"/>
                <a:gd name="T102" fmla="*/ 446 w 2387"/>
                <a:gd name="T103" fmla="*/ 0 h 1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87" h="1381">
                  <a:moveTo>
                    <a:pt x="486" y="160"/>
                  </a:moveTo>
                  <a:lnTo>
                    <a:pt x="160" y="1114"/>
                  </a:lnTo>
                  <a:lnTo>
                    <a:pt x="470" y="1221"/>
                  </a:lnTo>
                  <a:lnTo>
                    <a:pt x="796" y="266"/>
                  </a:lnTo>
                  <a:lnTo>
                    <a:pt x="486" y="160"/>
                  </a:lnTo>
                  <a:close/>
                  <a:moveTo>
                    <a:pt x="446" y="0"/>
                  </a:moveTo>
                  <a:lnTo>
                    <a:pt x="465" y="4"/>
                  </a:lnTo>
                  <a:lnTo>
                    <a:pt x="905" y="159"/>
                  </a:lnTo>
                  <a:lnTo>
                    <a:pt x="911" y="160"/>
                  </a:lnTo>
                  <a:lnTo>
                    <a:pt x="915" y="162"/>
                  </a:lnTo>
                  <a:lnTo>
                    <a:pt x="919" y="165"/>
                  </a:lnTo>
                  <a:lnTo>
                    <a:pt x="991" y="190"/>
                  </a:lnTo>
                  <a:lnTo>
                    <a:pt x="1024" y="199"/>
                  </a:lnTo>
                  <a:lnTo>
                    <a:pt x="1058" y="202"/>
                  </a:lnTo>
                  <a:lnTo>
                    <a:pt x="1093" y="200"/>
                  </a:lnTo>
                  <a:lnTo>
                    <a:pt x="1126" y="192"/>
                  </a:lnTo>
                  <a:lnTo>
                    <a:pt x="1159" y="180"/>
                  </a:lnTo>
                  <a:lnTo>
                    <a:pt x="1202" y="159"/>
                  </a:lnTo>
                  <a:lnTo>
                    <a:pt x="1245" y="141"/>
                  </a:lnTo>
                  <a:lnTo>
                    <a:pt x="1290" y="129"/>
                  </a:lnTo>
                  <a:lnTo>
                    <a:pt x="1336" y="123"/>
                  </a:lnTo>
                  <a:lnTo>
                    <a:pt x="1384" y="124"/>
                  </a:lnTo>
                  <a:lnTo>
                    <a:pt x="1430" y="129"/>
                  </a:lnTo>
                  <a:lnTo>
                    <a:pt x="1475" y="142"/>
                  </a:lnTo>
                  <a:lnTo>
                    <a:pt x="2339" y="442"/>
                  </a:lnTo>
                  <a:lnTo>
                    <a:pt x="2355" y="449"/>
                  </a:lnTo>
                  <a:lnTo>
                    <a:pt x="2368" y="462"/>
                  </a:lnTo>
                  <a:lnTo>
                    <a:pt x="2379" y="475"/>
                  </a:lnTo>
                  <a:lnTo>
                    <a:pt x="2385" y="492"/>
                  </a:lnTo>
                  <a:lnTo>
                    <a:pt x="2387" y="510"/>
                  </a:lnTo>
                  <a:lnTo>
                    <a:pt x="2386" y="518"/>
                  </a:lnTo>
                  <a:lnTo>
                    <a:pt x="2385" y="529"/>
                  </a:lnTo>
                  <a:lnTo>
                    <a:pt x="2383" y="545"/>
                  </a:lnTo>
                  <a:lnTo>
                    <a:pt x="2380" y="565"/>
                  </a:lnTo>
                  <a:lnTo>
                    <a:pt x="2374" y="587"/>
                  </a:lnTo>
                  <a:lnTo>
                    <a:pt x="2368" y="612"/>
                  </a:lnTo>
                  <a:lnTo>
                    <a:pt x="2359" y="637"/>
                  </a:lnTo>
                  <a:lnTo>
                    <a:pt x="2347" y="663"/>
                  </a:lnTo>
                  <a:lnTo>
                    <a:pt x="2331" y="689"/>
                  </a:lnTo>
                  <a:lnTo>
                    <a:pt x="2313" y="714"/>
                  </a:lnTo>
                  <a:lnTo>
                    <a:pt x="2291" y="737"/>
                  </a:lnTo>
                  <a:lnTo>
                    <a:pt x="2265" y="758"/>
                  </a:lnTo>
                  <a:lnTo>
                    <a:pt x="2233" y="777"/>
                  </a:lnTo>
                  <a:lnTo>
                    <a:pt x="2199" y="790"/>
                  </a:lnTo>
                  <a:lnTo>
                    <a:pt x="2162" y="798"/>
                  </a:lnTo>
                  <a:lnTo>
                    <a:pt x="2123" y="801"/>
                  </a:lnTo>
                  <a:lnTo>
                    <a:pt x="2081" y="797"/>
                  </a:lnTo>
                  <a:lnTo>
                    <a:pt x="2038" y="790"/>
                  </a:lnTo>
                  <a:lnTo>
                    <a:pt x="1992" y="776"/>
                  </a:lnTo>
                  <a:lnTo>
                    <a:pt x="1694" y="674"/>
                  </a:lnTo>
                  <a:lnTo>
                    <a:pt x="1682" y="699"/>
                  </a:lnTo>
                  <a:lnTo>
                    <a:pt x="1668" y="728"/>
                  </a:lnTo>
                  <a:lnTo>
                    <a:pt x="1651" y="758"/>
                  </a:lnTo>
                  <a:lnTo>
                    <a:pt x="1631" y="789"/>
                  </a:lnTo>
                  <a:lnTo>
                    <a:pt x="1608" y="821"/>
                  </a:lnTo>
                  <a:lnTo>
                    <a:pt x="1583" y="852"/>
                  </a:lnTo>
                  <a:lnTo>
                    <a:pt x="1553" y="883"/>
                  </a:lnTo>
                  <a:lnTo>
                    <a:pt x="1519" y="913"/>
                  </a:lnTo>
                  <a:lnTo>
                    <a:pt x="1483" y="940"/>
                  </a:lnTo>
                  <a:lnTo>
                    <a:pt x="1443" y="964"/>
                  </a:lnTo>
                  <a:lnTo>
                    <a:pt x="1397" y="985"/>
                  </a:lnTo>
                  <a:lnTo>
                    <a:pt x="1351" y="1002"/>
                  </a:lnTo>
                  <a:lnTo>
                    <a:pt x="1304" y="1014"/>
                  </a:lnTo>
                  <a:lnTo>
                    <a:pt x="1253" y="1021"/>
                  </a:lnTo>
                  <a:lnTo>
                    <a:pt x="1202" y="1023"/>
                  </a:lnTo>
                  <a:lnTo>
                    <a:pt x="1145" y="1020"/>
                  </a:lnTo>
                  <a:lnTo>
                    <a:pt x="1086" y="1013"/>
                  </a:lnTo>
                  <a:lnTo>
                    <a:pt x="1024" y="999"/>
                  </a:lnTo>
                  <a:lnTo>
                    <a:pt x="961" y="979"/>
                  </a:lnTo>
                  <a:lnTo>
                    <a:pt x="944" y="971"/>
                  </a:lnTo>
                  <a:lnTo>
                    <a:pt x="931" y="959"/>
                  </a:lnTo>
                  <a:lnTo>
                    <a:pt x="921" y="944"/>
                  </a:lnTo>
                  <a:lnTo>
                    <a:pt x="915" y="926"/>
                  </a:lnTo>
                  <a:lnTo>
                    <a:pt x="914" y="908"/>
                  </a:lnTo>
                  <a:lnTo>
                    <a:pt x="918" y="890"/>
                  </a:lnTo>
                  <a:lnTo>
                    <a:pt x="926" y="872"/>
                  </a:lnTo>
                  <a:lnTo>
                    <a:pt x="938" y="859"/>
                  </a:lnTo>
                  <a:lnTo>
                    <a:pt x="954" y="849"/>
                  </a:lnTo>
                  <a:lnTo>
                    <a:pt x="971" y="843"/>
                  </a:lnTo>
                  <a:lnTo>
                    <a:pt x="988" y="842"/>
                  </a:lnTo>
                  <a:lnTo>
                    <a:pt x="1007" y="846"/>
                  </a:lnTo>
                  <a:lnTo>
                    <a:pt x="1060" y="862"/>
                  </a:lnTo>
                  <a:lnTo>
                    <a:pt x="1111" y="873"/>
                  </a:lnTo>
                  <a:lnTo>
                    <a:pt x="1161" y="880"/>
                  </a:lnTo>
                  <a:lnTo>
                    <a:pt x="1208" y="882"/>
                  </a:lnTo>
                  <a:lnTo>
                    <a:pt x="1253" y="879"/>
                  </a:lnTo>
                  <a:lnTo>
                    <a:pt x="1297" y="871"/>
                  </a:lnTo>
                  <a:lnTo>
                    <a:pt x="1336" y="859"/>
                  </a:lnTo>
                  <a:lnTo>
                    <a:pt x="1375" y="841"/>
                  </a:lnTo>
                  <a:lnTo>
                    <a:pt x="1410" y="820"/>
                  </a:lnTo>
                  <a:lnTo>
                    <a:pt x="1441" y="795"/>
                  </a:lnTo>
                  <a:lnTo>
                    <a:pt x="1468" y="769"/>
                  </a:lnTo>
                  <a:lnTo>
                    <a:pt x="1492" y="741"/>
                  </a:lnTo>
                  <a:lnTo>
                    <a:pt x="1512" y="714"/>
                  </a:lnTo>
                  <a:lnTo>
                    <a:pt x="1530" y="687"/>
                  </a:lnTo>
                  <a:lnTo>
                    <a:pt x="1546" y="659"/>
                  </a:lnTo>
                  <a:lnTo>
                    <a:pt x="1557" y="635"/>
                  </a:lnTo>
                  <a:lnTo>
                    <a:pt x="1568" y="613"/>
                  </a:lnTo>
                  <a:lnTo>
                    <a:pt x="1575" y="594"/>
                  </a:lnTo>
                  <a:lnTo>
                    <a:pt x="1580" y="580"/>
                  </a:lnTo>
                  <a:lnTo>
                    <a:pt x="1583" y="570"/>
                  </a:lnTo>
                  <a:lnTo>
                    <a:pt x="1584" y="566"/>
                  </a:lnTo>
                  <a:lnTo>
                    <a:pt x="1592" y="548"/>
                  </a:lnTo>
                  <a:lnTo>
                    <a:pt x="1604" y="533"/>
                  </a:lnTo>
                  <a:lnTo>
                    <a:pt x="1618" y="522"/>
                  </a:lnTo>
                  <a:lnTo>
                    <a:pt x="1637" y="516"/>
                  </a:lnTo>
                  <a:lnTo>
                    <a:pt x="1656" y="513"/>
                  </a:lnTo>
                  <a:lnTo>
                    <a:pt x="1675" y="518"/>
                  </a:lnTo>
                  <a:lnTo>
                    <a:pt x="2037" y="641"/>
                  </a:lnTo>
                  <a:lnTo>
                    <a:pt x="2069" y="651"/>
                  </a:lnTo>
                  <a:lnTo>
                    <a:pt x="2098" y="657"/>
                  </a:lnTo>
                  <a:lnTo>
                    <a:pt x="2124" y="659"/>
                  </a:lnTo>
                  <a:lnTo>
                    <a:pt x="2147" y="657"/>
                  </a:lnTo>
                  <a:lnTo>
                    <a:pt x="2168" y="651"/>
                  </a:lnTo>
                  <a:lnTo>
                    <a:pt x="2186" y="641"/>
                  </a:lnTo>
                  <a:lnTo>
                    <a:pt x="2202" y="627"/>
                  </a:lnTo>
                  <a:lnTo>
                    <a:pt x="2214" y="612"/>
                  </a:lnTo>
                  <a:lnTo>
                    <a:pt x="2225" y="593"/>
                  </a:lnTo>
                  <a:lnTo>
                    <a:pt x="2233" y="574"/>
                  </a:lnTo>
                  <a:lnTo>
                    <a:pt x="2239" y="555"/>
                  </a:lnTo>
                  <a:lnTo>
                    <a:pt x="1430" y="274"/>
                  </a:lnTo>
                  <a:lnTo>
                    <a:pt x="1397" y="265"/>
                  </a:lnTo>
                  <a:lnTo>
                    <a:pt x="1364" y="262"/>
                  </a:lnTo>
                  <a:lnTo>
                    <a:pt x="1330" y="264"/>
                  </a:lnTo>
                  <a:lnTo>
                    <a:pt x="1297" y="272"/>
                  </a:lnTo>
                  <a:lnTo>
                    <a:pt x="1265" y="284"/>
                  </a:lnTo>
                  <a:lnTo>
                    <a:pt x="1222" y="305"/>
                  </a:lnTo>
                  <a:lnTo>
                    <a:pt x="1184" y="321"/>
                  </a:lnTo>
                  <a:lnTo>
                    <a:pt x="1145" y="333"/>
                  </a:lnTo>
                  <a:lnTo>
                    <a:pt x="1105" y="339"/>
                  </a:lnTo>
                  <a:lnTo>
                    <a:pt x="1065" y="341"/>
                  </a:lnTo>
                  <a:lnTo>
                    <a:pt x="1024" y="339"/>
                  </a:lnTo>
                  <a:lnTo>
                    <a:pt x="984" y="333"/>
                  </a:lnTo>
                  <a:lnTo>
                    <a:pt x="945" y="321"/>
                  </a:lnTo>
                  <a:lnTo>
                    <a:pt x="927" y="315"/>
                  </a:lnTo>
                  <a:lnTo>
                    <a:pt x="579" y="1334"/>
                  </a:lnTo>
                  <a:lnTo>
                    <a:pt x="572" y="1350"/>
                  </a:lnTo>
                  <a:lnTo>
                    <a:pt x="560" y="1363"/>
                  </a:lnTo>
                  <a:lnTo>
                    <a:pt x="547" y="1373"/>
                  </a:lnTo>
                  <a:lnTo>
                    <a:pt x="530" y="1379"/>
                  </a:lnTo>
                  <a:lnTo>
                    <a:pt x="513" y="1381"/>
                  </a:lnTo>
                  <a:lnTo>
                    <a:pt x="502" y="1380"/>
                  </a:lnTo>
                  <a:lnTo>
                    <a:pt x="491" y="1378"/>
                  </a:lnTo>
                  <a:lnTo>
                    <a:pt x="47" y="1225"/>
                  </a:lnTo>
                  <a:lnTo>
                    <a:pt x="30" y="1217"/>
                  </a:lnTo>
                  <a:lnTo>
                    <a:pt x="17" y="1205"/>
                  </a:lnTo>
                  <a:lnTo>
                    <a:pt x="7" y="1189"/>
                  </a:lnTo>
                  <a:lnTo>
                    <a:pt x="1" y="1171"/>
                  </a:lnTo>
                  <a:lnTo>
                    <a:pt x="0" y="1153"/>
                  </a:lnTo>
                  <a:lnTo>
                    <a:pt x="3" y="1136"/>
                  </a:lnTo>
                  <a:lnTo>
                    <a:pt x="375" y="48"/>
                  </a:lnTo>
                  <a:lnTo>
                    <a:pt x="384" y="31"/>
                  </a:lnTo>
                  <a:lnTo>
                    <a:pt x="395" y="17"/>
                  </a:lnTo>
                  <a:lnTo>
                    <a:pt x="411" y="8"/>
                  </a:lnTo>
                  <a:lnTo>
                    <a:pt x="428" y="1"/>
                  </a:lnTo>
                  <a:lnTo>
                    <a:pt x="4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412"/>
            <p:cNvSpPr>
              <a:spLocks noEditPoints="1"/>
            </p:cNvSpPr>
            <p:nvPr/>
          </p:nvSpPr>
          <p:spPr bwMode="auto">
            <a:xfrm>
              <a:off x="9166225" y="5100638"/>
              <a:ext cx="442913" cy="363538"/>
            </a:xfrm>
            <a:custGeom>
              <a:avLst/>
              <a:gdLst>
                <a:gd name="T0" fmla="*/ 2631 w 2793"/>
                <a:gd name="T1" fmla="*/ 1070 h 2289"/>
                <a:gd name="T2" fmla="*/ 2261 w 2793"/>
                <a:gd name="T3" fmla="*/ 11 h 2289"/>
                <a:gd name="T4" fmla="*/ 2792 w 2793"/>
                <a:gd name="T5" fmla="*/ 1090 h 2289"/>
                <a:gd name="T6" fmla="*/ 2770 w 2793"/>
                <a:gd name="T7" fmla="*/ 1156 h 2289"/>
                <a:gd name="T8" fmla="*/ 2087 w 2793"/>
                <a:gd name="T9" fmla="*/ 1599 h 2289"/>
                <a:gd name="T10" fmla="*/ 1758 w 2793"/>
                <a:gd name="T11" fmla="*/ 1825 h 2289"/>
                <a:gd name="T12" fmla="*/ 806 w 2793"/>
                <a:gd name="T13" fmla="*/ 2286 h 2289"/>
                <a:gd name="T14" fmla="*/ 678 w 2793"/>
                <a:gd name="T15" fmla="*/ 2264 h 2289"/>
                <a:gd name="T16" fmla="*/ 590 w 2793"/>
                <a:gd name="T17" fmla="*/ 2172 h 2289"/>
                <a:gd name="T18" fmla="*/ 505 w 2793"/>
                <a:gd name="T19" fmla="*/ 2139 h 2289"/>
                <a:gd name="T20" fmla="*/ 378 w 2793"/>
                <a:gd name="T21" fmla="*/ 2138 h 2289"/>
                <a:gd name="T22" fmla="*/ 276 w 2793"/>
                <a:gd name="T23" fmla="*/ 2061 h 2289"/>
                <a:gd name="T24" fmla="*/ 239 w 2793"/>
                <a:gd name="T25" fmla="*/ 1942 h 2289"/>
                <a:gd name="T26" fmla="*/ 122 w 2793"/>
                <a:gd name="T27" fmla="*/ 1901 h 2289"/>
                <a:gd name="T28" fmla="*/ 48 w 2793"/>
                <a:gd name="T29" fmla="*/ 1797 h 2289"/>
                <a:gd name="T30" fmla="*/ 51 w 2793"/>
                <a:gd name="T31" fmla="*/ 1672 h 2289"/>
                <a:gd name="T32" fmla="*/ 37 w 2793"/>
                <a:gd name="T33" fmla="*/ 1573 h 2289"/>
                <a:gd name="T34" fmla="*/ 0 w 2793"/>
                <a:gd name="T35" fmla="*/ 1450 h 2289"/>
                <a:gd name="T36" fmla="*/ 40 w 2793"/>
                <a:gd name="T37" fmla="*/ 1331 h 2289"/>
                <a:gd name="T38" fmla="*/ 422 w 2793"/>
                <a:gd name="T39" fmla="*/ 1118 h 2289"/>
                <a:gd name="T40" fmla="*/ 491 w 2793"/>
                <a:gd name="T41" fmla="*/ 1123 h 2289"/>
                <a:gd name="T42" fmla="*/ 523 w 2793"/>
                <a:gd name="T43" fmla="*/ 1186 h 2289"/>
                <a:gd name="T44" fmla="*/ 484 w 2793"/>
                <a:gd name="T45" fmla="*/ 1244 h 2289"/>
                <a:gd name="T46" fmla="*/ 144 w 2793"/>
                <a:gd name="T47" fmla="*/ 1432 h 2289"/>
                <a:gd name="T48" fmla="*/ 157 w 2793"/>
                <a:gd name="T49" fmla="*/ 1498 h 2289"/>
                <a:gd name="T50" fmla="*/ 218 w 2793"/>
                <a:gd name="T51" fmla="*/ 1518 h 2289"/>
                <a:gd name="T52" fmla="*/ 849 w 2793"/>
                <a:gd name="T53" fmla="*/ 1221 h 2289"/>
                <a:gd name="T54" fmla="*/ 907 w 2793"/>
                <a:gd name="T55" fmla="*/ 1260 h 2289"/>
                <a:gd name="T56" fmla="*/ 902 w 2793"/>
                <a:gd name="T57" fmla="*/ 1330 h 2289"/>
                <a:gd name="T58" fmla="*/ 217 w 2793"/>
                <a:gd name="T59" fmla="*/ 1677 h 2289"/>
                <a:gd name="T60" fmla="*/ 180 w 2793"/>
                <a:gd name="T61" fmla="*/ 1732 h 2289"/>
                <a:gd name="T62" fmla="*/ 209 w 2793"/>
                <a:gd name="T63" fmla="*/ 1791 h 2289"/>
                <a:gd name="T64" fmla="*/ 275 w 2793"/>
                <a:gd name="T65" fmla="*/ 1796 h 2289"/>
                <a:gd name="T66" fmla="*/ 1054 w 2793"/>
                <a:gd name="T67" fmla="*/ 1437 h 2289"/>
                <a:gd name="T68" fmla="*/ 1100 w 2793"/>
                <a:gd name="T69" fmla="*/ 1489 h 2289"/>
                <a:gd name="T70" fmla="*/ 1077 w 2793"/>
                <a:gd name="T71" fmla="*/ 1555 h 2289"/>
                <a:gd name="T72" fmla="*/ 390 w 2793"/>
                <a:gd name="T73" fmla="*/ 1905 h 2289"/>
                <a:gd name="T74" fmla="*/ 385 w 2793"/>
                <a:gd name="T75" fmla="*/ 1971 h 2289"/>
                <a:gd name="T76" fmla="*/ 440 w 2793"/>
                <a:gd name="T77" fmla="*/ 2008 h 2289"/>
                <a:gd name="T78" fmla="*/ 1136 w 2793"/>
                <a:gd name="T79" fmla="*/ 1675 h 2289"/>
                <a:gd name="T80" fmla="*/ 1205 w 2793"/>
                <a:gd name="T81" fmla="*/ 1680 h 2289"/>
                <a:gd name="T82" fmla="*/ 1237 w 2793"/>
                <a:gd name="T83" fmla="*/ 1744 h 2289"/>
                <a:gd name="T84" fmla="*/ 1198 w 2793"/>
                <a:gd name="T85" fmla="*/ 1802 h 2289"/>
                <a:gd name="T86" fmla="*/ 714 w 2793"/>
                <a:gd name="T87" fmla="*/ 2061 h 2289"/>
                <a:gd name="T88" fmla="*/ 727 w 2793"/>
                <a:gd name="T89" fmla="*/ 2125 h 2289"/>
                <a:gd name="T90" fmla="*/ 789 w 2793"/>
                <a:gd name="T91" fmla="*/ 2147 h 2289"/>
                <a:gd name="T92" fmla="*/ 1773 w 2793"/>
                <a:gd name="T93" fmla="*/ 1655 h 2289"/>
                <a:gd name="T94" fmla="*/ 2070 w 2793"/>
                <a:gd name="T95" fmla="*/ 1430 h 2289"/>
                <a:gd name="T96" fmla="*/ 1731 w 2793"/>
                <a:gd name="T97" fmla="*/ 272 h 2289"/>
                <a:gd name="T98" fmla="*/ 1770 w 2793"/>
                <a:gd name="T99" fmla="*/ 214 h 2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93" h="2289">
                  <a:moveTo>
                    <a:pt x="2189" y="164"/>
                  </a:moveTo>
                  <a:lnTo>
                    <a:pt x="1895" y="309"/>
                  </a:lnTo>
                  <a:lnTo>
                    <a:pt x="2337" y="1216"/>
                  </a:lnTo>
                  <a:lnTo>
                    <a:pt x="2631" y="1070"/>
                  </a:lnTo>
                  <a:lnTo>
                    <a:pt x="2189" y="164"/>
                  </a:lnTo>
                  <a:close/>
                  <a:moveTo>
                    <a:pt x="2226" y="0"/>
                  </a:moveTo>
                  <a:lnTo>
                    <a:pt x="2244" y="3"/>
                  </a:lnTo>
                  <a:lnTo>
                    <a:pt x="2261" y="11"/>
                  </a:lnTo>
                  <a:lnTo>
                    <a:pt x="2275" y="23"/>
                  </a:lnTo>
                  <a:lnTo>
                    <a:pt x="2285" y="39"/>
                  </a:lnTo>
                  <a:lnTo>
                    <a:pt x="2786" y="1072"/>
                  </a:lnTo>
                  <a:lnTo>
                    <a:pt x="2792" y="1090"/>
                  </a:lnTo>
                  <a:lnTo>
                    <a:pt x="2793" y="1108"/>
                  </a:lnTo>
                  <a:lnTo>
                    <a:pt x="2790" y="1125"/>
                  </a:lnTo>
                  <a:lnTo>
                    <a:pt x="2781" y="1141"/>
                  </a:lnTo>
                  <a:lnTo>
                    <a:pt x="2770" y="1156"/>
                  </a:lnTo>
                  <a:lnTo>
                    <a:pt x="2754" y="1166"/>
                  </a:lnTo>
                  <a:lnTo>
                    <a:pt x="2343" y="1368"/>
                  </a:lnTo>
                  <a:lnTo>
                    <a:pt x="2163" y="1534"/>
                  </a:lnTo>
                  <a:lnTo>
                    <a:pt x="2087" y="1599"/>
                  </a:lnTo>
                  <a:lnTo>
                    <a:pt x="2010" y="1661"/>
                  </a:lnTo>
                  <a:lnTo>
                    <a:pt x="1929" y="1721"/>
                  </a:lnTo>
                  <a:lnTo>
                    <a:pt x="1846" y="1774"/>
                  </a:lnTo>
                  <a:lnTo>
                    <a:pt x="1758" y="1825"/>
                  </a:lnTo>
                  <a:lnTo>
                    <a:pt x="1670" y="1872"/>
                  </a:lnTo>
                  <a:lnTo>
                    <a:pt x="864" y="2267"/>
                  </a:lnTo>
                  <a:lnTo>
                    <a:pt x="836" y="2279"/>
                  </a:lnTo>
                  <a:lnTo>
                    <a:pt x="806" y="2286"/>
                  </a:lnTo>
                  <a:lnTo>
                    <a:pt x="775" y="2289"/>
                  </a:lnTo>
                  <a:lnTo>
                    <a:pt x="741" y="2285"/>
                  </a:lnTo>
                  <a:lnTo>
                    <a:pt x="709" y="2277"/>
                  </a:lnTo>
                  <a:lnTo>
                    <a:pt x="678" y="2264"/>
                  </a:lnTo>
                  <a:lnTo>
                    <a:pt x="651" y="2247"/>
                  </a:lnTo>
                  <a:lnTo>
                    <a:pt x="627" y="2226"/>
                  </a:lnTo>
                  <a:lnTo>
                    <a:pt x="607" y="2201"/>
                  </a:lnTo>
                  <a:lnTo>
                    <a:pt x="590" y="2172"/>
                  </a:lnTo>
                  <a:lnTo>
                    <a:pt x="577" y="2141"/>
                  </a:lnTo>
                  <a:lnTo>
                    <a:pt x="571" y="2109"/>
                  </a:lnTo>
                  <a:lnTo>
                    <a:pt x="534" y="2127"/>
                  </a:lnTo>
                  <a:lnTo>
                    <a:pt x="505" y="2139"/>
                  </a:lnTo>
                  <a:lnTo>
                    <a:pt x="475" y="2146"/>
                  </a:lnTo>
                  <a:lnTo>
                    <a:pt x="444" y="2148"/>
                  </a:lnTo>
                  <a:lnTo>
                    <a:pt x="411" y="2146"/>
                  </a:lnTo>
                  <a:lnTo>
                    <a:pt x="378" y="2138"/>
                  </a:lnTo>
                  <a:lnTo>
                    <a:pt x="347" y="2124"/>
                  </a:lnTo>
                  <a:lnTo>
                    <a:pt x="321" y="2107"/>
                  </a:lnTo>
                  <a:lnTo>
                    <a:pt x="297" y="2086"/>
                  </a:lnTo>
                  <a:lnTo>
                    <a:pt x="276" y="2061"/>
                  </a:lnTo>
                  <a:lnTo>
                    <a:pt x="260" y="2033"/>
                  </a:lnTo>
                  <a:lnTo>
                    <a:pt x="248" y="2003"/>
                  </a:lnTo>
                  <a:lnTo>
                    <a:pt x="241" y="1973"/>
                  </a:lnTo>
                  <a:lnTo>
                    <a:pt x="239" y="1942"/>
                  </a:lnTo>
                  <a:lnTo>
                    <a:pt x="207" y="1939"/>
                  </a:lnTo>
                  <a:lnTo>
                    <a:pt x="178" y="1931"/>
                  </a:lnTo>
                  <a:lnTo>
                    <a:pt x="148" y="1918"/>
                  </a:lnTo>
                  <a:lnTo>
                    <a:pt x="122" y="1901"/>
                  </a:lnTo>
                  <a:lnTo>
                    <a:pt x="99" y="1880"/>
                  </a:lnTo>
                  <a:lnTo>
                    <a:pt x="78" y="1856"/>
                  </a:lnTo>
                  <a:lnTo>
                    <a:pt x="61" y="1827"/>
                  </a:lnTo>
                  <a:lnTo>
                    <a:pt x="48" y="1797"/>
                  </a:lnTo>
                  <a:lnTo>
                    <a:pt x="42" y="1765"/>
                  </a:lnTo>
                  <a:lnTo>
                    <a:pt x="40" y="1733"/>
                  </a:lnTo>
                  <a:lnTo>
                    <a:pt x="43" y="1702"/>
                  </a:lnTo>
                  <a:lnTo>
                    <a:pt x="51" y="1672"/>
                  </a:lnTo>
                  <a:lnTo>
                    <a:pt x="62" y="1643"/>
                  </a:lnTo>
                  <a:lnTo>
                    <a:pt x="79" y="1617"/>
                  </a:lnTo>
                  <a:lnTo>
                    <a:pt x="56" y="1597"/>
                  </a:lnTo>
                  <a:lnTo>
                    <a:pt x="37" y="1573"/>
                  </a:lnTo>
                  <a:lnTo>
                    <a:pt x="21" y="1545"/>
                  </a:lnTo>
                  <a:lnTo>
                    <a:pt x="9" y="1515"/>
                  </a:lnTo>
                  <a:lnTo>
                    <a:pt x="1" y="1482"/>
                  </a:lnTo>
                  <a:lnTo>
                    <a:pt x="0" y="1450"/>
                  </a:lnTo>
                  <a:lnTo>
                    <a:pt x="3" y="1419"/>
                  </a:lnTo>
                  <a:lnTo>
                    <a:pt x="11" y="1388"/>
                  </a:lnTo>
                  <a:lnTo>
                    <a:pt x="23" y="1358"/>
                  </a:lnTo>
                  <a:lnTo>
                    <a:pt x="40" y="1331"/>
                  </a:lnTo>
                  <a:lnTo>
                    <a:pt x="61" y="1307"/>
                  </a:lnTo>
                  <a:lnTo>
                    <a:pt x="86" y="1286"/>
                  </a:lnTo>
                  <a:lnTo>
                    <a:pt x="115" y="1269"/>
                  </a:lnTo>
                  <a:lnTo>
                    <a:pt x="422" y="1118"/>
                  </a:lnTo>
                  <a:lnTo>
                    <a:pt x="440" y="1112"/>
                  </a:lnTo>
                  <a:lnTo>
                    <a:pt x="459" y="1111"/>
                  </a:lnTo>
                  <a:lnTo>
                    <a:pt x="475" y="1115"/>
                  </a:lnTo>
                  <a:lnTo>
                    <a:pt x="491" y="1123"/>
                  </a:lnTo>
                  <a:lnTo>
                    <a:pt x="505" y="1135"/>
                  </a:lnTo>
                  <a:lnTo>
                    <a:pt x="515" y="1150"/>
                  </a:lnTo>
                  <a:lnTo>
                    <a:pt x="522" y="1168"/>
                  </a:lnTo>
                  <a:lnTo>
                    <a:pt x="523" y="1186"/>
                  </a:lnTo>
                  <a:lnTo>
                    <a:pt x="520" y="1204"/>
                  </a:lnTo>
                  <a:lnTo>
                    <a:pt x="511" y="1220"/>
                  </a:lnTo>
                  <a:lnTo>
                    <a:pt x="500" y="1234"/>
                  </a:lnTo>
                  <a:lnTo>
                    <a:pt x="484" y="1244"/>
                  </a:lnTo>
                  <a:lnTo>
                    <a:pt x="177" y="1394"/>
                  </a:lnTo>
                  <a:lnTo>
                    <a:pt x="162" y="1405"/>
                  </a:lnTo>
                  <a:lnTo>
                    <a:pt x="152" y="1418"/>
                  </a:lnTo>
                  <a:lnTo>
                    <a:pt x="144" y="1432"/>
                  </a:lnTo>
                  <a:lnTo>
                    <a:pt x="140" y="1449"/>
                  </a:lnTo>
                  <a:lnTo>
                    <a:pt x="141" y="1466"/>
                  </a:lnTo>
                  <a:lnTo>
                    <a:pt x="146" y="1483"/>
                  </a:lnTo>
                  <a:lnTo>
                    <a:pt x="157" y="1498"/>
                  </a:lnTo>
                  <a:lnTo>
                    <a:pt x="169" y="1508"/>
                  </a:lnTo>
                  <a:lnTo>
                    <a:pt x="184" y="1516"/>
                  </a:lnTo>
                  <a:lnTo>
                    <a:pt x="201" y="1519"/>
                  </a:lnTo>
                  <a:lnTo>
                    <a:pt x="218" y="1518"/>
                  </a:lnTo>
                  <a:lnTo>
                    <a:pt x="235" y="1513"/>
                  </a:lnTo>
                  <a:lnTo>
                    <a:pt x="813" y="1229"/>
                  </a:lnTo>
                  <a:lnTo>
                    <a:pt x="831" y="1222"/>
                  </a:lnTo>
                  <a:lnTo>
                    <a:pt x="849" y="1221"/>
                  </a:lnTo>
                  <a:lnTo>
                    <a:pt x="867" y="1225"/>
                  </a:lnTo>
                  <a:lnTo>
                    <a:pt x="882" y="1233"/>
                  </a:lnTo>
                  <a:lnTo>
                    <a:pt x="896" y="1244"/>
                  </a:lnTo>
                  <a:lnTo>
                    <a:pt x="907" y="1260"/>
                  </a:lnTo>
                  <a:lnTo>
                    <a:pt x="913" y="1278"/>
                  </a:lnTo>
                  <a:lnTo>
                    <a:pt x="914" y="1296"/>
                  </a:lnTo>
                  <a:lnTo>
                    <a:pt x="910" y="1314"/>
                  </a:lnTo>
                  <a:lnTo>
                    <a:pt x="902" y="1330"/>
                  </a:lnTo>
                  <a:lnTo>
                    <a:pt x="891" y="1344"/>
                  </a:lnTo>
                  <a:lnTo>
                    <a:pt x="875" y="1354"/>
                  </a:lnTo>
                  <a:lnTo>
                    <a:pt x="503" y="1537"/>
                  </a:lnTo>
                  <a:lnTo>
                    <a:pt x="217" y="1677"/>
                  </a:lnTo>
                  <a:lnTo>
                    <a:pt x="203" y="1688"/>
                  </a:lnTo>
                  <a:lnTo>
                    <a:pt x="192" y="1700"/>
                  </a:lnTo>
                  <a:lnTo>
                    <a:pt x="183" y="1715"/>
                  </a:lnTo>
                  <a:lnTo>
                    <a:pt x="180" y="1732"/>
                  </a:lnTo>
                  <a:lnTo>
                    <a:pt x="181" y="1750"/>
                  </a:lnTo>
                  <a:lnTo>
                    <a:pt x="186" y="1766"/>
                  </a:lnTo>
                  <a:lnTo>
                    <a:pt x="197" y="1781"/>
                  </a:lnTo>
                  <a:lnTo>
                    <a:pt x="209" y="1791"/>
                  </a:lnTo>
                  <a:lnTo>
                    <a:pt x="224" y="1799"/>
                  </a:lnTo>
                  <a:lnTo>
                    <a:pt x="241" y="1802"/>
                  </a:lnTo>
                  <a:lnTo>
                    <a:pt x="258" y="1801"/>
                  </a:lnTo>
                  <a:lnTo>
                    <a:pt x="275" y="1796"/>
                  </a:lnTo>
                  <a:lnTo>
                    <a:pt x="1000" y="1440"/>
                  </a:lnTo>
                  <a:lnTo>
                    <a:pt x="1018" y="1433"/>
                  </a:lnTo>
                  <a:lnTo>
                    <a:pt x="1036" y="1432"/>
                  </a:lnTo>
                  <a:lnTo>
                    <a:pt x="1054" y="1437"/>
                  </a:lnTo>
                  <a:lnTo>
                    <a:pt x="1070" y="1444"/>
                  </a:lnTo>
                  <a:lnTo>
                    <a:pt x="1083" y="1456"/>
                  </a:lnTo>
                  <a:lnTo>
                    <a:pt x="1094" y="1471"/>
                  </a:lnTo>
                  <a:lnTo>
                    <a:pt x="1100" y="1489"/>
                  </a:lnTo>
                  <a:lnTo>
                    <a:pt x="1101" y="1507"/>
                  </a:lnTo>
                  <a:lnTo>
                    <a:pt x="1097" y="1525"/>
                  </a:lnTo>
                  <a:lnTo>
                    <a:pt x="1089" y="1541"/>
                  </a:lnTo>
                  <a:lnTo>
                    <a:pt x="1077" y="1555"/>
                  </a:lnTo>
                  <a:lnTo>
                    <a:pt x="1062" y="1565"/>
                  </a:lnTo>
                  <a:lnTo>
                    <a:pt x="415" y="1882"/>
                  </a:lnTo>
                  <a:lnTo>
                    <a:pt x="402" y="1893"/>
                  </a:lnTo>
                  <a:lnTo>
                    <a:pt x="390" y="1905"/>
                  </a:lnTo>
                  <a:lnTo>
                    <a:pt x="383" y="1920"/>
                  </a:lnTo>
                  <a:lnTo>
                    <a:pt x="379" y="1937"/>
                  </a:lnTo>
                  <a:lnTo>
                    <a:pt x="380" y="1955"/>
                  </a:lnTo>
                  <a:lnTo>
                    <a:pt x="385" y="1971"/>
                  </a:lnTo>
                  <a:lnTo>
                    <a:pt x="395" y="1986"/>
                  </a:lnTo>
                  <a:lnTo>
                    <a:pt x="408" y="1996"/>
                  </a:lnTo>
                  <a:lnTo>
                    <a:pt x="423" y="2005"/>
                  </a:lnTo>
                  <a:lnTo>
                    <a:pt x="440" y="2008"/>
                  </a:lnTo>
                  <a:lnTo>
                    <a:pt x="458" y="2007"/>
                  </a:lnTo>
                  <a:lnTo>
                    <a:pt x="473" y="2001"/>
                  </a:lnTo>
                  <a:lnTo>
                    <a:pt x="686" y="1897"/>
                  </a:lnTo>
                  <a:lnTo>
                    <a:pt x="1136" y="1675"/>
                  </a:lnTo>
                  <a:lnTo>
                    <a:pt x="1154" y="1670"/>
                  </a:lnTo>
                  <a:lnTo>
                    <a:pt x="1172" y="1669"/>
                  </a:lnTo>
                  <a:lnTo>
                    <a:pt x="1189" y="1672"/>
                  </a:lnTo>
                  <a:lnTo>
                    <a:pt x="1205" y="1680"/>
                  </a:lnTo>
                  <a:lnTo>
                    <a:pt x="1219" y="1692"/>
                  </a:lnTo>
                  <a:lnTo>
                    <a:pt x="1229" y="1708"/>
                  </a:lnTo>
                  <a:lnTo>
                    <a:pt x="1236" y="1726"/>
                  </a:lnTo>
                  <a:lnTo>
                    <a:pt x="1237" y="1744"/>
                  </a:lnTo>
                  <a:lnTo>
                    <a:pt x="1233" y="1762"/>
                  </a:lnTo>
                  <a:lnTo>
                    <a:pt x="1225" y="1778"/>
                  </a:lnTo>
                  <a:lnTo>
                    <a:pt x="1214" y="1791"/>
                  </a:lnTo>
                  <a:lnTo>
                    <a:pt x="1198" y="1802"/>
                  </a:lnTo>
                  <a:lnTo>
                    <a:pt x="748" y="2023"/>
                  </a:lnTo>
                  <a:lnTo>
                    <a:pt x="733" y="2032"/>
                  </a:lnTo>
                  <a:lnTo>
                    <a:pt x="721" y="2045"/>
                  </a:lnTo>
                  <a:lnTo>
                    <a:pt x="714" y="2061"/>
                  </a:lnTo>
                  <a:lnTo>
                    <a:pt x="711" y="2077"/>
                  </a:lnTo>
                  <a:lnTo>
                    <a:pt x="711" y="2094"/>
                  </a:lnTo>
                  <a:lnTo>
                    <a:pt x="717" y="2111"/>
                  </a:lnTo>
                  <a:lnTo>
                    <a:pt x="727" y="2125"/>
                  </a:lnTo>
                  <a:lnTo>
                    <a:pt x="739" y="2137"/>
                  </a:lnTo>
                  <a:lnTo>
                    <a:pt x="754" y="2144"/>
                  </a:lnTo>
                  <a:lnTo>
                    <a:pt x="772" y="2148"/>
                  </a:lnTo>
                  <a:lnTo>
                    <a:pt x="789" y="2147"/>
                  </a:lnTo>
                  <a:lnTo>
                    <a:pt x="805" y="2142"/>
                  </a:lnTo>
                  <a:lnTo>
                    <a:pt x="1610" y="1745"/>
                  </a:lnTo>
                  <a:lnTo>
                    <a:pt x="1692" y="1703"/>
                  </a:lnTo>
                  <a:lnTo>
                    <a:pt x="1773" y="1655"/>
                  </a:lnTo>
                  <a:lnTo>
                    <a:pt x="1851" y="1604"/>
                  </a:lnTo>
                  <a:lnTo>
                    <a:pt x="1927" y="1550"/>
                  </a:lnTo>
                  <a:lnTo>
                    <a:pt x="1999" y="1491"/>
                  </a:lnTo>
                  <a:lnTo>
                    <a:pt x="2070" y="1430"/>
                  </a:lnTo>
                  <a:lnTo>
                    <a:pt x="2218" y="1293"/>
                  </a:lnTo>
                  <a:lnTo>
                    <a:pt x="1738" y="308"/>
                  </a:lnTo>
                  <a:lnTo>
                    <a:pt x="1732" y="290"/>
                  </a:lnTo>
                  <a:lnTo>
                    <a:pt x="1731" y="272"/>
                  </a:lnTo>
                  <a:lnTo>
                    <a:pt x="1734" y="254"/>
                  </a:lnTo>
                  <a:lnTo>
                    <a:pt x="1742" y="238"/>
                  </a:lnTo>
                  <a:lnTo>
                    <a:pt x="1754" y="225"/>
                  </a:lnTo>
                  <a:lnTo>
                    <a:pt x="1770" y="214"/>
                  </a:lnTo>
                  <a:lnTo>
                    <a:pt x="2190" y="7"/>
                  </a:lnTo>
                  <a:lnTo>
                    <a:pt x="2208" y="1"/>
                  </a:lnTo>
                  <a:lnTo>
                    <a:pt x="222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74" name="Group 73"/>
          <p:cNvGrpSpPr/>
          <p:nvPr/>
        </p:nvGrpSpPr>
        <p:grpSpPr>
          <a:xfrm>
            <a:off x="6558965" y="4803141"/>
            <a:ext cx="666378" cy="698588"/>
            <a:chOff x="7256463" y="5006975"/>
            <a:chExt cx="525463" cy="550863"/>
          </a:xfrm>
          <a:solidFill>
            <a:schemeClr val="bg1"/>
          </a:solidFill>
        </p:grpSpPr>
        <p:sp>
          <p:nvSpPr>
            <p:cNvPr id="75" name="Freeform 425"/>
            <p:cNvSpPr>
              <a:spLocks/>
            </p:cNvSpPr>
            <p:nvPr/>
          </p:nvSpPr>
          <p:spPr bwMode="auto">
            <a:xfrm>
              <a:off x="7370763" y="5270500"/>
              <a:ext cx="296863" cy="36512"/>
            </a:xfrm>
            <a:custGeom>
              <a:avLst/>
              <a:gdLst>
                <a:gd name="T0" fmla="*/ 696 w 1871"/>
                <a:gd name="T1" fmla="*/ 0 h 237"/>
                <a:gd name="T2" fmla="*/ 731 w 1871"/>
                <a:gd name="T3" fmla="*/ 10 h 237"/>
                <a:gd name="T4" fmla="*/ 757 w 1871"/>
                <a:gd name="T5" fmla="*/ 34 h 237"/>
                <a:gd name="T6" fmla="*/ 766 w 1871"/>
                <a:gd name="T7" fmla="*/ 70 h 237"/>
                <a:gd name="T8" fmla="*/ 766 w 1871"/>
                <a:gd name="T9" fmla="*/ 89 h 237"/>
                <a:gd name="T10" fmla="*/ 768 w 1871"/>
                <a:gd name="T11" fmla="*/ 95 h 237"/>
                <a:gd name="T12" fmla="*/ 1101 w 1871"/>
                <a:gd name="T13" fmla="*/ 98 h 237"/>
                <a:gd name="T14" fmla="*/ 1103 w 1871"/>
                <a:gd name="T15" fmla="*/ 92 h 237"/>
                <a:gd name="T16" fmla="*/ 1104 w 1871"/>
                <a:gd name="T17" fmla="*/ 85 h 237"/>
                <a:gd name="T18" fmla="*/ 1107 w 1871"/>
                <a:gd name="T19" fmla="*/ 51 h 237"/>
                <a:gd name="T20" fmla="*/ 1125 w 1871"/>
                <a:gd name="T21" fmla="*/ 20 h 237"/>
                <a:gd name="T22" fmla="*/ 1156 w 1871"/>
                <a:gd name="T23" fmla="*/ 2 h 237"/>
                <a:gd name="T24" fmla="*/ 1801 w 1871"/>
                <a:gd name="T25" fmla="*/ 0 h 237"/>
                <a:gd name="T26" fmla="*/ 1836 w 1871"/>
                <a:gd name="T27" fmla="*/ 10 h 237"/>
                <a:gd name="T28" fmla="*/ 1861 w 1871"/>
                <a:gd name="T29" fmla="*/ 34 h 237"/>
                <a:gd name="T30" fmla="*/ 1871 w 1871"/>
                <a:gd name="T31" fmla="*/ 70 h 237"/>
                <a:gd name="T32" fmla="*/ 1861 w 1871"/>
                <a:gd name="T33" fmla="*/ 106 h 237"/>
                <a:gd name="T34" fmla="*/ 1836 w 1871"/>
                <a:gd name="T35" fmla="*/ 130 h 237"/>
                <a:gd name="T36" fmla="*/ 1801 w 1871"/>
                <a:gd name="T37" fmla="*/ 140 h 237"/>
                <a:gd name="T38" fmla="*/ 1223 w 1871"/>
                <a:gd name="T39" fmla="*/ 167 h 237"/>
                <a:gd name="T40" fmla="*/ 1185 w 1871"/>
                <a:gd name="T41" fmla="*/ 210 h 237"/>
                <a:gd name="T42" fmla="*/ 1135 w 1871"/>
                <a:gd name="T43" fmla="*/ 234 h 237"/>
                <a:gd name="T44" fmla="*/ 763 w 1871"/>
                <a:gd name="T45" fmla="*/ 237 h 237"/>
                <a:gd name="T46" fmla="*/ 708 w 1871"/>
                <a:gd name="T47" fmla="*/ 225 h 237"/>
                <a:gd name="T48" fmla="*/ 663 w 1871"/>
                <a:gd name="T49" fmla="*/ 191 h 237"/>
                <a:gd name="T50" fmla="*/ 635 w 1871"/>
                <a:gd name="T51" fmla="*/ 140 h 237"/>
                <a:gd name="T52" fmla="*/ 51 w 1871"/>
                <a:gd name="T53" fmla="*/ 138 h 237"/>
                <a:gd name="T54" fmla="*/ 20 w 1871"/>
                <a:gd name="T55" fmla="*/ 120 h 237"/>
                <a:gd name="T56" fmla="*/ 2 w 1871"/>
                <a:gd name="T57" fmla="*/ 89 h 237"/>
                <a:gd name="T58" fmla="*/ 3 w 1871"/>
                <a:gd name="T59" fmla="*/ 51 h 237"/>
                <a:gd name="T60" fmla="*/ 21 w 1871"/>
                <a:gd name="T61" fmla="*/ 20 h 237"/>
                <a:gd name="T62" fmla="*/ 52 w 1871"/>
                <a:gd name="T63" fmla="*/ 2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71" h="237">
                  <a:moveTo>
                    <a:pt x="71" y="0"/>
                  </a:moveTo>
                  <a:lnTo>
                    <a:pt x="696" y="0"/>
                  </a:lnTo>
                  <a:lnTo>
                    <a:pt x="715" y="2"/>
                  </a:lnTo>
                  <a:lnTo>
                    <a:pt x="731" y="10"/>
                  </a:lnTo>
                  <a:lnTo>
                    <a:pt x="746" y="20"/>
                  </a:lnTo>
                  <a:lnTo>
                    <a:pt x="757" y="34"/>
                  </a:lnTo>
                  <a:lnTo>
                    <a:pt x="764" y="51"/>
                  </a:lnTo>
                  <a:lnTo>
                    <a:pt x="766" y="70"/>
                  </a:lnTo>
                  <a:lnTo>
                    <a:pt x="766" y="85"/>
                  </a:lnTo>
                  <a:lnTo>
                    <a:pt x="766" y="89"/>
                  </a:lnTo>
                  <a:lnTo>
                    <a:pt x="767" y="93"/>
                  </a:lnTo>
                  <a:lnTo>
                    <a:pt x="768" y="95"/>
                  </a:lnTo>
                  <a:lnTo>
                    <a:pt x="769" y="98"/>
                  </a:lnTo>
                  <a:lnTo>
                    <a:pt x="1101" y="98"/>
                  </a:lnTo>
                  <a:lnTo>
                    <a:pt x="1102" y="95"/>
                  </a:lnTo>
                  <a:lnTo>
                    <a:pt x="1103" y="92"/>
                  </a:lnTo>
                  <a:lnTo>
                    <a:pt x="1104" y="89"/>
                  </a:lnTo>
                  <a:lnTo>
                    <a:pt x="1104" y="85"/>
                  </a:lnTo>
                  <a:lnTo>
                    <a:pt x="1104" y="70"/>
                  </a:lnTo>
                  <a:lnTo>
                    <a:pt x="1107" y="51"/>
                  </a:lnTo>
                  <a:lnTo>
                    <a:pt x="1114" y="34"/>
                  </a:lnTo>
                  <a:lnTo>
                    <a:pt x="1125" y="20"/>
                  </a:lnTo>
                  <a:lnTo>
                    <a:pt x="1139" y="10"/>
                  </a:lnTo>
                  <a:lnTo>
                    <a:pt x="1156" y="2"/>
                  </a:lnTo>
                  <a:lnTo>
                    <a:pt x="1174" y="0"/>
                  </a:lnTo>
                  <a:lnTo>
                    <a:pt x="1801" y="0"/>
                  </a:lnTo>
                  <a:lnTo>
                    <a:pt x="1819" y="2"/>
                  </a:lnTo>
                  <a:lnTo>
                    <a:pt x="1836" y="10"/>
                  </a:lnTo>
                  <a:lnTo>
                    <a:pt x="1851" y="20"/>
                  </a:lnTo>
                  <a:lnTo>
                    <a:pt x="1861" y="34"/>
                  </a:lnTo>
                  <a:lnTo>
                    <a:pt x="1869" y="51"/>
                  </a:lnTo>
                  <a:lnTo>
                    <a:pt x="1871" y="70"/>
                  </a:lnTo>
                  <a:lnTo>
                    <a:pt x="1869" y="89"/>
                  </a:lnTo>
                  <a:lnTo>
                    <a:pt x="1861" y="106"/>
                  </a:lnTo>
                  <a:lnTo>
                    <a:pt x="1851" y="120"/>
                  </a:lnTo>
                  <a:lnTo>
                    <a:pt x="1836" y="130"/>
                  </a:lnTo>
                  <a:lnTo>
                    <a:pt x="1819" y="138"/>
                  </a:lnTo>
                  <a:lnTo>
                    <a:pt x="1801" y="140"/>
                  </a:lnTo>
                  <a:lnTo>
                    <a:pt x="1235" y="140"/>
                  </a:lnTo>
                  <a:lnTo>
                    <a:pt x="1223" y="167"/>
                  </a:lnTo>
                  <a:lnTo>
                    <a:pt x="1206" y="191"/>
                  </a:lnTo>
                  <a:lnTo>
                    <a:pt x="1185" y="210"/>
                  </a:lnTo>
                  <a:lnTo>
                    <a:pt x="1162" y="225"/>
                  </a:lnTo>
                  <a:lnTo>
                    <a:pt x="1135" y="234"/>
                  </a:lnTo>
                  <a:lnTo>
                    <a:pt x="1107" y="237"/>
                  </a:lnTo>
                  <a:lnTo>
                    <a:pt x="763" y="237"/>
                  </a:lnTo>
                  <a:lnTo>
                    <a:pt x="734" y="234"/>
                  </a:lnTo>
                  <a:lnTo>
                    <a:pt x="708" y="225"/>
                  </a:lnTo>
                  <a:lnTo>
                    <a:pt x="685" y="210"/>
                  </a:lnTo>
                  <a:lnTo>
                    <a:pt x="663" y="191"/>
                  </a:lnTo>
                  <a:lnTo>
                    <a:pt x="646" y="167"/>
                  </a:lnTo>
                  <a:lnTo>
                    <a:pt x="635" y="140"/>
                  </a:lnTo>
                  <a:lnTo>
                    <a:pt x="70" y="140"/>
                  </a:lnTo>
                  <a:lnTo>
                    <a:pt x="51" y="138"/>
                  </a:lnTo>
                  <a:lnTo>
                    <a:pt x="34" y="130"/>
                  </a:lnTo>
                  <a:lnTo>
                    <a:pt x="20" y="120"/>
                  </a:lnTo>
                  <a:lnTo>
                    <a:pt x="9" y="106"/>
                  </a:lnTo>
                  <a:lnTo>
                    <a:pt x="2" y="89"/>
                  </a:lnTo>
                  <a:lnTo>
                    <a:pt x="0" y="70"/>
                  </a:lnTo>
                  <a:lnTo>
                    <a:pt x="3" y="51"/>
                  </a:lnTo>
                  <a:lnTo>
                    <a:pt x="9" y="34"/>
                  </a:lnTo>
                  <a:lnTo>
                    <a:pt x="21" y="20"/>
                  </a:lnTo>
                  <a:lnTo>
                    <a:pt x="35" y="10"/>
                  </a:lnTo>
                  <a:lnTo>
                    <a:pt x="52" y="2"/>
                  </a:lnTo>
                  <a:lnTo>
                    <a:pt x="7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426"/>
            <p:cNvSpPr>
              <a:spLocks noEditPoints="1"/>
            </p:cNvSpPr>
            <p:nvPr/>
          </p:nvSpPr>
          <p:spPr bwMode="auto">
            <a:xfrm>
              <a:off x="7261226" y="5006975"/>
              <a:ext cx="517525" cy="354012"/>
            </a:xfrm>
            <a:custGeom>
              <a:avLst/>
              <a:gdLst>
                <a:gd name="T0" fmla="*/ 420 w 3259"/>
                <a:gd name="T1" fmla="*/ 143 h 2237"/>
                <a:gd name="T2" fmla="*/ 389 w 3259"/>
                <a:gd name="T3" fmla="*/ 165 h 2237"/>
                <a:gd name="T4" fmla="*/ 377 w 3259"/>
                <a:gd name="T5" fmla="*/ 203 h 2237"/>
                <a:gd name="T6" fmla="*/ 374 w 3259"/>
                <a:gd name="T7" fmla="*/ 1797 h 2237"/>
                <a:gd name="T8" fmla="*/ 356 w 3259"/>
                <a:gd name="T9" fmla="*/ 1827 h 2237"/>
                <a:gd name="T10" fmla="*/ 325 w 3259"/>
                <a:gd name="T11" fmla="*/ 1845 h 2237"/>
                <a:gd name="T12" fmla="*/ 139 w 3259"/>
                <a:gd name="T13" fmla="*/ 1849 h 2237"/>
                <a:gd name="T14" fmla="*/ 143 w 3259"/>
                <a:gd name="T15" fmla="*/ 1966 h 2237"/>
                <a:gd name="T16" fmla="*/ 167 w 3259"/>
                <a:gd name="T17" fmla="*/ 2024 h 2237"/>
                <a:gd name="T18" fmla="*/ 212 w 3259"/>
                <a:gd name="T19" fmla="*/ 2069 h 2237"/>
                <a:gd name="T20" fmla="*/ 271 w 3259"/>
                <a:gd name="T21" fmla="*/ 2094 h 2237"/>
                <a:gd name="T22" fmla="*/ 2954 w 3259"/>
                <a:gd name="T23" fmla="*/ 2097 h 2237"/>
                <a:gd name="T24" fmla="*/ 3017 w 3259"/>
                <a:gd name="T25" fmla="*/ 2085 h 2237"/>
                <a:gd name="T26" fmla="*/ 3070 w 3259"/>
                <a:gd name="T27" fmla="*/ 2049 h 2237"/>
                <a:gd name="T28" fmla="*/ 3105 w 3259"/>
                <a:gd name="T29" fmla="*/ 1997 h 2237"/>
                <a:gd name="T30" fmla="*/ 3118 w 3259"/>
                <a:gd name="T31" fmla="*/ 1933 h 2237"/>
                <a:gd name="T32" fmla="*/ 2952 w 3259"/>
                <a:gd name="T33" fmla="*/ 1849 h 2237"/>
                <a:gd name="T34" fmla="*/ 2916 w 3259"/>
                <a:gd name="T35" fmla="*/ 1839 h 2237"/>
                <a:gd name="T36" fmla="*/ 2890 w 3259"/>
                <a:gd name="T37" fmla="*/ 1814 h 2237"/>
                <a:gd name="T38" fmla="*/ 2881 w 3259"/>
                <a:gd name="T39" fmla="*/ 1778 h 2237"/>
                <a:gd name="T40" fmla="*/ 2874 w 3259"/>
                <a:gd name="T41" fmla="*/ 186 h 2237"/>
                <a:gd name="T42" fmla="*/ 2848 w 3259"/>
                <a:gd name="T43" fmla="*/ 153 h 2237"/>
                <a:gd name="T44" fmla="*/ 2810 w 3259"/>
                <a:gd name="T45" fmla="*/ 140 h 2237"/>
                <a:gd name="T46" fmla="*/ 441 w 3259"/>
                <a:gd name="T47" fmla="*/ 0 h 2237"/>
                <a:gd name="T48" fmla="*/ 2846 w 3259"/>
                <a:gd name="T49" fmla="*/ 4 h 2237"/>
                <a:gd name="T50" fmla="*/ 2910 w 3259"/>
                <a:gd name="T51" fmla="*/ 26 h 2237"/>
                <a:gd name="T52" fmla="*/ 2964 w 3259"/>
                <a:gd name="T53" fmla="*/ 68 h 2237"/>
                <a:gd name="T54" fmla="*/ 3003 w 3259"/>
                <a:gd name="T55" fmla="*/ 126 h 2237"/>
                <a:gd name="T56" fmla="*/ 3021 w 3259"/>
                <a:gd name="T57" fmla="*/ 196 h 2237"/>
                <a:gd name="T58" fmla="*/ 3188 w 3259"/>
                <a:gd name="T59" fmla="*/ 1707 h 2237"/>
                <a:gd name="T60" fmla="*/ 3224 w 3259"/>
                <a:gd name="T61" fmla="*/ 1716 h 2237"/>
                <a:gd name="T62" fmla="*/ 3250 w 3259"/>
                <a:gd name="T63" fmla="*/ 1742 h 2237"/>
                <a:gd name="T64" fmla="*/ 3259 w 3259"/>
                <a:gd name="T65" fmla="*/ 1778 h 2237"/>
                <a:gd name="T66" fmla="*/ 3256 w 3259"/>
                <a:gd name="T67" fmla="*/ 1978 h 2237"/>
                <a:gd name="T68" fmla="*/ 3231 w 3259"/>
                <a:gd name="T69" fmla="*/ 2060 h 2237"/>
                <a:gd name="T70" fmla="*/ 3184 w 3259"/>
                <a:gd name="T71" fmla="*/ 2132 h 2237"/>
                <a:gd name="T72" fmla="*/ 3120 w 3259"/>
                <a:gd name="T73" fmla="*/ 2187 h 2237"/>
                <a:gd name="T74" fmla="*/ 3042 w 3259"/>
                <a:gd name="T75" fmla="*/ 2224 h 2237"/>
                <a:gd name="T76" fmla="*/ 2954 w 3259"/>
                <a:gd name="T77" fmla="*/ 2237 h 2237"/>
                <a:gd name="T78" fmla="*/ 259 w 3259"/>
                <a:gd name="T79" fmla="*/ 2234 h 2237"/>
                <a:gd name="T80" fmla="*/ 176 w 3259"/>
                <a:gd name="T81" fmla="*/ 2208 h 2237"/>
                <a:gd name="T82" fmla="*/ 105 w 3259"/>
                <a:gd name="T83" fmla="*/ 2162 h 2237"/>
                <a:gd name="T84" fmla="*/ 48 w 3259"/>
                <a:gd name="T85" fmla="*/ 2098 h 2237"/>
                <a:gd name="T86" fmla="*/ 12 w 3259"/>
                <a:gd name="T87" fmla="*/ 2020 h 2237"/>
                <a:gd name="T88" fmla="*/ 0 w 3259"/>
                <a:gd name="T89" fmla="*/ 1932 h 2237"/>
                <a:gd name="T90" fmla="*/ 2 w 3259"/>
                <a:gd name="T91" fmla="*/ 1759 h 2237"/>
                <a:gd name="T92" fmla="*/ 20 w 3259"/>
                <a:gd name="T93" fmla="*/ 1728 h 2237"/>
                <a:gd name="T94" fmla="*/ 52 w 3259"/>
                <a:gd name="T95" fmla="*/ 1710 h 2237"/>
                <a:gd name="T96" fmla="*/ 237 w 3259"/>
                <a:gd name="T97" fmla="*/ 1707 h 2237"/>
                <a:gd name="T98" fmla="*/ 240 w 3259"/>
                <a:gd name="T99" fmla="*/ 167 h 2237"/>
                <a:gd name="T100" fmla="*/ 265 w 3259"/>
                <a:gd name="T101" fmla="*/ 101 h 2237"/>
                <a:gd name="T102" fmla="*/ 309 w 3259"/>
                <a:gd name="T103" fmla="*/ 48 h 2237"/>
                <a:gd name="T104" fmla="*/ 370 w 3259"/>
                <a:gd name="T105" fmla="*/ 13 h 2237"/>
                <a:gd name="T106" fmla="*/ 441 w 3259"/>
                <a:gd name="T107" fmla="*/ 0 h 2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59" h="2237">
                  <a:moveTo>
                    <a:pt x="439" y="140"/>
                  </a:moveTo>
                  <a:lnTo>
                    <a:pt x="420" y="143"/>
                  </a:lnTo>
                  <a:lnTo>
                    <a:pt x="402" y="152"/>
                  </a:lnTo>
                  <a:lnTo>
                    <a:pt x="389" y="165"/>
                  </a:lnTo>
                  <a:lnTo>
                    <a:pt x="380" y="183"/>
                  </a:lnTo>
                  <a:lnTo>
                    <a:pt x="377" y="203"/>
                  </a:lnTo>
                  <a:lnTo>
                    <a:pt x="377" y="1778"/>
                  </a:lnTo>
                  <a:lnTo>
                    <a:pt x="374" y="1797"/>
                  </a:lnTo>
                  <a:lnTo>
                    <a:pt x="367" y="1814"/>
                  </a:lnTo>
                  <a:lnTo>
                    <a:pt x="356" y="1827"/>
                  </a:lnTo>
                  <a:lnTo>
                    <a:pt x="342" y="1839"/>
                  </a:lnTo>
                  <a:lnTo>
                    <a:pt x="325" y="1845"/>
                  </a:lnTo>
                  <a:lnTo>
                    <a:pt x="306" y="1849"/>
                  </a:lnTo>
                  <a:lnTo>
                    <a:pt x="139" y="1849"/>
                  </a:lnTo>
                  <a:lnTo>
                    <a:pt x="139" y="1933"/>
                  </a:lnTo>
                  <a:lnTo>
                    <a:pt x="143" y="1966"/>
                  </a:lnTo>
                  <a:lnTo>
                    <a:pt x="152" y="1997"/>
                  </a:lnTo>
                  <a:lnTo>
                    <a:pt x="167" y="2024"/>
                  </a:lnTo>
                  <a:lnTo>
                    <a:pt x="187" y="2049"/>
                  </a:lnTo>
                  <a:lnTo>
                    <a:pt x="212" y="2069"/>
                  </a:lnTo>
                  <a:lnTo>
                    <a:pt x="240" y="2085"/>
                  </a:lnTo>
                  <a:lnTo>
                    <a:pt x="271" y="2094"/>
                  </a:lnTo>
                  <a:lnTo>
                    <a:pt x="304" y="2097"/>
                  </a:lnTo>
                  <a:lnTo>
                    <a:pt x="2954" y="2097"/>
                  </a:lnTo>
                  <a:lnTo>
                    <a:pt x="2987" y="2094"/>
                  </a:lnTo>
                  <a:lnTo>
                    <a:pt x="3017" y="2085"/>
                  </a:lnTo>
                  <a:lnTo>
                    <a:pt x="3046" y="2069"/>
                  </a:lnTo>
                  <a:lnTo>
                    <a:pt x="3070" y="2049"/>
                  </a:lnTo>
                  <a:lnTo>
                    <a:pt x="3091" y="2024"/>
                  </a:lnTo>
                  <a:lnTo>
                    <a:pt x="3105" y="1997"/>
                  </a:lnTo>
                  <a:lnTo>
                    <a:pt x="3115" y="1966"/>
                  </a:lnTo>
                  <a:lnTo>
                    <a:pt x="3118" y="1933"/>
                  </a:lnTo>
                  <a:lnTo>
                    <a:pt x="3118" y="1849"/>
                  </a:lnTo>
                  <a:lnTo>
                    <a:pt x="2952" y="1849"/>
                  </a:lnTo>
                  <a:lnTo>
                    <a:pt x="2933" y="1845"/>
                  </a:lnTo>
                  <a:lnTo>
                    <a:pt x="2916" y="1839"/>
                  </a:lnTo>
                  <a:lnTo>
                    <a:pt x="2901" y="1827"/>
                  </a:lnTo>
                  <a:lnTo>
                    <a:pt x="2890" y="1814"/>
                  </a:lnTo>
                  <a:lnTo>
                    <a:pt x="2883" y="1797"/>
                  </a:lnTo>
                  <a:lnTo>
                    <a:pt x="2881" y="1778"/>
                  </a:lnTo>
                  <a:lnTo>
                    <a:pt x="2881" y="207"/>
                  </a:lnTo>
                  <a:lnTo>
                    <a:pt x="2874" y="186"/>
                  </a:lnTo>
                  <a:lnTo>
                    <a:pt x="2864" y="168"/>
                  </a:lnTo>
                  <a:lnTo>
                    <a:pt x="2848" y="153"/>
                  </a:lnTo>
                  <a:lnTo>
                    <a:pt x="2830" y="143"/>
                  </a:lnTo>
                  <a:lnTo>
                    <a:pt x="2810" y="140"/>
                  </a:lnTo>
                  <a:lnTo>
                    <a:pt x="439" y="140"/>
                  </a:lnTo>
                  <a:close/>
                  <a:moveTo>
                    <a:pt x="441" y="0"/>
                  </a:moveTo>
                  <a:lnTo>
                    <a:pt x="2810" y="0"/>
                  </a:lnTo>
                  <a:lnTo>
                    <a:pt x="2846" y="4"/>
                  </a:lnTo>
                  <a:lnTo>
                    <a:pt x="2880" y="12"/>
                  </a:lnTo>
                  <a:lnTo>
                    <a:pt x="2910" y="26"/>
                  </a:lnTo>
                  <a:lnTo>
                    <a:pt x="2939" y="45"/>
                  </a:lnTo>
                  <a:lnTo>
                    <a:pt x="2964" y="68"/>
                  </a:lnTo>
                  <a:lnTo>
                    <a:pt x="2986" y="96"/>
                  </a:lnTo>
                  <a:lnTo>
                    <a:pt x="3003" y="126"/>
                  </a:lnTo>
                  <a:lnTo>
                    <a:pt x="3014" y="160"/>
                  </a:lnTo>
                  <a:lnTo>
                    <a:pt x="3021" y="196"/>
                  </a:lnTo>
                  <a:lnTo>
                    <a:pt x="3021" y="1707"/>
                  </a:lnTo>
                  <a:lnTo>
                    <a:pt x="3188" y="1707"/>
                  </a:lnTo>
                  <a:lnTo>
                    <a:pt x="3207" y="1710"/>
                  </a:lnTo>
                  <a:lnTo>
                    <a:pt x="3224" y="1716"/>
                  </a:lnTo>
                  <a:lnTo>
                    <a:pt x="3238" y="1728"/>
                  </a:lnTo>
                  <a:lnTo>
                    <a:pt x="3250" y="1742"/>
                  </a:lnTo>
                  <a:lnTo>
                    <a:pt x="3256" y="1759"/>
                  </a:lnTo>
                  <a:lnTo>
                    <a:pt x="3259" y="1778"/>
                  </a:lnTo>
                  <a:lnTo>
                    <a:pt x="3259" y="1932"/>
                  </a:lnTo>
                  <a:lnTo>
                    <a:pt x="3256" y="1978"/>
                  </a:lnTo>
                  <a:lnTo>
                    <a:pt x="3246" y="2020"/>
                  </a:lnTo>
                  <a:lnTo>
                    <a:pt x="3231" y="2060"/>
                  </a:lnTo>
                  <a:lnTo>
                    <a:pt x="3209" y="2098"/>
                  </a:lnTo>
                  <a:lnTo>
                    <a:pt x="3184" y="2132"/>
                  </a:lnTo>
                  <a:lnTo>
                    <a:pt x="3154" y="2162"/>
                  </a:lnTo>
                  <a:lnTo>
                    <a:pt x="3120" y="2187"/>
                  </a:lnTo>
                  <a:lnTo>
                    <a:pt x="3082" y="2208"/>
                  </a:lnTo>
                  <a:lnTo>
                    <a:pt x="3042" y="2224"/>
                  </a:lnTo>
                  <a:lnTo>
                    <a:pt x="2999" y="2234"/>
                  </a:lnTo>
                  <a:lnTo>
                    <a:pt x="2954" y="2237"/>
                  </a:lnTo>
                  <a:lnTo>
                    <a:pt x="304" y="2237"/>
                  </a:lnTo>
                  <a:lnTo>
                    <a:pt x="259" y="2234"/>
                  </a:lnTo>
                  <a:lnTo>
                    <a:pt x="216" y="2223"/>
                  </a:lnTo>
                  <a:lnTo>
                    <a:pt x="176" y="2208"/>
                  </a:lnTo>
                  <a:lnTo>
                    <a:pt x="138" y="2187"/>
                  </a:lnTo>
                  <a:lnTo>
                    <a:pt x="105" y="2162"/>
                  </a:lnTo>
                  <a:lnTo>
                    <a:pt x="74" y="2132"/>
                  </a:lnTo>
                  <a:lnTo>
                    <a:pt x="48" y="2098"/>
                  </a:lnTo>
                  <a:lnTo>
                    <a:pt x="28" y="2060"/>
                  </a:lnTo>
                  <a:lnTo>
                    <a:pt x="12" y="2020"/>
                  </a:lnTo>
                  <a:lnTo>
                    <a:pt x="3" y="1978"/>
                  </a:lnTo>
                  <a:lnTo>
                    <a:pt x="0" y="1932"/>
                  </a:lnTo>
                  <a:lnTo>
                    <a:pt x="0" y="1778"/>
                  </a:lnTo>
                  <a:lnTo>
                    <a:pt x="2" y="1759"/>
                  </a:lnTo>
                  <a:lnTo>
                    <a:pt x="9" y="1742"/>
                  </a:lnTo>
                  <a:lnTo>
                    <a:pt x="20" y="1728"/>
                  </a:lnTo>
                  <a:lnTo>
                    <a:pt x="35" y="1716"/>
                  </a:lnTo>
                  <a:lnTo>
                    <a:pt x="52" y="1710"/>
                  </a:lnTo>
                  <a:lnTo>
                    <a:pt x="70" y="1707"/>
                  </a:lnTo>
                  <a:lnTo>
                    <a:pt x="237" y="1707"/>
                  </a:lnTo>
                  <a:lnTo>
                    <a:pt x="237" y="203"/>
                  </a:lnTo>
                  <a:lnTo>
                    <a:pt x="240" y="167"/>
                  </a:lnTo>
                  <a:lnTo>
                    <a:pt x="250" y="132"/>
                  </a:lnTo>
                  <a:lnTo>
                    <a:pt x="265" y="101"/>
                  </a:lnTo>
                  <a:lnTo>
                    <a:pt x="285" y="72"/>
                  </a:lnTo>
                  <a:lnTo>
                    <a:pt x="309" y="48"/>
                  </a:lnTo>
                  <a:lnTo>
                    <a:pt x="338" y="28"/>
                  </a:lnTo>
                  <a:lnTo>
                    <a:pt x="370" y="13"/>
                  </a:lnTo>
                  <a:lnTo>
                    <a:pt x="403" y="4"/>
                  </a:lnTo>
                  <a:lnTo>
                    <a:pt x="4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427"/>
            <p:cNvSpPr>
              <a:spLocks noEditPoints="1"/>
            </p:cNvSpPr>
            <p:nvPr/>
          </p:nvSpPr>
          <p:spPr bwMode="auto">
            <a:xfrm>
              <a:off x="7256463" y="5395913"/>
              <a:ext cx="525463" cy="161925"/>
            </a:xfrm>
            <a:custGeom>
              <a:avLst/>
              <a:gdLst>
                <a:gd name="T0" fmla="*/ 1622 w 3314"/>
                <a:gd name="T1" fmla="*/ 499 h 1023"/>
                <a:gd name="T2" fmla="*/ 1559 w 3314"/>
                <a:gd name="T3" fmla="*/ 522 h 1023"/>
                <a:gd name="T4" fmla="*/ 1509 w 3314"/>
                <a:gd name="T5" fmla="*/ 565 h 1023"/>
                <a:gd name="T6" fmla="*/ 1476 w 3314"/>
                <a:gd name="T7" fmla="*/ 621 h 1023"/>
                <a:gd name="T8" fmla="*/ 1464 w 3314"/>
                <a:gd name="T9" fmla="*/ 688 h 1023"/>
                <a:gd name="T10" fmla="*/ 1476 w 3314"/>
                <a:gd name="T11" fmla="*/ 756 h 1023"/>
                <a:gd name="T12" fmla="*/ 1509 w 3314"/>
                <a:gd name="T13" fmla="*/ 812 h 1023"/>
                <a:gd name="T14" fmla="*/ 1559 w 3314"/>
                <a:gd name="T15" fmla="*/ 854 h 1023"/>
                <a:gd name="T16" fmla="*/ 1622 w 3314"/>
                <a:gd name="T17" fmla="*/ 878 h 1023"/>
                <a:gd name="T18" fmla="*/ 1692 w 3314"/>
                <a:gd name="T19" fmla="*/ 878 h 1023"/>
                <a:gd name="T20" fmla="*/ 1754 w 3314"/>
                <a:gd name="T21" fmla="*/ 854 h 1023"/>
                <a:gd name="T22" fmla="*/ 1804 w 3314"/>
                <a:gd name="T23" fmla="*/ 812 h 1023"/>
                <a:gd name="T24" fmla="*/ 1838 w 3314"/>
                <a:gd name="T25" fmla="*/ 756 h 1023"/>
                <a:gd name="T26" fmla="*/ 1850 w 3314"/>
                <a:gd name="T27" fmla="*/ 688 h 1023"/>
                <a:gd name="T28" fmla="*/ 1838 w 3314"/>
                <a:gd name="T29" fmla="*/ 621 h 1023"/>
                <a:gd name="T30" fmla="*/ 1804 w 3314"/>
                <a:gd name="T31" fmla="*/ 565 h 1023"/>
                <a:gd name="T32" fmla="*/ 1754 w 3314"/>
                <a:gd name="T33" fmla="*/ 522 h 1023"/>
                <a:gd name="T34" fmla="*/ 1692 w 3314"/>
                <a:gd name="T35" fmla="*/ 499 h 1023"/>
                <a:gd name="T36" fmla="*/ 1657 w 3314"/>
                <a:gd name="T37" fmla="*/ 0 h 1023"/>
                <a:gd name="T38" fmla="*/ 1693 w 3314"/>
                <a:gd name="T39" fmla="*/ 9 h 1023"/>
                <a:gd name="T40" fmla="*/ 1717 w 3314"/>
                <a:gd name="T41" fmla="*/ 35 h 1023"/>
                <a:gd name="T42" fmla="*/ 1727 w 3314"/>
                <a:gd name="T43" fmla="*/ 70 h 1023"/>
                <a:gd name="T44" fmla="*/ 1768 w 3314"/>
                <a:gd name="T45" fmla="*/ 375 h 1023"/>
                <a:gd name="T46" fmla="*/ 1843 w 3314"/>
                <a:gd name="T47" fmla="*/ 413 h 1023"/>
                <a:gd name="T48" fmla="*/ 1907 w 3314"/>
                <a:gd name="T49" fmla="*/ 469 h 1023"/>
                <a:gd name="T50" fmla="*/ 1954 w 3314"/>
                <a:gd name="T51" fmla="*/ 538 h 1023"/>
                <a:gd name="T52" fmla="*/ 1983 w 3314"/>
                <a:gd name="T53" fmla="*/ 618 h 1023"/>
                <a:gd name="T54" fmla="*/ 3263 w 3314"/>
                <a:gd name="T55" fmla="*/ 622 h 1023"/>
                <a:gd name="T56" fmla="*/ 3293 w 3314"/>
                <a:gd name="T57" fmla="*/ 640 h 1023"/>
                <a:gd name="T58" fmla="*/ 3312 w 3314"/>
                <a:gd name="T59" fmla="*/ 670 h 1023"/>
                <a:gd name="T60" fmla="*/ 3312 w 3314"/>
                <a:gd name="T61" fmla="*/ 707 h 1023"/>
                <a:gd name="T62" fmla="*/ 3293 w 3314"/>
                <a:gd name="T63" fmla="*/ 739 h 1023"/>
                <a:gd name="T64" fmla="*/ 3263 w 3314"/>
                <a:gd name="T65" fmla="*/ 757 h 1023"/>
                <a:gd name="T66" fmla="*/ 1983 w 3314"/>
                <a:gd name="T67" fmla="*/ 759 h 1023"/>
                <a:gd name="T68" fmla="*/ 1952 w 3314"/>
                <a:gd name="T69" fmla="*/ 844 h 1023"/>
                <a:gd name="T70" fmla="*/ 1901 w 3314"/>
                <a:gd name="T71" fmla="*/ 917 h 1023"/>
                <a:gd name="T72" fmla="*/ 1832 w 3314"/>
                <a:gd name="T73" fmla="*/ 973 h 1023"/>
                <a:gd name="T74" fmla="*/ 1749 w 3314"/>
                <a:gd name="T75" fmla="*/ 1009 h 1023"/>
                <a:gd name="T76" fmla="*/ 1657 w 3314"/>
                <a:gd name="T77" fmla="*/ 1023 h 1023"/>
                <a:gd name="T78" fmla="*/ 1565 w 3314"/>
                <a:gd name="T79" fmla="*/ 1009 h 1023"/>
                <a:gd name="T80" fmla="*/ 1482 w 3314"/>
                <a:gd name="T81" fmla="*/ 973 h 1023"/>
                <a:gd name="T82" fmla="*/ 1414 w 3314"/>
                <a:gd name="T83" fmla="*/ 917 h 1023"/>
                <a:gd name="T84" fmla="*/ 1362 w 3314"/>
                <a:gd name="T85" fmla="*/ 844 h 1023"/>
                <a:gd name="T86" fmla="*/ 1330 w 3314"/>
                <a:gd name="T87" fmla="*/ 759 h 1023"/>
                <a:gd name="T88" fmla="*/ 51 w 3314"/>
                <a:gd name="T89" fmla="*/ 757 h 1023"/>
                <a:gd name="T90" fmla="*/ 20 w 3314"/>
                <a:gd name="T91" fmla="*/ 739 h 1023"/>
                <a:gd name="T92" fmla="*/ 2 w 3314"/>
                <a:gd name="T93" fmla="*/ 707 h 1023"/>
                <a:gd name="T94" fmla="*/ 0 w 3314"/>
                <a:gd name="T95" fmla="*/ 689 h 1023"/>
                <a:gd name="T96" fmla="*/ 10 w 3314"/>
                <a:gd name="T97" fmla="*/ 653 h 1023"/>
                <a:gd name="T98" fmla="*/ 35 w 3314"/>
                <a:gd name="T99" fmla="*/ 628 h 1023"/>
                <a:gd name="T100" fmla="*/ 70 w 3314"/>
                <a:gd name="T101" fmla="*/ 618 h 1023"/>
                <a:gd name="T102" fmla="*/ 1342 w 3314"/>
                <a:gd name="T103" fmla="*/ 577 h 1023"/>
                <a:gd name="T104" fmla="*/ 1380 w 3314"/>
                <a:gd name="T105" fmla="*/ 502 h 1023"/>
                <a:gd name="T106" fmla="*/ 1436 w 3314"/>
                <a:gd name="T107" fmla="*/ 440 h 1023"/>
                <a:gd name="T108" fmla="*/ 1505 w 3314"/>
                <a:gd name="T109" fmla="*/ 392 h 1023"/>
                <a:gd name="T110" fmla="*/ 1587 w 3314"/>
                <a:gd name="T111" fmla="*/ 364 h 1023"/>
                <a:gd name="T112" fmla="*/ 1589 w 3314"/>
                <a:gd name="T113" fmla="*/ 51 h 1023"/>
                <a:gd name="T114" fmla="*/ 1607 w 3314"/>
                <a:gd name="T115" fmla="*/ 21 h 1023"/>
                <a:gd name="T116" fmla="*/ 1638 w 3314"/>
                <a:gd name="T117" fmla="*/ 3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14" h="1023">
                  <a:moveTo>
                    <a:pt x="1657" y="496"/>
                  </a:moveTo>
                  <a:lnTo>
                    <a:pt x="1622" y="499"/>
                  </a:lnTo>
                  <a:lnTo>
                    <a:pt x="1589" y="507"/>
                  </a:lnTo>
                  <a:lnTo>
                    <a:pt x="1559" y="522"/>
                  </a:lnTo>
                  <a:lnTo>
                    <a:pt x="1533" y="541"/>
                  </a:lnTo>
                  <a:lnTo>
                    <a:pt x="1509" y="565"/>
                  </a:lnTo>
                  <a:lnTo>
                    <a:pt x="1490" y="591"/>
                  </a:lnTo>
                  <a:lnTo>
                    <a:pt x="1476" y="621"/>
                  </a:lnTo>
                  <a:lnTo>
                    <a:pt x="1467" y="653"/>
                  </a:lnTo>
                  <a:lnTo>
                    <a:pt x="1464" y="688"/>
                  </a:lnTo>
                  <a:lnTo>
                    <a:pt x="1467" y="723"/>
                  </a:lnTo>
                  <a:lnTo>
                    <a:pt x="1476" y="756"/>
                  </a:lnTo>
                  <a:lnTo>
                    <a:pt x="1490" y="786"/>
                  </a:lnTo>
                  <a:lnTo>
                    <a:pt x="1509" y="812"/>
                  </a:lnTo>
                  <a:lnTo>
                    <a:pt x="1533" y="835"/>
                  </a:lnTo>
                  <a:lnTo>
                    <a:pt x="1559" y="854"/>
                  </a:lnTo>
                  <a:lnTo>
                    <a:pt x="1589" y="869"/>
                  </a:lnTo>
                  <a:lnTo>
                    <a:pt x="1622" y="878"/>
                  </a:lnTo>
                  <a:lnTo>
                    <a:pt x="1657" y="881"/>
                  </a:lnTo>
                  <a:lnTo>
                    <a:pt x="1692" y="878"/>
                  </a:lnTo>
                  <a:lnTo>
                    <a:pt x="1725" y="869"/>
                  </a:lnTo>
                  <a:lnTo>
                    <a:pt x="1754" y="854"/>
                  </a:lnTo>
                  <a:lnTo>
                    <a:pt x="1781" y="835"/>
                  </a:lnTo>
                  <a:lnTo>
                    <a:pt x="1804" y="812"/>
                  </a:lnTo>
                  <a:lnTo>
                    <a:pt x="1823" y="786"/>
                  </a:lnTo>
                  <a:lnTo>
                    <a:pt x="1838" y="756"/>
                  </a:lnTo>
                  <a:lnTo>
                    <a:pt x="1847" y="723"/>
                  </a:lnTo>
                  <a:lnTo>
                    <a:pt x="1850" y="688"/>
                  </a:lnTo>
                  <a:lnTo>
                    <a:pt x="1847" y="653"/>
                  </a:lnTo>
                  <a:lnTo>
                    <a:pt x="1838" y="621"/>
                  </a:lnTo>
                  <a:lnTo>
                    <a:pt x="1823" y="591"/>
                  </a:lnTo>
                  <a:lnTo>
                    <a:pt x="1804" y="565"/>
                  </a:lnTo>
                  <a:lnTo>
                    <a:pt x="1781" y="541"/>
                  </a:lnTo>
                  <a:lnTo>
                    <a:pt x="1754" y="522"/>
                  </a:lnTo>
                  <a:lnTo>
                    <a:pt x="1725" y="507"/>
                  </a:lnTo>
                  <a:lnTo>
                    <a:pt x="1692" y="499"/>
                  </a:lnTo>
                  <a:lnTo>
                    <a:pt x="1657" y="496"/>
                  </a:lnTo>
                  <a:close/>
                  <a:moveTo>
                    <a:pt x="1657" y="0"/>
                  </a:moveTo>
                  <a:lnTo>
                    <a:pt x="1676" y="3"/>
                  </a:lnTo>
                  <a:lnTo>
                    <a:pt x="1693" y="9"/>
                  </a:lnTo>
                  <a:lnTo>
                    <a:pt x="1707" y="21"/>
                  </a:lnTo>
                  <a:lnTo>
                    <a:pt x="1717" y="35"/>
                  </a:lnTo>
                  <a:lnTo>
                    <a:pt x="1725" y="51"/>
                  </a:lnTo>
                  <a:lnTo>
                    <a:pt x="1727" y="70"/>
                  </a:lnTo>
                  <a:lnTo>
                    <a:pt x="1727" y="364"/>
                  </a:lnTo>
                  <a:lnTo>
                    <a:pt x="1768" y="375"/>
                  </a:lnTo>
                  <a:lnTo>
                    <a:pt x="1807" y="392"/>
                  </a:lnTo>
                  <a:lnTo>
                    <a:pt x="1843" y="413"/>
                  </a:lnTo>
                  <a:lnTo>
                    <a:pt x="1877" y="440"/>
                  </a:lnTo>
                  <a:lnTo>
                    <a:pt x="1907" y="469"/>
                  </a:lnTo>
                  <a:lnTo>
                    <a:pt x="1932" y="502"/>
                  </a:lnTo>
                  <a:lnTo>
                    <a:pt x="1954" y="538"/>
                  </a:lnTo>
                  <a:lnTo>
                    <a:pt x="1971" y="577"/>
                  </a:lnTo>
                  <a:lnTo>
                    <a:pt x="1983" y="618"/>
                  </a:lnTo>
                  <a:lnTo>
                    <a:pt x="3244" y="618"/>
                  </a:lnTo>
                  <a:lnTo>
                    <a:pt x="3263" y="622"/>
                  </a:lnTo>
                  <a:lnTo>
                    <a:pt x="3279" y="628"/>
                  </a:lnTo>
                  <a:lnTo>
                    <a:pt x="3293" y="640"/>
                  </a:lnTo>
                  <a:lnTo>
                    <a:pt x="3304" y="653"/>
                  </a:lnTo>
                  <a:lnTo>
                    <a:pt x="3312" y="670"/>
                  </a:lnTo>
                  <a:lnTo>
                    <a:pt x="3314" y="689"/>
                  </a:lnTo>
                  <a:lnTo>
                    <a:pt x="3312" y="707"/>
                  </a:lnTo>
                  <a:lnTo>
                    <a:pt x="3304" y="724"/>
                  </a:lnTo>
                  <a:lnTo>
                    <a:pt x="3293" y="739"/>
                  </a:lnTo>
                  <a:lnTo>
                    <a:pt x="3279" y="750"/>
                  </a:lnTo>
                  <a:lnTo>
                    <a:pt x="3263" y="757"/>
                  </a:lnTo>
                  <a:lnTo>
                    <a:pt x="3244" y="759"/>
                  </a:lnTo>
                  <a:lnTo>
                    <a:pt x="1983" y="759"/>
                  </a:lnTo>
                  <a:lnTo>
                    <a:pt x="1971" y="803"/>
                  </a:lnTo>
                  <a:lnTo>
                    <a:pt x="1952" y="844"/>
                  </a:lnTo>
                  <a:lnTo>
                    <a:pt x="1928" y="882"/>
                  </a:lnTo>
                  <a:lnTo>
                    <a:pt x="1901" y="917"/>
                  </a:lnTo>
                  <a:lnTo>
                    <a:pt x="1868" y="947"/>
                  </a:lnTo>
                  <a:lnTo>
                    <a:pt x="1832" y="973"/>
                  </a:lnTo>
                  <a:lnTo>
                    <a:pt x="1791" y="994"/>
                  </a:lnTo>
                  <a:lnTo>
                    <a:pt x="1749" y="1009"/>
                  </a:lnTo>
                  <a:lnTo>
                    <a:pt x="1703" y="1018"/>
                  </a:lnTo>
                  <a:lnTo>
                    <a:pt x="1657" y="1023"/>
                  </a:lnTo>
                  <a:lnTo>
                    <a:pt x="1610" y="1018"/>
                  </a:lnTo>
                  <a:lnTo>
                    <a:pt x="1565" y="1009"/>
                  </a:lnTo>
                  <a:lnTo>
                    <a:pt x="1522" y="994"/>
                  </a:lnTo>
                  <a:lnTo>
                    <a:pt x="1482" y="973"/>
                  </a:lnTo>
                  <a:lnTo>
                    <a:pt x="1446" y="947"/>
                  </a:lnTo>
                  <a:lnTo>
                    <a:pt x="1414" y="917"/>
                  </a:lnTo>
                  <a:lnTo>
                    <a:pt x="1385" y="882"/>
                  </a:lnTo>
                  <a:lnTo>
                    <a:pt x="1362" y="844"/>
                  </a:lnTo>
                  <a:lnTo>
                    <a:pt x="1343" y="803"/>
                  </a:lnTo>
                  <a:lnTo>
                    <a:pt x="1330" y="759"/>
                  </a:lnTo>
                  <a:lnTo>
                    <a:pt x="70" y="759"/>
                  </a:lnTo>
                  <a:lnTo>
                    <a:pt x="51" y="757"/>
                  </a:lnTo>
                  <a:lnTo>
                    <a:pt x="35" y="750"/>
                  </a:lnTo>
                  <a:lnTo>
                    <a:pt x="20" y="739"/>
                  </a:lnTo>
                  <a:lnTo>
                    <a:pt x="10" y="724"/>
                  </a:lnTo>
                  <a:lnTo>
                    <a:pt x="2" y="707"/>
                  </a:lnTo>
                  <a:lnTo>
                    <a:pt x="0" y="689"/>
                  </a:lnTo>
                  <a:lnTo>
                    <a:pt x="0" y="689"/>
                  </a:lnTo>
                  <a:lnTo>
                    <a:pt x="2" y="670"/>
                  </a:lnTo>
                  <a:lnTo>
                    <a:pt x="10" y="653"/>
                  </a:lnTo>
                  <a:lnTo>
                    <a:pt x="20" y="640"/>
                  </a:lnTo>
                  <a:lnTo>
                    <a:pt x="35" y="628"/>
                  </a:lnTo>
                  <a:lnTo>
                    <a:pt x="51" y="622"/>
                  </a:lnTo>
                  <a:lnTo>
                    <a:pt x="70" y="618"/>
                  </a:lnTo>
                  <a:lnTo>
                    <a:pt x="1330" y="618"/>
                  </a:lnTo>
                  <a:lnTo>
                    <a:pt x="1342" y="577"/>
                  </a:lnTo>
                  <a:lnTo>
                    <a:pt x="1359" y="538"/>
                  </a:lnTo>
                  <a:lnTo>
                    <a:pt x="1380" y="502"/>
                  </a:lnTo>
                  <a:lnTo>
                    <a:pt x="1407" y="469"/>
                  </a:lnTo>
                  <a:lnTo>
                    <a:pt x="1436" y="440"/>
                  </a:lnTo>
                  <a:lnTo>
                    <a:pt x="1469" y="413"/>
                  </a:lnTo>
                  <a:lnTo>
                    <a:pt x="1505" y="392"/>
                  </a:lnTo>
                  <a:lnTo>
                    <a:pt x="1544" y="375"/>
                  </a:lnTo>
                  <a:lnTo>
                    <a:pt x="1587" y="364"/>
                  </a:lnTo>
                  <a:lnTo>
                    <a:pt x="1587" y="70"/>
                  </a:lnTo>
                  <a:lnTo>
                    <a:pt x="1589" y="51"/>
                  </a:lnTo>
                  <a:lnTo>
                    <a:pt x="1596" y="35"/>
                  </a:lnTo>
                  <a:lnTo>
                    <a:pt x="1607" y="21"/>
                  </a:lnTo>
                  <a:lnTo>
                    <a:pt x="1621" y="9"/>
                  </a:lnTo>
                  <a:lnTo>
                    <a:pt x="1638" y="3"/>
                  </a:lnTo>
                  <a:lnTo>
                    <a:pt x="165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78" name="Group 77"/>
          <p:cNvGrpSpPr/>
          <p:nvPr/>
        </p:nvGrpSpPr>
        <p:grpSpPr>
          <a:xfrm>
            <a:off x="4558561" y="4685252"/>
            <a:ext cx="555625" cy="519113"/>
            <a:chOff x="3521075" y="5022850"/>
            <a:chExt cx="555625" cy="519113"/>
          </a:xfrm>
          <a:solidFill>
            <a:schemeClr val="bg1"/>
          </a:solidFill>
        </p:grpSpPr>
        <p:sp>
          <p:nvSpPr>
            <p:cNvPr id="79" name="Freeform 454"/>
            <p:cNvSpPr>
              <a:spLocks noEditPoints="1"/>
            </p:cNvSpPr>
            <p:nvPr/>
          </p:nvSpPr>
          <p:spPr bwMode="auto">
            <a:xfrm>
              <a:off x="3521075" y="5022850"/>
              <a:ext cx="498475" cy="481013"/>
            </a:xfrm>
            <a:custGeom>
              <a:avLst/>
              <a:gdLst>
                <a:gd name="T0" fmla="*/ 151 w 3145"/>
                <a:gd name="T1" fmla="*/ 1322 h 3028"/>
                <a:gd name="T2" fmla="*/ 143 w 3145"/>
                <a:gd name="T3" fmla="*/ 2772 h 3028"/>
                <a:gd name="T4" fmla="*/ 189 w 3145"/>
                <a:gd name="T5" fmla="*/ 2805 h 3028"/>
                <a:gd name="T6" fmla="*/ 660 w 3145"/>
                <a:gd name="T7" fmla="*/ 2786 h 3028"/>
                <a:gd name="T8" fmla="*/ 667 w 3145"/>
                <a:gd name="T9" fmla="*/ 1335 h 3028"/>
                <a:gd name="T10" fmla="*/ 623 w 3145"/>
                <a:gd name="T11" fmla="*/ 1302 h 3028"/>
                <a:gd name="T12" fmla="*/ 1662 w 3145"/>
                <a:gd name="T13" fmla="*/ 6 h 3028"/>
                <a:gd name="T14" fmla="*/ 1812 w 3145"/>
                <a:gd name="T15" fmla="*/ 57 h 3028"/>
                <a:gd name="T16" fmla="*/ 1937 w 3145"/>
                <a:gd name="T17" fmla="*/ 174 h 3028"/>
                <a:gd name="T18" fmla="*/ 2008 w 3145"/>
                <a:gd name="T19" fmla="*/ 348 h 3028"/>
                <a:gd name="T20" fmla="*/ 2024 w 3145"/>
                <a:gd name="T21" fmla="*/ 1013 h 3028"/>
                <a:gd name="T22" fmla="*/ 2870 w 3145"/>
                <a:gd name="T23" fmla="*/ 1043 h 3028"/>
                <a:gd name="T24" fmla="*/ 3036 w 3145"/>
                <a:gd name="T25" fmla="*/ 1158 h 3028"/>
                <a:gd name="T26" fmla="*/ 3132 w 3145"/>
                <a:gd name="T27" fmla="*/ 1338 h 3028"/>
                <a:gd name="T28" fmla="*/ 3145 w 3145"/>
                <a:gd name="T29" fmla="*/ 1463 h 3028"/>
                <a:gd name="T30" fmla="*/ 3116 w 3145"/>
                <a:gd name="T31" fmla="*/ 1576 h 3028"/>
                <a:gd name="T32" fmla="*/ 3058 w 3145"/>
                <a:gd name="T33" fmla="*/ 1599 h 3028"/>
                <a:gd name="T34" fmla="*/ 3006 w 3145"/>
                <a:gd name="T35" fmla="*/ 1570 h 3028"/>
                <a:gd name="T36" fmla="*/ 3004 w 3145"/>
                <a:gd name="T37" fmla="*/ 1453 h 3028"/>
                <a:gd name="T38" fmla="*/ 2977 w 3145"/>
                <a:gd name="T39" fmla="*/ 1322 h 3028"/>
                <a:gd name="T40" fmla="*/ 2872 w 3145"/>
                <a:gd name="T41" fmla="*/ 1202 h 3028"/>
                <a:gd name="T42" fmla="*/ 2714 w 3145"/>
                <a:gd name="T43" fmla="*/ 1155 h 3028"/>
                <a:gd name="T44" fmla="*/ 1904 w 3145"/>
                <a:gd name="T45" fmla="*/ 1134 h 3028"/>
                <a:gd name="T46" fmla="*/ 1884 w 3145"/>
                <a:gd name="T47" fmla="*/ 517 h 3028"/>
                <a:gd name="T48" fmla="*/ 1853 w 3145"/>
                <a:gd name="T49" fmla="*/ 318 h 3028"/>
                <a:gd name="T50" fmla="*/ 1764 w 3145"/>
                <a:gd name="T51" fmla="*/ 193 h 3028"/>
                <a:gd name="T52" fmla="*/ 1635 w 3145"/>
                <a:gd name="T53" fmla="*/ 144 h 3028"/>
                <a:gd name="T54" fmla="*/ 1511 w 3145"/>
                <a:gd name="T55" fmla="*/ 145 h 3028"/>
                <a:gd name="T56" fmla="*/ 1477 w 3145"/>
                <a:gd name="T57" fmla="*/ 754 h 3028"/>
                <a:gd name="T58" fmla="*/ 1404 w 3145"/>
                <a:gd name="T59" fmla="*/ 948 h 3028"/>
                <a:gd name="T60" fmla="*/ 1283 w 3145"/>
                <a:gd name="T61" fmla="*/ 1104 h 3028"/>
                <a:gd name="T62" fmla="*/ 1135 w 3145"/>
                <a:gd name="T63" fmla="*/ 1226 h 3028"/>
                <a:gd name="T64" fmla="*/ 986 w 3145"/>
                <a:gd name="T65" fmla="*/ 1315 h 3028"/>
                <a:gd name="T66" fmla="*/ 858 w 3145"/>
                <a:gd name="T67" fmla="*/ 1373 h 3028"/>
                <a:gd name="T68" fmla="*/ 814 w 3145"/>
                <a:gd name="T69" fmla="*/ 2640 h 3028"/>
                <a:gd name="T70" fmla="*/ 882 w 3145"/>
                <a:gd name="T71" fmla="*/ 2788 h 3028"/>
                <a:gd name="T72" fmla="*/ 1017 w 3145"/>
                <a:gd name="T73" fmla="*/ 2875 h 3028"/>
                <a:gd name="T74" fmla="*/ 1982 w 3145"/>
                <a:gd name="T75" fmla="*/ 2889 h 3028"/>
                <a:gd name="T76" fmla="*/ 2032 w 3145"/>
                <a:gd name="T77" fmla="*/ 2939 h 3028"/>
                <a:gd name="T78" fmla="*/ 2014 w 3145"/>
                <a:gd name="T79" fmla="*/ 3007 h 3028"/>
                <a:gd name="T80" fmla="*/ 1101 w 3145"/>
                <a:gd name="T81" fmla="*/ 3028 h 3028"/>
                <a:gd name="T82" fmla="*/ 916 w 3145"/>
                <a:gd name="T83" fmla="*/ 2986 h 3028"/>
                <a:gd name="T84" fmla="*/ 770 w 3145"/>
                <a:gd name="T85" fmla="*/ 2874 h 3028"/>
                <a:gd name="T86" fmla="*/ 680 w 3145"/>
                <a:gd name="T87" fmla="*/ 2936 h 3028"/>
                <a:gd name="T88" fmla="*/ 155 w 3145"/>
                <a:gd name="T89" fmla="*/ 2942 h 3028"/>
                <a:gd name="T90" fmla="*/ 44 w 3145"/>
                <a:gd name="T91" fmla="*/ 2879 h 3028"/>
                <a:gd name="T92" fmla="*/ 0 w 3145"/>
                <a:gd name="T93" fmla="*/ 2757 h 3028"/>
                <a:gd name="T94" fmla="*/ 25 w 3145"/>
                <a:gd name="T95" fmla="*/ 1255 h 3028"/>
                <a:gd name="T96" fmla="*/ 123 w 3145"/>
                <a:gd name="T97" fmla="*/ 1174 h 3028"/>
                <a:gd name="T98" fmla="*/ 656 w 3145"/>
                <a:gd name="T99" fmla="*/ 1165 h 3028"/>
                <a:gd name="T100" fmla="*/ 764 w 3145"/>
                <a:gd name="T101" fmla="*/ 1226 h 3028"/>
                <a:gd name="T102" fmla="*/ 864 w 3145"/>
                <a:gd name="T103" fmla="*/ 1217 h 3028"/>
                <a:gd name="T104" fmla="*/ 998 w 3145"/>
                <a:gd name="T105" fmla="*/ 1146 h 3028"/>
                <a:gd name="T106" fmla="*/ 1140 w 3145"/>
                <a:gd name="T107" fmla="*/ 1043 h 3028"/>
                <a:gd name="T108" fmla="*/ 1261 w 3145"/>
                <a:gd name="T109" fmla="*/ 907 h 3028"/>
                <a:gd name="T110" fmla="*/ 1336 w 3145"/>
                <a:gd name="T111" fmla="*/ 739 h 3028"/>
                <a:gd name="T112" fmla="*/ 1348 w 3145"/>
                <a:gd name="T113" fmla="*/ 74 h 3028"/>
                <a:gd name="T114" fmla="*/ 1395 w 3145"/>
                <a:gd name="T115" fmla="*/ 26 h 3028"/>
                <a:gd name="T116" fmla="*/ 1444 w 3145"/>
                <a:gd name="T117" fmla="*/ 14 h 3028"/>
                <a:gd name="T118" fmla="*/ 1555 w 3145"/>
                <a:gd name="T119" fmla="*/ 0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45" h="3028">
                  <a:moveTo>
                    <a:pt x="189" y="1302"/>
                  </a:moveTo>
                  <a:lnTo>
                    <a:pt x="174" y="1304"/>
                  </a:lnTo>
                  <a:lnTo>
                    <a:pt x="160" y="1312"/>
                  </a:lnTo>
                  <a:lnTo>
                    <a:pt x="151" y="1322"/>
                  </a:lnTo>
                  <a:lnTo>
                    <a:pt x="143" y="1335"/>
                  </a:lnTo>
                  <a:lnTo>
                    <a:pt x="141" y="1350"/>
                  </a:lnTo>
                  <a:lnTo>
                    <a:pt x="141" y="2757"/>
                  </a:lnTo>
                  <a:lnTo>
                    <a:pt x="143" y="2772"/>
                  </a:lnTo>
                  <a:lnTo>
                    <a:pt x="151" y="2786"/>
                  </a:lnTo>
                  <a:lnTo>
                    <a:pt x="160" y="2795"/>
                  </a:lnTo>
                  <a:lnTo>
                    <a:pt x="174" y="2803"/>
                  </a:lnTo>
                  <a:lnTo>
                    <a:pt x="189" y="2805"/>
                  </a:lnTo>
                  <a:lnTo>
                    <a:pt x="622" y="2805"/>
                  </a:lnTo>
                  <a:lnTo>
                    <a:pt x="636" y="2803"/>
                  </a:lnTo>
                  <a:lnTo>
                    <a:pt x="650" y="2795"/>
                  </a:lnTo>
                  <a:lnTo>
                    <a:pt x="660" y="2786"/>
                  </a:lnTo>
                  <a:lnTo>
                    <a:pt x="667" y="2772"/>
                  </a:lnTo>
                  <a:lnTo>
                    <a:pt x="669" y="2757"/>
                  </a:lnTo>
                  <a:lnTo>
                    <a:pt x="669" y="1350"/>
                  </a:lnTo>
                  <a:lnTo>
                    <a:pt x="667" y="1335"/>
                  </a:lnTo>
                  <a:lnTo>
                    <a:pt x="660" y="1322"/>
                  </a:lnTo>
                  <a:lnTo>
                    <a:pt x="650" y="1312"/>
                  </a:lnTo>
                  <a:lnTo>
                    <a:pt x="638" y="1304"/>
                  </a:lnTo>
                  <a:lnTo>
                    <a:pt x="623" y="1302"/>
                  </a:lnTo>
                  <a:lnTo>
                    <a:pt x="189" y="1302"/>
                  </a:lnTo>
                  <a:close/>
                  <a:moveTo>
                    <a:pt x="1589" y="0"/>
                  </a:moveTo>
                  <a:lnTo>
                    <a:pt x="1625" y="2"/>
                  </a:lnTo>
                  <a:lnTo>
                    <a:pt x="1662" y="6"/>
                  </a:lnTo>
                  <a:lnTo>
                    <a:pt x="1700" y="14"/>
                  </a:lnTo>
                  <a:lnTo>
                    <a:pt x="1738" y="24"/>
                  </a:lnTo>
                  <a:lnTo>
                    <a:pt x="1775" y="38"/>
                  </a:lnTo>
                  <a:lnTo>
                    <a:pt x="1812" y="57"/>
                  </a:lnTo>
                  <a:lnTo>
                    <a:pt x="1847" y="81"/>
                  </a:lnTo>
                  <a:lnTo>
                    <a:pt x="1881" y="108"/>
                  </a:lnTo>
                  <a:lnTo>
                    <a:pt x="1911" y="139"/>
                  </a:lnTo>
                  <a:lnTo>
                    <a:pt x="1937" y="174"/>
                  </a:lnTo>
                  <a:lnTo>
                    <a:pt x="1961" y="212"/>
                  </a:lnTo>
                  <a:lnTo>
                    <a:pt x="1980" y="254"/>
                  </a:lnTo>
                  <a:lnTo>
                    <a:pt x="1996" y="300"/>
                  </a:lnTo>
                  <a:lnTo>
                    <a:pt x="2008" y="348"/>
                  </a:lnTo>
                  <a:lnTo>
                    <a:pt x="2018" y="401"/>
                  </a:lnTo>
                  <a:lnTo>
                    <a:pt x="2023" y="457"/>
                  </a:lnTo>
                  <a:lnTo>
                    <a:pt x="2024" y="517"/>
                  </a:lnTo>
                  <a:lnTo>
                    <a:pt x="2024" y="1013"/>
                  </a:lnTo>
                  <a:lnTo>
                    <a:pt x="2714" y="1013"/>
                  </a:lnTo>
                  <a:lnTo>
                    <a:pt x="2768" y="1018"/>
                  </a:lnTo>
                  <a:lnTo>
                    <a:pt x="2820" y="1027"/>
                  </a:lnTo>
                  <a:lnTo>
                    <a:pt x="2870" y="1043"/>
                  </a:lnTo>
                  <a:lnTo>
                    <a:pt x="2916" y="1064"/>
                  </a:lnTo>
                  <a:lnTo>
                    <a:pt x="2960" y="1091"/>
                  </a:lnTo>
                  <a:lnTo>
                    <a:pt x="3000" y="1122"/>
                  </a:lnTo>
                  <a:lnTo>
                    <a:pt x="3036" y="1158"/>
                  </a:lnTo>
                  <a:lnTo>
                    <a:pt x="3067" y="1199"/>
                  </a:lnTo>
                  <a:lnTo>
                    <a:pt x="3095" y="1242"/>
                  </a:lnTo>
                  <a:lnTo>
                    <a:pt x="3116" y="1289"/>
                  </a:lnTo>
                  <a:lnTo>
                    <a:pt x="3132" y="1338"/>
                  </a:lnTo>
                  <a:lnTo>
                    <a:pt x="3141" y="1390"/>
                  </a:lnTo>
                  <a:lnTo>
                    <a:pt x="3145" y="1444"/>
                  </a:lnTo>
                  <a:lnTo>
                    <a:pt x="3145" y="1458"/>
                  </a:lnTo>
                  <a:lnTo>
                    <a:pt x="3145" y="1463"/>
                  </a:lnTo>
                  <a:lnTo>
                    <a:pt x="3145" y="1470"/>
                  </a:lnTo>
                  <a:lnTo>
                    <a:pt x="3133" y="1541"/>
                  </a:lnTo>
                  <a:lnTo>
                    <a:pt x="3126" y="1560"/>
                  </a:lnTo>
                  <a:lnTo>
                    <a:pt x="3116" y="1576"/>
                  </a:lnTo>
                  <a:lnTo>
                    <a:pt x="3101" y="1588"/>
                  </a:lnTo>
                  <a:lnTo>
                    <a:pt x="3083" y="1596"/>
                  </a:lnTo>
                  <a:lnTo>
                    <a:pt x="3063" y="1599"/>
                  </a:lnTo>
                  <a:lnTo>
                    <a:pt x="3058" y="1599"/>
                  </a:lnTo>
                  <a:lnTo>
                    <a:pt x="3052" y="1598"/>
                  </a:lnTo>
                  <a:lnTo>
                    <a:pt x="3033" y="1594"/>
                  </a:lnTo>
                  <a:lnTo>
                    <a:pt x="3018" y="1584"/>
                  </a:lnTo>
                  <a:lnTo>
                    <a:pt x="3006" y="1570"/>
                  </a:lnTo>
                  <a:lnTo>
                    <a:pt x="2997" y="1554"/>
                  </a:lnTo>
                  <a:lnTo>
                    <a:pt x="2993" y="1537"/>
                  </a:lnTo>
                  <a:lnTo>
                    <a:pt x="2994" y="1518"/>
                  </a:lnTo>
                  <a:lnTo>
                    <a:pt x="3004" y="1453"/>
                  </a:lnTo>
                  <a:lnTo>
                    <a:pt x="3004" y="1445"/>
                  </a:lnTo>
                  <a:lnTo>
                    <a:pt x="3001" y="1402"/>
                  </a:lnTo>
                  <a:lnTo>
                    <a:pt x="2992" y="1362"/>
                  </a:lnTo>
                  <a:lnTo>
                    <a:pt x="2977" y="1322"/>
                  </a:lnTo>
                  <a:lnTo>
                    <a:pt x="2957" y="1286"/>
                  </a:lnTo>
                  <a:lnTo>
                    <a:pt x="2932" y="1255"/>
                  </a:lnTo>
                  <a:lnTo>
                    <a:pt x="2904" y="1226"/>
                  </a:lnTo>
                  <a:lnTo>
                    <a:pt x="2872" y="1202"/>
                  </a:lnTo>
                  <a:lnTo>
                    <a:pt x="2836" y="1182"/>
                  </a:lnTo>
                  <a:lnTo>
                    <a:pt x="2798" y="1167"/>
                  </a:lnTo>
                  <a:lnTo>
                    <a:pt x="2756" y="1158"/>
                  </a:lnTo>
                  <a:lnTo>
                    <a:pt x="2714" y="1155"/>
                  </a:lnTo>
                  <a:lnTo>
                    <a:pt x="1954" y="1155"/>
                  </a:lnTo>
                  <a:lnTo>
                    <a:pt x="1935" y="1152"/>
                  </a:lnTo>
                  <a:lnTo>
                    <a:pt x="1918" y="1146"/>
                  </a:lnTo>
                  <a:lnTo>
                    <a:pt x="1904" y="1134"/>
                  </a:lnTo>
                  <a:lnTo>
                    <a:pt x="1894" y="1120"/>
                  </a:lnTo>
                  <a:lnTo>
                    <a:pt x="1886" y="1103"/>
                  </a:lnTo>
                  <a:lnTo>
                    <a:pt x="1884" y="1084"/>
                  </a:lnTo>
                  <a:lnTo>
                    <a:pt x="1884" y="517"/>
                  </a:lnTo>
                  <a:lnTo>
                    <a:pt x="1882" y="460"/>
                  </a:lnTo>
                  <a:lnTo>
                    <a:pt x="1877" y="408"/>
                  </a:lnTo>
                  <a:lnTo>
                    <a:pt x="1867" y="360"/>
                  </a:lnTo>
                  <a:lnTo>
                    <a:pt x="1853" y="318"/>
                  </a:lnTo>
                  <a:lnTo>
                    <a:pt x="1836" y="280"/>
                  </a:lnTo>
                  <a:lnTo>
                    <a:pt x="1816" y="246"/>
                  </a:lnTo>
                  <a:lnTo>
                    <a:pt x="1792" y="217"/>
                  </a:lnTo>
                  <a:lnTo>
                    <a:pt x="1764" y="193"/>
                  </a:lnTo>
                  <a:lnTo>
                    <a:pt x="1733" y="174"/>
                  </a:lnTo>
                  <a:lnTo>
                    <a:pt x="1702" y="160"/>
                  </a:lnTo>
                  <a:lnTo>
                    <a:pt x="1668" y="150"/>
                  </a:lnTo>
                  <a:lnTo>
                    <a:pt x="1635" y="144"/>
                  </a:lnTo>
                  <a:lnTo>
                    <a:pt x="1601" y="141"/>
                  </a:lnTo>
                  <a:lnTo>
                    <a:pt x="1569" y="141"/>
                  </a:lnTo>
                  <a:lnTo>
                    <a:pt x="1538" y="142"/>
                  </a:lnTo>
                  <a:lnTo>
                    <a:pt x="1511" y="145"/>
                  </a:lnTo>
                  <a:lnTo>
                    <a:pt x="1486" y="148"/>
                  </a:lnTo>
                  <a:lnTo>
                    <a:pt x="1486" y="642"/>
                  </a:lnTo>
                  <a:lnTo>
                    <a:pt x="1484" y="699"/>
                  </a:lnTo>
                  <a:lnTo>
                    <a:pt x="1477" y="754"/>
                  </a:lnTo>
                  <a:lnTo>
                    <a:pt x="1464" y="806"/>
                  </a:lnTo>
                  <a:lnTo>
                    <a:pt x="1448" y="856"/>
                  </a:lnTo>
                  <a:lnTo>
                    <a:pt x="1428" y="903"/>
                  </a:lnTo>
                  <a:lnTo>
                    <a:pt x="1404" y="948"/>
                  </a:lnTo>
                  <a:lnTo>
                    <a:pt x="1377" y="991"/>
                  </a:lnTo>
                  <a:lnTo>
                    <a:pt x="1348" y="1031"/>
                  </a:lnTo>
                  <a:lnTo>
                    <a:pt x="1317" y="1069"/>
                  </a:lnTo>
                  <a:lnTo>
                    <a:pt x="1283" y="1104"/>
                  </a:lnTo>
                  <a:lnTo>
                    <a:pt x="1247" y="1138"/>
                  </a:lnTo>
                  <a:lnTo>
                    <a:pt x="1210" y="1170"/>
                  </a:lnTo>
                  <a:lnTo>
                    <a:pt x="1173" y="1200"/>
                  </a:lnTo>
                  <a:lnTo>
                    <a:pt x="1135" y="1226"/>
                  </a:lnTo>
                  <a:lnTo>
                    <a:pt x="1097" y="1252"/>
                  </a:lnTo>
                  <a:lnTo>
                    <a:pt x="1059" y="1275"/>
                  </a:lnTo>
                  <a:lnTo>
                    <a:pt x="1022" y="1296"/>
                  </a:lnTo>
                  <a:lnTo>
                    <a:pt x="986" y="1315"/>
                  </a:lnTo>
                  <a:lnTo>
                    <a:pt x="951" y="1333"/>
                  </a:lnTo>
                  <a:lnTo>
                    <a:pt x="918" y="1348"/>
                  </a:lnTo>
                  <a:lnTo>
                    <a:pt x="887" y="1362"/>
                  </a:lnTo>
                  <a:lnTo>
                    <a:pt x="858" y="1373"/>
                  </a:lnTo>
                  <a:lnTo>
                    <a:pt x="833" y="1384"/>
                  </a:lnTo>
                  <a:lnTo>
                    <a:pt x="810" y="1391"/>
                  </a:lnTo>
                  <a:lnTo>
                    <a:pt x="810" y="2597"/>
                  </a:lnTo>
                  <a:lnTo>
                    <a:pt x="814" y="2640"/>
                  </a:lnTo>
                  <a:lnTo>
                    <a:pt x="823" y="2681"/>
                  </a:lnTo>
                  <a:lnTo>
                    <a:pt x="837" y="2719"/>
                  </a:lnTo>
                  <a:lnTo>
                    <a:pt x="857" y="2755"/>
                  </a:lnTo>
                  <a:lnTo>
                    <a:pt x="882" y="2788"/>
                  </a:lnTo>
                  <a:lnTo>
                    <a:pt x="910" y="2816"/>
                  </a:lnTo>
                  <a:lnTo>
                    <a:pt x="943" y="2841"/>
                  </a:lnTo>
                  <a:lnTo>
                    <a:pt x="979" y="2861"/>
                  </a:lnTo>
                  <a:lnTo>
                    <a:pt x="1017" y="2875"/>
                  </a:lnTo>
                  <a:lnTo>
                    <a:pt x="1059" y="2884"/>
                  </a:lnTo>
                  <a:lnTo>
                    <a:pt x="1101" y="2887"/>
                  </a:lnTo>
                  <a:lnTo>
                    <a:pt x="1964" y="2887"/>
                  </a:lnTo>
                  <a:lnTo>
                    <a:pt x="1982" y="2889"/>
                  </a:lnTo>
                  <a:lnTo>
                    <a:pt x="1999" y="2897"/>
                  </a:lnTo>
                  <a:lnTo>
                    <a:pt x="2014" y="2907"/>
                  </a:lnTo>
                  <a:lnTo>
                    <a:pt x="2024" y="2922"/>
                  </a:lnTo>
                  <a:lnTo>
                    <a:pt x="2032" y="2939"/>
                  </a:lnTo>
                  <a:lnTo>
                    <a:pt x="2034" y="2957"/>
                  </a:lnTo>
                  <a:lnTo>
                    <a:pt x="2032" y="2976"/>
                  </a:lnTo>
                  <a:lnTo>
                    <a:pt x="2024" y="2993"/>
                  </a:lnTo>
                  <a:lnTo>
                    <a:pt x="2014" y="3007"/>
                  </a:lnTo>
                  <a:lnTo>
                    <a:pt x="1999" y="3019"/>
                  </a:lnTo>
                  <a:lnTo>
                    <a:pt x="1982" y="3025"/>
                  </a:lnTo>
                  <a:lnTo>
                    <a:pt x="1964" y="3028"/>
                  </a:lnTo>
                  <a:lnTo>
                    <a:pt x="1101" y="3028"/>
                  </a:lnTo>
                  <a:lnTo>
                    <a:pt x="1052" y="3025"/>
                  </a:lnTo>
                  <a:lnTo>
                    <a:pt x="1005" y="3016"/>
                  </a:lnTo>
                  <a:lnTo>
                    <a:pt x="959" y="3004"/>
                  </a:lnTo>
                  <a:lnTo>
                    <a:pt x="916" y="2986"/>
                  </a:lnTo>
                  <a:lnTo>
                    <a:pt x="875" y="2964"/>
                  </a:lnTo>
                  <a:lnTo>
                    <a:pt x="837" y="2937"/>
                  </a:lnTo>
                  <a:lnTo>
                    <a:pt x="802" y="2906"/>
                  </a:lnTo>
                  <a:lnTo>
                    <a:pt x="770" y="2874"/>
                  </a:lnTo>
                  <a:lnTo>
                    <a:pt x="752" y="2894"/>
                  </a:lnTo>
                  <a:lnTo>
                    <a:pt x="731" y="2912"/>
                  </a:lnTo>
                  <a:lnTo>
                    <a:pt x="707" y="2925"/>
                  </a:lnTo>
                  <a:lnTo>
                    <a:pt x="680" y="2936"/>
                  </a:lnTo>
                  <a:lnTo>
                    <a:pt x="652" y="2943"/>
                  </a:lnTo>
                  <a:lnTo>
                    <a:pt x="623" y="2946"/>
                  </a:lnTo>
                  <a:lnTo>
                    <a:pt x="189" y="2946"/>
                  </a:lnTo>
                  <a:lnTo>
                    <a:pt x="155" y="2942"/>
                  </a:lnTo>
                  <a:lnTo>
                    <a:pt x="123" y="2934"/>
                  </a:lnTo>
                  <a:lnTo>
                    <a:pt x="93" y="2920"/>
                  </a:lnTo>
                  <a:lnTo>
                    <a:pt x="67" y="2901"/>
                  </a:lnTo>
                  <a:lnTo>
                    <a:pt x="44" y="2879"/>
                  </a:lnTo>
                  <a:lnTo>
                    <a:pt x="25" y="2852"/>
                  </a:lnTo>
                  <a:lnTo>
                    <a:pt x="12" y="2823"/>
                  </a:lnTo>
                  <a:lnTo>
                    <a:pt x="3" y="2791"/>
                  </a:lnTo>
                  <a:lnTo>
                    <a:pt x="0" y="2757"/>
                  </a:lnTo>
                  <a:lnTo>
                    <a:pt x="0" y="1350"/>
                  </a:lnTo>
                  <a:lnTo>
                    <a:pt x="3" y="1316"/>
                  </a:lnTo>
                  <a:lnTo>
                    <a:pt x="12" y="1284"/>
                  </a:lnTo>
                  <a:lnTo>
                    <a:pt x="25" y="1255"/>
                  </a:lnTo>
                  <a:lnTo>
                    <a:pt x="44" y="1229"/>
                  </a:lnTo>
                  <a:lnTo>
                    <a:pt x="67" y="1206"/>
                  </a:lnTo>
                  <a:lnTo>
                    <a:pt x="93" y="1188"/>
                  </a:lnTo>
                  <a:lnTo>
                    <a:pt x="123" y="1174"/>
                  </a:lnTo>
                  <a:lnTo>
                    <a:pt x="155" y="1165"/>
                  </a:lnTo>
                  <a:lnTo>
                    <a:pt x="189" y="1162"/>
                  </a:lnTo>
                  <a:lnTo>
                    <a:pt x="623" y="1162"/>
                  </a:lnTo>
                  <a:lnTo>
                    <a:pt x="656" y="1165"/>
                  </a:lnTo>
                  <a:lnTo>
                    <a:pt x="686" y="1173"/>
                  </a:lnTo>
                  <a:lnTo>
                    <a:pt x="715" y="1187"/>
                  </a:lnTo>
                  <a:lnTo>
                    <a:pt x="742" y="1204"/>
                  </a:lnTo>
                  <a:lnTo>
                    <a:pt x="764" y="1226"/>
                  </a:lnTo>
                  <a:lnTo>
                    <a:pt x="783" y="1252"/>
                  </a:lnTo>
                  <a:lnTo>
                    <a:pt x="806" y="1242"/>
                  </a:lnTo>
                  <a:lnTo>
                    <a:pt x="834" y="1230"/>
                  </a:lnTo>
                  <a:lnTo>
                    <a:pt x="864" y="1217"/>
                  </a:lnTo>
                  <a:lnTo>
                    <a:pt x="895" y="1202"/>
                  </a:lnTo>
                  <a:lnTo>
                    <a:pt x="928" y="1185"/>
                  </a:lnTo>
                  <a:lnTo>
                    <a:pt x="963" y="1166"/>
                  </a:lnTo>
                  <a:lnTo>
                    <a:pt x="998" y="1146"/>
                  </a:lnTo>
                  <a:lnTo>
                    <a:pt x="1034" y="1122"/>
                  </a:lnTo>
                  <a:lnTo>
                    <a:pt x="1070" y="1098"/>
                  </a:lnTo>
                  <a:lnTo>
                    <a:pt x="1105" y="1072"/>
                  </a:lnTo>
                  <a:lnTo>
                    <a:pt x="1140" y="1043"/>
                  </a:lnTo>
                  <a:lnTo>
                    <a:pt x="1173" y="1012"/>
                  </a:lnTo>
                  <a:lnTo>
                    <a:pt x="1205" y="979"/>
                  </a:lnTo>
                  <a:lnTo>
                    <a:pt x="1235" y="945"/>
                  </a:lnTo>
                  <a:lnTo>
                    <a:pt x="1261" y="907"/>
                  </a:lnTo>
                  <a:lnTo>
                    <a:pt x="1286" y="869"/>
                  </a:lnTo>
                  <a:lnTo>
                    <a:pt x="1306" y="828"/>
                  </a:lnTo>
                  <a:lnTo>
                    <a:pt x="1323" y="785"/>
                  </a:lnTo>
                  <a:lnTo>
                    <a:pt x="1336" y="739"/>
                  </a:lnTo>
                  <a:lnTo>
                    <a:pt x="1343" y="691"/>
                  </a:lnTo>
                  <a:lnTo>
                    <a:pt x="1345" y="642"/>
                  </a:lnTo>
                  <a:lnTo>
                    <a:pt x="1345" y="92"/>
                  </a:lnTo>
                  <a:lnTo>
                    <a:pt x="1348" y="74"/>
                  </a:lnTo>
                  <a:lnTo>
                    <a:pt x="1355" y="58"/>
                  </a:lnTo>
                  <a:lnTo>
                    <a:pt x="1365" y="45"/>
                  </a:lnTo>
                  <a:lnTo>
                    <a:pt x="1378" y="33"/>
                  </a:lnTo>
                  <a:lnTo>
                    <a:pt x="1395" y="26"/>
                  </a:lnTo>
                  <a:lnTo>
                    <a:pt x="1399" y="24"/>
                  </a:lnTo>
                  <a:lnTo>
                    <a:pt x="1410" y="21"/>
                  </a:lnTo>
                  <a:lnTo>
                    <a:pt x="1425" y="17"/>
                  </a:lnTo>
                  <a:lnTo>
                    <a:pt x="1444" y="14"/>
                  </a:lnTo>
                  <a:lnTo>
                    <a:pt x="1467" y="10"/>
                  </a:lnTo>
                  <a:lnTo>
                    <a:pt x="1494" y="5"/>
                  </a:lnTo>
                  <a:lnTo>
                    <a:pt x="1523" y="2"/>
                  </a:lnTo>
                  <a:lnTo>
                    <a:pt x="1555" y="0"/>
                  </a:lnTo>
                  <a:lnTo>
                    <a:pt x="15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Freeform 455"/>
            <p:cNvSpPr>
              <a:spLocks noEditPoints="1"/>
            </p:cNvSpPr>
            <p:nvPr/>
          </p:nvSpPr>
          <p:spPr bwMode="auto">
            <a:xfrm>
              <a:off x="3873500" y="5302250"/>
              <a:ext cx="203200" cy="239713"/>
            </a:xfrm>
            <a:custGeom>
              <a:avLst/>
              <a:gdLst>
                <a:gd name="T0" fmla="*/ 141 w 1277"/>
                <a:gd name="T1" fmla="*/ 1373 h 1513"/>
                <a:gd name="T2" fmla="*/ 1137 w 1277"/>
                <a:gd name="T3" fmla="*/ 781 h 1513"/>
                <a:gd name="T4" fmla="*/ 638 w 1277"/>
                <a:gd name="T5" fmla="*/ 140 h 1513"/>
                <a:gd name="T6" fmla="*/ 554 w 1277"/>
                <a:gd name="T7" fmla="*/ 153 h 1513"/>
                <a:gd name="T8" fmla="*/ 481 w 1277"/>
                <a:gd name="T9" fmla="*/ 187 h 1513"/>
                <a:gd name="T10" fmla="*/ 420 w 1277"/>
                <a:gd name="T11" fmla="*/ 240 h 1513"/>
                <a:gd name="T12" fmla="*/ 376 w 1277"/>
                <a:gd name="T13" fmla="*/ 308 h 1513"/>
                <a:gd name="T14" fmla="*/ 352 w 1277"/>
                <a:gd name="T15" fmla="*/ 387 h 1513"/>
                <a:gd name="T16" fmla="*/ 349 w 1277"/>
                <a:gd name="T17" fmla="*/ 641 h 1513"/>
                <a:gd name="T18" fmla="*/ 928 w 1277"/>
                <a:gd name="T19" fmla="*/ 429 h 1513"/>
                <a:gd name="T20" fmla="*/ 915 w 1277"/>
                <a:gd name="T21" fmla="*/ 346 h 1513"/>
                <a:gd name="T22" fmla="*/ 881 w 1277"/>
                <a:gd name="T23" fmla="*/ 273 h 1513"/>
                <a:gd name="T24" fmla="*/ 828 w 1277"/>
                <a:gd name="T25" fmla="*/ 211 h 1513"/>
                <a:gd name="T26" fmla="*/ 760 w 1277"/>
                <a:gd name="T27" fmla="*/ 168 h 1513"/>
                <a:gd name="T28" fmla="*/ 681 w 1277"/>
                <a:gd name="T29" fmla="*/ 144 h 1513"/>
                <a:gd name="T30" fmla="*/ 638 w 1277"/>
                <a:gd name="T31" fmla="*/ 0 h 1513"/>
                <a:gd name="T32" fmla="*/ 744 w 1277"/>
                <a:gd name="T33" fmla="*/ 12 h 1513"/>
                <a:gd name="T34" fmla="*/ 841 w 1277"/>
                <a:gd name="T35" fmla="*/ 50 h 1513"/>
                <a:gd name="T36" fmla="*/ 924 w 1277"/>
                <a:gd name="T37" fmla="*/ 109 h 1513"/>
                <a:gd name="T38" fmla="*/ 992 w 1277"/>
                <a:gd name="T39" fmla="*/ 184 h 1513"/>
                <a:gd name="T40" fmla="*/ 1040 w 1277"/>
                <a:gd name="T41" fmla="*/ 274 h 1513"/>
                <a:gd name="T42" fmla="*/ 1066 w 1277"/>
                <a:gd name="T43" fmla="*/ 375 h 1513"/>
                <a:gd name="T44" fmla="*/ 1069 w 1277"/>
                <a:gd name="T45" fmla="*/ 641 h 1513"/>
                <a:gd name="T46" fmla="*/ 1226 w 1277"/>
                <a:gd name="T47" fmla="*/ 643 h 1513"/>
                <a:gd name="T48" fmla="*/ 1257 w 1277"/>
                <a:gd name="T49" fmla="*/ 661 h 1513"/>
                <a:gd name="T50" fmla="*/ 1275 w 1277"/>
                <a:gd name="T51" fmla="*/ 692 h 1513"/>
                <a:gd name="T52" fmla="*/ 1277 w 1277"/>
                <a:gd name="T53" fmla="*/ 1443 h 1513"/>
                <a:gd name="T54" fmla="*/ 1267 w 1277"/>
                <a:gd name="T55" fmla="*/ 1478 h 1513"/>
                <a:gd name="T56" fmla="*/ 1243 w 1277"/>
                <a:gd name="T57" fmla="*/ 1503 h 1513"/>
                <a:gd name="T58" fmla="*/ 1207 w 1277"/>
                <a:gd name="T59" fmla="*/ 1513 h 1513"/>
                <a:gd name="T60" fmla="*/ 52 w 1277"/>
                <a:gd name="T61" fmla="*/ 1510 h 1513"/>
                <a:gd name="T62" fmla="*/ 21 w 1277"/>
                <a:gd name="T63" fmla="*/ 1492 h 1513"/>
                <a:gd name="T64" fmla="*/ 3 w 1277"/>
                <a:gd name="T65" fmla="*/ 1461 h 1513"/>
                <a:gd name="T66" fmla="*/ 0 w 1277"/>
                <a:gd name="T67" fmla="*/ 710 h 1513"/>
                <a:gd name="T68" fmla="*/ 9 w 1277"/>
                <a:gd name="T69" fmla="*/ 675 h 1513"/>
                <a:gd name="T70" fmla="*/ 35 w 1277"/>
                <a:gd name="T71" fmla="*/ 650 h 1513"/>
                <a:gd name="T72" fmla="*/ 71 w 1277"/>
                <a:gd name="T73" fmla="*/ 640 h 1513"/>
                <a:gd name="T74" fmla="*/ 209 w 1277"/>
                <a:gd name="T75" fmla="*/ 428 h 1513"/>
                <a:gd name="T76" fmla="*/ 221 w 1277"/>
                <a:gd name="T77" fmla="*/ 324 h 1513"/>
                <a:gd name="T78" fmla="*/ 258 w 1277"/>
                <a:gd name="T79" fmla="*/ 227 h 1513"/>
                <a:gd name="T80" fmla="*/ 317 w 1277"/>
                <a:gd name="T81" fmla="*/ 144 h 1513"/>
                <a:gd name="T82" fmla="*/ 392 w 1277"/>
                <a:gd name="T83" fmla="*/ 77 h 1513"/>
                <a:gd name="T84" fmla="*/ 482 w 1277"/>
                <a:gd name="T85" fmla="*/ 28 h 1513"/>
                <a:gd name="T86" fmla="*/ 584 w 1277"/>
                <a:gd name="T87" fmla="*/ 3 h 1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77" h="1513">
                  <a:moveTo>
                    <a:pt x="141" y="781"/>
                  </a:moveTo>
                  <a:lnTo>
                    <a:pt x="141" y="1373"/>
                  </a:lnTo>
                  <a:lnTo>
                    <a:pt x="1137" y="1373"/>
                  </a:lnTo>
                  <a:lnTo>
                    <a:pt x="1137" y="781"/>
                  </a:lnTo>
                  <a:lnTo>
                    <a:pt x="141" y="781"/>
                  </a:lnTo>
                  <a:close/>
                  <a:moveTo>
                    <a:pt x="638" y="140"/>
                  </a:moveTo>
                  <a:lnTo>
                    <a:pt x="596" y="144"/>
                  </a:lnTo>
                  <a:lnTo>
                    <a:pt x="554" y="153"/>
                  </a:lnTo>
                  <a:lnTo>
                    <a:pt x="516" y="168"/>
                  </a:lnTo>
                  <a:lnTo>
                    <a:pt x="481" y="187"/>
                  </a:lnTo>
                  <a:lnTo>
                    <a:pt x="448" y="211"/>
                  </a:lnTo>
                  <a:lnTo>
                    <a:pt x="420" y="240"/>
                  </a:lnTo>
                  <a:lnTo>
                    <a:pt x="395" y="272"/>
                  </a:lnTo>
                  <a:lnTo>
                    <a:pt x="376" y="308"/>
                  </a:lnTo>
                  <a:lnTo>
                    <a:pt x="361" y="346"/>
                  </a:lnTo>
                  <a:lnTo>
                    <a:pt x="352" y="387"/>
                  </a:lnTo>
                  <a:lnTo>
                    <a:pt x="349" y="429"/>
                  </a:lnTo>
                  <a:lnTo>
                    <a:pt x="349" y="641"/>
                  </a:lnTo>
                  <a:lnTo>
                    <a:pt x="928" y="641"/>
                  </a:lnTo>
                  <a:lnTo>
                    <a:pt x="928" y="429"/>
                  </a:lnTo>
                  <a:lnTo>
                    <a:pt x="925" y="387"/>
                  </a:lnTo>
                  <a:lnTo>
                    <a:pt x="915" y="346"/>
                  </a:lnTo>
                  <a:lnTo>
                    <a:pt x="900" y="308"/>
                  </a:lnTo>
                  <a:lnTo>
                    <a:pt x="881" y="273"/>
                  </a:lnTo>
                  <a:lnTo>
                    <a:pt x="857" y="240"/>
                  </a:lnTo>
                  <a:lnTo>
                    <a:pt x="828" y="211"/>
                  </a:lnTo>
                  <a:lnTo>
                    <a:pt x="795" y="187"/>
                  </a:lnTo>
                  <a:lnTo>
                    <a:pt x="760" y="168"/>
                  </a:lnTo>
                  <a:lnTo>
                    <a:pt x="722" y="153"/>
                  </a:lnTo>
                  <a:lnTo>
                    <a:pt x="681" y="144"/>
                  </a:lnTo>
                  <a:lnTo>
                    <a:pt x="638" y="140"/>
                  </a:lnTo>
                  <a:close/>
                  <a:moveTo>
                    <a:pt x="638" y="0"/>
                  </a:moveTo>
                  <a:lnTo>
                    <a:pt x="692" y="3"/>
                  </a:lnTo>
                  <a:lnTo>
                    <a:pt x="744" y="12"/>
                  </a:lnTo>
                  <a:lnTo>
                    <a:pt x="794" y="28"/>
                  </a:lnTo>
                  <a:lnTo>
                    <a:pt x="841" y="50"/>
                  </a:lnTo>
                  <a:lnTo>
                    <a:pt x="884" y="77"/>
                  </a:lnTo>
                  <a:lnTo>
                    <a:pt x="924" y="109"/>
                  </a:lnTo>
                  <a:lnTo>
                    <a:pt x="960" y="144"/>
                  </a:lnTo>
                  <a:lnTo>
                    <a:pt x="992" y="184"/>
                  </a:lnTo>
                  <a:lnTo>
                    <a:pt x="1018" y="227"/>
                  </a:lnTo>
                  <a:lnTo>
                    <a:pt x="1040" y="274"/>
                  </a:lnTo>
                  <a:lnTo>
                    <a:pt x="1056" y="324"/>
                  </a:lnTo>
                  <a:lnTo>
                    <a:pt x="1066" y="375"/>
                  </a:lnTo>
                  <a:lnTo>
                    <a:pt x="1069" y="429"/>
                  </a:lnTo>
                  <a:lnTo>
                    <a:pt x="1069" y="641"/>
                  </a:lnTo>
                  <a:lnTo>
                    <a:pt x="1207" y="641"/>
                  </a:lnTo>
                  <a:lnTo>
                    <a:pt x="1226" y="643"/>
                  </a:lnTo>
                  <a:lnTo>
                    <a:pt x="1243" y="651"/>
                  </a:lnTo>
                  <a:lnTo>
                    <a:pt x="1257" y="661"/>
                  </a:lnTo>
                  <a:lnTo>
                    <a:pt x="1267" y="675"/>
                  </a:lnTo>
                  <a:lnTo>
                    <a:pt x="1275" y="692"/>
                  </a:lnTo>
                  <a:lnTo>
                    <a:pt x="1277" y="711"/>
                  </a:lnTo>
                  <a:lnTo>
                    <a:pt x="1277" y="1443"/>
                  </a:lnTo>
                  <a:lnTo>
                    <a:pt x="1275" y="1461"/>
                  </a:lnTo>
                  <a:lnTo>
                    <a:pt x="1267" y="1478"/>
                  </a:lnTo>
                  <a:lnTo>
                    <a:pt x="1257" y="1492"/>
                  </a:lnTo>
                  <a:lnTo>
                    <a:pt x="1243" y="1503"/>
                  </a:lnTo>
                  <a:lnTo>
                    <a:pt x="1226" y="1510"/>
                  </a:lnTo>
                  <a:lnTo>
                    <a:pt x="1207" y="1513"/>
                  </a:lnTo>
                  <a:lnTo>
                    <a:pt x="71" y="1513"/>
                  </a:lnTo>
                  <a:lnTo>
                    <a:pt x="52" y="1510"/>
                  </a:lnTo>
                  <a:lnTo>
                    <a:pt x="35" y="1503"/>
                  </a:lnTo>
                  <a:lnTo>
                    <a:pt x="21" y="1492"/>
                  </a:lnTo>
                  <a:lnTo>
                    <a:pt x="9" y="1478"/>
                  </a:lnTo>
                  <a:lnTo>
                    <a:pt x="3" y="1461"/>
                  </a:lnTo>
                  <a:lnTo>
                    <a:pt x="0" y="1443"/>
                  </a:lnTo>
                  <a:lnTo>
                    <a:pt x="0" y="710"/>
                  </a:lnTo>
                  <a:lnTo>
                    <a:pt x="3" y="692"/>
                  </a:lnTo>
                  <a:lnTo>
                    <a:pt x="9" y="675"/>
                  </a:lnTo>
                  <a:lnTo>
                    <a:pt x="21" y="660"/>
                  </a:lnTo>
                  <a:lnTo>
                    <a:pt x="35" y="650"/>
                  </a:lnTo>
                  <a:lnTo>
                    <a:pt x="52" y="642"/>
                  </a:lnTo>
                  <a:lnTo>
                    <a:pt x="71" y="640"/>
                  </a:lnTo>
                  <a:lnTo>
                    <a:pt x="209" y="640"/>
                  </a:lnTo>
                  <a:lnTo>
                    <a:pt x="209" y="428"/>
                  </a:lnTo>
                  <a:lnTo>
                    <a:pt x="212" y="375"/>
                  </a:lnTo>
                  <a:lnTo>
                    <a:pt x="221" y="324"/>
                  </a:lnTo>
                  <a:lnTo>
                    <a:pt x="237" y="274"/>
                  </a:lnTo>
                  <a:lnTo>
                    <a:pt x="258" y="227"/>
                  </a:lnTo>
                  <a:lnTo>
                    <a:pt x="285" y="184"/>
                  </a:lnTo>
                  <a:lnTo>
                    <a:pt x="317" y="144"/>
                  </a:lnTo>
                  <a:lnTo>
                    <a:pt x="353" y="108"/>
                  </a:lnTo>
                  <a:lnTo>
                    <a:pt x="392" y="77"/>
                  </a:lnTo>
                  <a:lnTo>
                    <a:pt x="436" y="50"/>
                  </a:lnTo>
                  <a:lnTo>
                    <a:pt x="482" y="28"/>
                  </a:lnTo>
                  <a:lnTo>
                    <a:pt x="532" y="12"/>
                  </a:lnTo>
                  <a:lnTo>
                    <a:pt x="584" y="3"/>
                  </a:lnTo>
                  <a:lnTo>
                    <a:pt x="6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2001240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6000" decel="8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childTnLst>
                          </p:cTn>
                        </p:par>
                        <p:par>
                          <p:cTn id="20" fill="hold">
                            <p:stCondLst>
                              <p:cond delay="1000"/>
                            </p:stCondLst>
                            <p:childTnLst>
                              <p:par>
                                <p:cTn id="21" presetID="2" presetClass="entr" presetSubtype="8" accel="16000" decel="8000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0-#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accel="16000" decel="8000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53" presetClass="entr" presetSubtype="16" fill="hold" nodeType="withEffect">
                                  <p:stCondLst>
                                    <p:cond delay="0"/>
                                  </p:stCondLst>
                                  <p:childTnLst>
                                    <p:set>
                                      <p:cBhvr>
                                        <p:cTn id="31" dur="1" fill="hold">
                                          <p:stCondLst>
                                            <p:cond delay="0"/>
                                          </p:stCondLst>
                                        </p:cTn>
                                        <p:tgtEl>
                                          <p:spTgt spid="74"/>
                                        </p:tgtEl>
                                        <p:attrNameLst>
                                          <p:attrName>style.visibility</p:attrName>
                                        </p:attrNameLst>
                                      </p:cBhvr>
                                      <p:to>
                                        <p:strVal val="visible"/>
                                      </p:to>
                                    </p:set>
                                    <p:anim calcmode="lin" valueType="num">
                                      <p:cBhvr>
                                        <p:cTn id="32" dur="500" fill="hold"/>
                                        <p:tgtEl>
                                          <p:spTgt spid="74"/>
                                        </p:tgtEl>
                                        <p:attrNameLst>
                                          <p:attrName>ppt_w</p:attrName>
                                        </p:attrNameLst>
                                      </p:cBhvr>
                                      <p:tavLst>
                                        <p:tav tm="0">
                                          <p:val>
                                            <p:fltVal val="0"/>
                                          </p:val>
                                        </p:tav>
                                        <p:tav tm="100000">
                                          <p:val>
                                            <p:strVal val="#ppt_w"/>
                                          </p:val>
                                        </p:tav>
                                      </p:tavLst>
                                    </p:anim>
                                    <p:anim calcmode="lin" valueType="num">
                                      <p:cBhvr>
                                        <p:cTn id="33" dur="500" fill="hold"/>
                                        <p:tgtEl>
                                          <p:spTgt spid="74"/>
                                        </p:tgtEl>
                                        <p:attrNameLst>
                                          <p:attrName>ppt_h</p:attrName>
                                        </p:attrNameLst>
                                      </p:cBhvr>
                                      <p:tavLst>
                                        <p:tav tm="0">
                                          <p:val>
                                            <p:fltVal val="0"/>
                                          </p:val>
                                        </p:tav>
                                        <p:tav tm="100000">
                                          <p:val>
                                            <p:strVal val="#ppt_h"/>
                                          </p:val>
                                        </p:tav>
                                      </p:tavLst>
                                    </p:anim>
                                    <p:animEffect transition="in" filter="fade">
                                      <p:cBhvr>
                                        <p:cTn id="34" dur="500"/>
                                        <p:tgtEl>
                                          <p:spTgt spid="74"/>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par>
                          <p:cTn id="41" fill="hold">
                            <p:stCondLst>
                              <p:cond delay="2500"/>
                            </p:stCondLst>
                            <p:childTnLst>
                              <p:par>
                                <p:cTn id="42" presetID="2" presetClass="entr" presetSubtype="2" accel="16000" decel="8000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1+#ppt_w/2"/>
                                          </p:val>
                                        </p:tav>
                                        <p:tav tm="100000">
                                          <p:val>
                                            <p:strVal val="#ppt_x"/>
                                          </p:val>
                                        </p:tav>
                                      </p:tavLst>
                                    </p:anim>
                                    <p:anim calcmode="lin" valueType="num">
                                      <p:cBhvr additive="base">
                                        <p:cTn id="45" dur="500" fill="hold"/>
                                        <p:tgtEl>
                                          <p:spTgt spid="32"/>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8" accel="16000" decel="8000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0-#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par>
                                <p:cTn id="51" presetID="53" presetClass="entr" presetSubtype="16"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par>
                                <p:cTn id="56" presetID="53" presetClass="entr" presetSubtype="16" fill="hold" nodeType="withEffect">
                                  <p:stCondLst>
                                    <p:cond delay="0"/>
                                  </p:stCondLst>
                                  <p:childTnLst>
                                    <p:set>
                                      <p:cBhvr>
                                        <p:cTn id="57" dur="1" fill="hold">
                                          <p:stCondLst>
                                            <p:cond delay="0"/>
                                          </p:stCondLst>
                                        </p:cTn>
                                        <p:tgtEl>
                                          <p:spTgt spid="66"/>
                                        </p:tgtEl>
                                        <p:attrNameLst>
                                          <p:attrName>style.visibility</p:attrName>
                                        </p:attrNameLst>
                                      </p:cBhvr>
                                      <p:to>
                                        <p:strVal val="visible"/>
                                      </p:to>
                                    </p:set>
                                    <p:anim calcmode="lin" valueType="num">
                                      <p:cBhvr>
                                        <p:cTn id="58" dur="500" fill="hold"/>
                                        <p:tgtEl>
                                          <p:spTgt spid="66"/>
                                        </p:tgtEl>
                                        <p:attrNameLst>
                                          <p:attrName>ppt_w</p:attrName>
                                        </p:attrNameLst>
                                      </p:cBhvr>
                                      <p:tavLst>
                                        <p:tav tm="0">
                                          <p:val>
                                            <p:fltVal val="0"/>
                                          </p:val>
                                        </p:tav>
                                        <p:tav tm="100000">
                                          <p:val>
                                            <p:strVal val="#ppt_w"/>
                                          </p:val>
                                        </p:tav>
                                      </p:tavLst>
                                    </p:anim>
                                    <p:anim calcmode="lin" valueType="num">
                                      <p:cBhvr>
                                        <p:cTn id="59" dur="500" fill="hold"/>
                                        <p:tgtEl>
                                          <p:spTgt spid="66"/>
                                        </p:tgtEl>
                                        <p:attrNameLst>
                                          <p:attrName>ppt_h</p:attrName>
                                        </p:attrNameLst>
                                      </p:cBhvr>
                                      <p:tavLst>
                                        <p:tav tm="0">
                                          <p:val>
                                            <p:fltVal val="0"/>
                                          </p:val>
                                        </p:tav>
                                        <p:tav tm="100000">
                                          <p:val>
                                            <p:strVal val="#ppt_h"/>
                                          </p:val>
                                        </p:tav>
                                      </p:tavLst>
                                    </p:anim>
                                    <p:animEffect transition="in" filter="fade">
                                      <p:cBhvr>
                                        <p:cTn id="60" dur="500"/>
                                        <p:tgtEl>
                                          <p:spTgt spid="66"/>
                                        </p:tgtEl>
                                      </p:cBhvr>
                                    </p:animEffect>
                                  </p:childTnLst>
                                </p:cTn>
                              </p:par>
                            </p:childTnLst>
                          </p:cTn>
                        </p:par>
                        <p:par>
                          <p:cTn id="61" fill="hold">
                            <p:stCondLst>
                              <p:cond delay="3500"/>
                            </p:stCondLst>
                            <p:childTnLst>
                              <p:par>
                                <p:cTn id="62" presetID="2" presetClass="entr" presetSubtype="8" accel="16000" decel="8000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500" fill="hold"/>
                                        <p:tgtEl>
                                          <p:spTgt spid="28"/>
                                        </p:tgtEl>
                                        <p:attrNameLst>
                                          <p:attrName>ppt_x</p:attrName>
                                        </p:attrNameLst>
                                      </p:cBhvr>
                                      <p:tavLst>
                                        <p:tav tm="0">
                                          <p:val>
                                            <p:strVal val="0-#ppt_w/2"/>
                                          </p:val>
                                        </p:tav>
                                        <p:tav tm="100000">
                                          <p:val>
                                            <p:strVal val="#ppt_x"/>
                                          </p:val>
                                        </p:tav>
                                      </p:tavLst>
                                    </p:anim>
                                    <p:anim calcmode="lin" valueType="num">
                                      <p:cBhvr additive="base">
                                        <p:cTn id="65" dur="500" fill="hold"/>
                                        <p:tgtEl>
                                          <p:spTgt spid="28"/>
                                        </p:tgtEl>
                                        <p:attrNameLst>
                                          <p:attrName>ppt_y</p:attrName>
                                        </p:attrNameLst>
                                      </p:cBhvr>
                                      <p:tavLst>
                                        <p:tav tm="0">
                                          <p:val>
                                            <p:strVal val="#ppt_y"/>
                                          </p:val>
                                        </p:tav>
                                        <p:tav tm="100000">
                                          <p:val>
                                            <p:strVal val="#ppt_y"/>
                                          </p:val>
                                        </p:tav>
                                      </p:tavLst>
                                    </p:anim>
                                  </p:childTnLst>
                                </p:cTn>
                              </p:par>
                            </p:childTnLst>
                          </p:cTn>
                        </p:par>
                        <p:par>
                          <p:cTn id="66" fill="hold">
                            <p:stCondLst>
                              <p:cond delay="4000"/>
                            </p:stCondLst>
                            <p:childTnLst>
                              <p:par>
                                <p:cTn id="67" presetID="2" presetClass="entr" presetSubtype="2" accel="16000" decel="80000" fill="hold" grpId="0" nodeType="after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additive="base">
                                        <p:cTn id="69" dur="500" fill="hold"/>
                                        <p:tgtEl>
                                          <p:spTgt spid="5"/>
                                        </p:tgtEl>
                                        <p:attrNameLst>
                                          <p:attrName>ppt_x</p:attrName>
                                        </p:attrNameLst>
                                      </p:cBhvr>
                                      <p:tavLst>
                                        <p:tav tm="0">
                                          <p:val>
                                            <p:strVal val="1+#ppt_w/2"/>
                                          </p:val>
                                        </p:tav>
                                        <p:tav tm="100000">
                                          <p:val>
                                            <p:strVal val="#ppt_x"/>
                                          </p:val>
                                        </p:tav>
                                      </p:tavLst>
                                    </p:anim>
                                    <p:anim calcmode="lin" valueType="num">
                                      <p:cBhvr additive="base">
                                        <p:cTn id="70" dur="500" fill="hold"/>
                                        <p:tgtEl>
                                          <p:spTgt spid="5"/>
                                        </p:tgtEl>
                                        <p:attrNameLst>
                                          <p:attrName>ppt_y</p:attrName>
                                        </p:attrNameLst>
                                      </p:cBhvr>
                                      <p:tavLst>
                                        <p:tav tm="0">
                                          <p:val>
                                            <p:strVal val="#ppt_y"/>
                                          </p:val>
                                        </p:tav>
                                        <p:tav tm="100000">
                                          <p:val>
                                            <p:strVal val="#ppt_y"/>
                                          </p:val>
                                        </p:tav>
                                      </p:tavLst>
                                    </p:anim>
                                  </p:childTnLst>
                                </p:cTn>
                              </p:par>
                            </p:childTnLst>
                          </p:cTn>
                        </p:par>
                        <p:par>
                          <p:cTn id="71" fill="hold">
                            <p:stCondLst>
                              <p:cond delay="4500"/>
                            </p:stCondLst>
                            <p:childTnLst>
                              <p:par>
                                <p:cTn id="72" presetID="53" presetClass="entr" presetSubtype="16" fill="hold" nodeType="after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500" fill="hold"/>
                                        <p:tgtEl>
                                          <p:spTgt spid="12"/>
                                        </p:tgtEl>
                                        <p:attrNameLst>
                                          <p:attrName>ppt_w</p:attrName>
                                        </p:attrNameLst>
                                      </p:cBhvr>
                                      <p:tavLst>
                                        <p:tav tm="0">
                                          <p:val>
                                            <p:fltVal val="0"/>
                                          </p:val>
                                        </p:tav>
                                        <p:tav tm="100000">
                                          <p:val>
                                            <p:strVal val="#ppt_w"/>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animEffect transition="in" filter="fade">
                                      <p:cBhvr>
                                        <p:cTn id="76" dur="500"/>
                                        <p:tgtEl>
                                          <p:spTgt spid="12"/>
                                        </p:tgtEl>
                                      </p:cBhvr>
                                    </p:animEffect>
                                  </p:childTnLst>
                                </p:cTn>
                              </p:par>
                              <p:par>
                                <p:cTn id="77" presetID="53" presetClass="entr" presetSubtype="16" fill="hold" nodeType="with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5000"/>
                            </p:stCondLst>
                            <p:childTnLst>
                              <p:par>
                                <p:cTn id="83" presetID="2" presetClass="entr" presetSubtype="2" accel="16000" decel="8000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 calcmode="lin" valueType="num">
                                      <p:cBhvr additive="base">
                                        <p:cTn id="85" dur="500" fill="hold"/>
                                        <p:tgtEl>
                                          <p:spTgt spid="33"/>
                                        </p:tgtEl>
                                        <p:attrNameLst>
                                          <p:attrName>ppt_x</p:attrName>
                                        </p:attrNameLst>
                                      </p:cBhvr>
                                      <p:tavLst>
                                        <p:tav tm="0">
                                          <p:val>
                                            <p:strVal val="1+#ppt_w/2"/>
                                          </p:val>
                                        </p:tav>
                                        <p:tav tm="100000">
                                          <p:val>
                                            <p:strVal val="#ppt_x"/>
                                          </p:val>
                                        </p:tav>
                                      </p:tavLst>
                                    </p:anim>
                                    <p:anim calcmode="lin" valueType="num">
                                      <p:cBhvr additive="base">
                                        <p:cTn id="86" dur="500" fill="hold"/>
                                        <p:tgtEl>
                                          <p:spTgt spid="33"/>
                                        </p:tgtEl>
                                        <p:attrNameLst>
                                          <p:attrName>ppt_y</p:attrName>
                                        </p:attrNameLst>
                                      </p:cBhvr>
                                      <p:tavLst>
                                        <p:tav tm="0">
                                          <p:val>
                                            <p:strVal val="#ppt_y"/>
                                          </p:val>
                                        </p:tav>
                                        <p:tav tm="100000">
                                          <p:val>
                                            <p:strVal val="#ppt_y"/>
                                          </p:val>
                                        </p:tav>
                                      </p:tavLst>
                                    </p:anim>
                                  </p:childTnLst>
                                </p:cTn>
                              </p:par>
                            </p:childTnLst>
                          </p:cTn>
                        </p:par>
                        <p:par>
                          <p:cTn id="87" fill="hold">
                            <p:stCondLst>
                              <p:cond delay="5500"/>
                            </p:stCondLst>
                            <p:childTnLst>
                              <p:par>
                                <p:cTn id="88" presetID="2" presetClass="entr" presetSubtype="8" accel="16000" decel="80000" fill="hold" grpId="0" nodeType="afterEffect">
                                  <p:stCondLst>
                                    <p:cond delay="0"/>
                                  </p:stCondLst>
                                  <p:childTnLst>
                                    <p:set>
                                      <p:cBhvr>
                                        <p:cTn id="89" dur="1" fill="hold">
                                          <p:stCondLst>
                                            <p:cond delay="0"/>
                                          </p:stCondLst>
                                        </p:cTn>
                                        <p:tgtEl>
                                          <p:spTgt spid="7"/>
                                        </p:tgtEl>
                                        <p:attrNameLst>
                                          <p:attrName>style.visibility</p:attrName>
                                        </p:attrNameLst>
                                      </p:cBhvr>
                                      <p:to>
                                        <p:strVal val="visible"/>
                                      </p:to>
                                    </p:set>
                                    <p:anim calcmode="lin" valueType="num">
                                      <p:cBhvr additive="base">
                                        <p:cTn id="90" dur="500" fill="hold"/>
                                        <p:tgtEl>
                                          <p:spTgt spid="7"/>
                                        </p:tgtEl>
                                        <p:attrNameLst>
                                          <p:attrName>ppt_x</p:attrName>
                                        </p:attrNameLst>
                                      </p:cBhvr>
                                      <p:tavLst>
                                        <p:tav tm="0">
                                          <p:val>
                                            <p:strVal val="0-#ppt_w/2"/>
                                          </p:val>
                                        </p:tav>
                                        <p:tav tm="100000">
                                          <p:val>
                                            <p:strVal val="#ppt_x"/>
                                          </p:val>
                                        </p:tav>
                                      </p:tavLst>
                                    </p:anim>
                                    <p:anim calcmode="lin" valueType="num">
                                      <p:cBhvr additive="base">
                                        <p:cTn id="91" dur="500" fill="hold"/>
                                        <p:tgtEl>
                                          <p:spTgt spid="7"/>
                                        </p:tgtEl>
                                        <p:attrNameLst>
                                          <p:attrName>ppt_y</p:attrName>
                                        </p:attrNameLst>
                                      </p:cBhvr>
                                      <p:tavLst>
                                        <p:tav tm="0">
                                          <p:val>
                                            <p:strVal val="#ppt_y"/>
                                          </p:val>
                                        </p:tav>
                                        <p:tav tm="100000">
                                          <p:val>
                                            <p:strVal val="#ppt_y"/>
                                          </p:val>
                                        </p:tav>
                                      </p:tavLst>
                                    </p:anim>
                                  </p:childTnLst>
                                </p:cTn>
                              </p:par>
                            </p:childTnLst>
                          </p:cTn>
                        </p:par>
                        <p:par>
                          <p:cTn id="92" fill="hold">
                            <p:stCondLst>
                              <p:cond delay="6000"/>
                            </p:stCondLst>
                            <p:childTnLst>
                              <p:par>
                                <p:cTn id="93" presetID="53" presetClass="entr" presetSubtype="16" fill="hold"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p:cTn id="95" dur="500" fill="hold"/>
                                        <p:tgtEl>
                                          <p:spTgt spid="13"/>
                                        </p:tgtEl>
                                        <p:attrNameLst>
                                          <p:attrName>ppt_w</p:attrName>
                                        </p:attrNameLst>
                                      </p:cBhvr>
                                      <p:tavLst>
                                        <p:tav tm="0">
                                          <p:val>
                                            <p:fltVal val="0"/>
                                          </p:val>
                                        </p:tav>
                                        <p:tav tm="100000">
                                          <p:val>
                                            <p:strVal val="#ppt_w"/>
                                          </p:val>
                                        </p:tav>
                                      </p:tavLst>
                                    </p:anim>
                                    <p:anim calcmode="lin" valueType="num">
                                      <p:cBhvr>
                                        <p:cTn id="96" dur="500" fill="hold"/>
                                        <p:tgtEl>
                                          <p:spTgt spid="13"/>
                                        </p:tgtEl>
                                        <p:attrNameLst>
                                          <p:attrName>ppt_h</p:attrName>
                                        </p:attrNameLst>
                                      </p:cBhvr>
                                      <p:tavLst>
                                        <p:tav tm="0">
                                          <p:val>
                                            <p:fltVal val="0"/>
                                          </p:val>
                                        </p:tav>
                                        <p:tav tm="100000">
                                          <p:val>
                                            <p:strVal val="#ppt_h"/>
                                          </p:val>
                                        </p:tav>
                                      </p:tavLst>
                                    </p:anim>
                                    <p:animEffect transition="in" filter="fade">
                                      <p:cBhvr>
                                        <p:cTn id="97" dur="500"/>
                                        <p:tgtEl>
                                          <p:spTgt spid="13"/>
                                        </p:tgtEl>
                                      </p:cBhvr>
                                    </p:animEffect>
                                  </p:childTnLst>
                                </p:cTn>
                              </p:par>
                              <p:par>
                                <p:cTn id="98" presetID="53" presetClass="entr" presetSubtype="16" fill="hold" nodeType="withEffect">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cBhvr>
                                        <p:cTn id="100" dur="500" fill="hold"/>
                                        <p:tgtEl>
                                          <p:spTgt spid="56"/>
                                        </p:tgtEl>
                                        <p:attrNameLst>
                                          <p:attrName>ppt_w</p:attrName>
                                        </p:attrNameLst>
                                      </p:cBhvr>
                                      <p:tavLst>
                                        <p:tav tm="0">
                                          <p:val>
                                            <p:fltVal val="0"/>
                                          </p:val>
                                        </p:tav>
                                        <p:tav tm="100000">
                                          <p:val>
                                            <p:strVal val="#ppt_w"/>
                                          </p:val>
                                        </p:tav>
                                      </p:tavLst>
                                    </p:anim>
                                    <p:anim calcmode="lin" valueType="num">
                                      <p:cBhvr>
                                        <p:cTn id="101" dur="500" fill="hold"/>
                                        <p:tgtEl>
                                          <p:spTgt spid="56"/>
                                        </p:tgtEl>
                                        <p:attrNameLst>
                                          <p:attrName>ppt_h</p:attrName>
                                        </p:attrNameLst>
                                      </p:cBhvr>
                                      <p:tavLst>
                                        <p:tav tm="0">
                                          <p:val>
                                            <p:fltVal val="0"/>
                                          </p:val>
                                        </p:tav>
                                        <p:tav tm="100000">
                                          <p:val>
                                            <p:strVal val="#ppt_h"/>
                                          </p:val>
                                        </p:tav>
                                      </p:tavLst>
                                    </p:anim>
                                    <p:animEffect transition="in" filter="fade">
                                      <p:cBhvr>
                                        <p:cTn id="102" dur="500"/>
                                        <p:tgtEl>
                                          <p:spTgt spid="56"/>
                                        </p:tgtEl>
                                      </p:cBhvr>
                                    </p:animEffect>
                                  </p:childTnLst>
                                </p:cTn>
                              </p:par>
                            </p:childTnLst>
                          </p:cTn>
                        </p:par>
                        <p:par>
                          <p:cTn id="103" fill="hold">
                            <p:stCondLst>
                              <p:cond delay="6500"/>
                            </p:stCondLst>
                            <p:childTnLst>
                              <p:par>
                                <p:cTn id="104" presetID="2" presetClass="entr" presetSubtype="8" accel="16000" decel="80000" fill="hold" grpId="0" nodeType="afterEffect">
                                  <p:stCondLst>
                                    <p:cond delay="0"/>
                                  </p:stCondLst>
                                  <p:childTnLst>
                                    <p:set>
                                      <p:cBhvr>
                                        <p:cTn id="105" dur="1" fill="hold">
                                          <p:stCondLst>
                                            <p:cond delay="0"/>
                                          </p:stCondLst>
                                        </p:cTn>
                                        <p:tgtEl>
                                          <p:spTgt spid="29"/>
                                        </p:tgtEl>
                                        <p:attrNameLst>
                                          <p:attrName>style.visibility</p:attrName>
                                        </p:attrNameLst>
                                      </p:cBhvr>
                                      <p:to>
                                        <p:strVal val="visible"/>
                                      </p:to>
                                    </p:set>
                                    <p:anim calcmode="lin" valueType="num">
                                      <p:cBhvr additive="base">
                                        <p:cTn id="106" dur="500" fill="hold"/>
                                        <p:tgtEl>
                                          <p:spTgt spid="29"/>
                                        </p:tgtEl>
                                        <p:attrNameLst>
                                          <p:attrName>ppt_x</p:attrName>
                                        </p:attrNameLst>
                                      </p:cBhvr>
                                      <p:tavLst>
                                        <p:tav tm="0">
                                          <p:val>
                                            <p:strVal val="0-#ppt_w/2"/>
                                          </p:val>
                                        </p:tav>
                                        <p:tav tm="100000">
                                          <p:val>
                                            <p:strVal val="#ppt_x"/>
                                          </p:val>
                                        </p:tav>
                                      </p:tavLst>
                                    </p:anim>
                                    <p:anim calcmode="lin" valueType="num">
                                      <p:cBhvr additive="base">
                                        <p:cTn id="107" dur="500" fill="hold"/>
                                        <p:tgtEl>
                                          <p:spTgt spid="29"/>
                                        </p:tgtEl>
                                        <p:attrNameLst>
                                          <p:attrName>ppt_y</p:attrName>
                                        </p:attrNameLst>
                                      </p:cBhvr>
                                      <p:tavLst>
                                        <p:tav tm="0">
                                          <p:val>
                                            <p:strVal val="#ppt_y"/>
                                          </p:val>
                                        </p:tav>
                                        <p:tav tm="100000">
                                          <p:val>
                                            <p:strVal val="#ppt_y"/>
                                          </p:val>
                                        </p:tav>
                                      </p:tavLst>
                                    </p:anim>
                                  </p:childTnLst>
                                </p:cTn>
                              </p:par>
                            </p:childTnLst>
                          </p:cTn>
                        </p:par>
                        <p:par>
                          <p:cTn id="108" fill="hold">
                            <p:stCondLst>
                              <p:cond delay="7000"/>
                            </p:stCondLst>
                            <p:childTnLst>
                              <p:par>
                                <p:cTn id="109" presetID="2" presetClass="entr" presetSubtype="2" accel="16000" decel="80000" fill="hold" grpId="0" nodeType="afterEffect">
                                  <p:stCondLst>
                                    <p:cond delay="0"/>
                                  </p:stCondLst>
                                  <p:childTnLst>
                                    <p:set>
                                      <p:cBhvr>
                                        <p:cTn id="110" dur="1" fill="hold">
                                          <p:stCondLst>
                                            <p:cond delay="0"/>
                                          </p:stCondLst>
                                        </p:cTn>
                                        <p:tgtEl>
                                          <p:spTgt spid="6"/>
                                        </p:tgtEl>
                                        <p:attrNameLst>
                                          <p:attrName>style.visibility</p:attrName>
                                        </p:attrNameLst>
                                      </p:cBhvr>
                                      <p:to>
                                        <p:strVal val="visible"/>
                                      </p:to>
                                    </p:set>
                                    <p:anim calcmode="lin" valueType="num">
                                      <p:cBhvr additive="base">
                                        <p:cTn id="111" dur="500" fill="hold"/>
                                        <p:tgtEl>
                                          <p:spTgt spid="6"/>
                                        </p:tgtEl>
                                        <p:attrNameLst>
                                          <p:attrName>ppt_x</p:attrName>
                                        </p:attrNameLst>
                                      </p:cBhvr>
                                      <p:tavLst>
                                        <p:tav tm="0">
                                          <p:val>
                                            <p:strVal val="1+#ppt_w/2"/>
                                          </p:val>
                                        </p:tav>
                                        <p:tav tm="100000">
                                          <p:val>
                                            <p:strVal val="#ppt_x"/>
                                          </p:val>
                                        </p:tav>
                                      </p:tavLst>
                                    </p:anim>
                                    <p:anim calcmode="lin" valueType="num">
                                      <p:cBhvr additive="base">
                                        <p:cTn id="112" dur="500" fill="hold"/>
                                        <p:tgtEl>
                                          <p:spTgt spid="6"/>
                                        </p:tgtEl>
                                        <p:attrNameLst>
                                          <p:attrName>ppt_y</p:attrName>
                                        </p:attrNameLst>
                                      </p:cBhvr>
                                      <p:tavLst>
                                        <p:tav tm="0">
                                          <p:val>
                                            <p:strVal val="#ppt_y"/>
                                          </p:val>
                                        </p:tav>
                                        <p:tav tm="100000">
                                          <p:val>
                                            <p:strVal val="#ppt_y"/>
                                          </p:val>
                                        </p:tav>
                                      </p:tavLst>
                                    </p:anim>
                                  </p:childTnLst>
                                </p:cTn>
                              </p:par>
                              <p:par>
                                <p:cTn id="113" presetID="53" presetClass="entr" presetSubtype="16" fill="hold" grpId="0" nodeType="withEffect">
                                  <p:stCondLst>
                                    <p:cond delay="0"/>
                                  </p:stCondLst>
                                  <p:childTnLst>
                                    <p:set>
                                      <p:cBhvr>
                                        <p:cTn id="114" dur="1" fill="hold">
                                          <p:stCondLst>
                                            <p:cond delay="0"/>
                                          </p:stCondLst>
                                        </p:cTn>
                                        <p:tgtEl>
                                          <p:spTgt spid="11"/>
                                        </p:tgtEl>
                                        <p:attrNameLst>
                                          <p:attrName>style.visibility</p:attrName>
                                        </p:attrNameLst>
                                      </p:cBhvr>
                                      <p:to>
                                        <p:strVal val="visible"/>
                                      </p:to>
                                    </p:set>
                                    <p:anim calcmode="lin" valueType="num">
                                      <p:cBhvr>
                                        <p:cTn id="115" dur="500" fill="hold"/>
                                        <p:tgtEl>
                                          <p:spTgt spid="11"/>
                                        </p:tgtEl>
                                        <p:attrNameLst>
                                          <p:attrName>ppt_w</p:attrName>
                                        </p:attrNameLst>
                                      </p:cBhvr>
                                      <p:tavLst>
                                        <p:tav tm="0">
                                          <p:val>
                                            <p:fltVal val="0"/>
                                          </p:val>
                                        </p:tav>
                                        <p:tav tm="100000">
                                          <p:val>
                                            <p:strVal val="#ppt_w"/>
                                          </p:val>
                                        </p:tav>
                                      </p:tavLst>
                                    </p:anim>
                                    <p:anim calcmode="lin" valueType="num">
                                      <p:cBhvr>
                                        <p:cTn id="116" dur="500" fill="hold"/>
                                        <p:tgtEl>
                                          <p:spTgt spid="11"/>
                                        </p:tgtEl>
                                        <p:attrNameLst>
                                          <p:attrName>ppt_h</p:attrName>
                                        </p:attrNameLst>
                                      </p:cBhvr>
                                      <p:tavLst>
                                        <p:tav tm="0">
                                          <p:val>
                                            <p:fltVal val="0"/>
                                          </p:val>
                                        </p:tav>
                                        <p:tav tm="100000">
                                          <p:val>
                                            <p:strVal val="#ppt_h"/>
                                          </p:val>
                                        </p:tav>
                                      </p:tavLst>
                                    </p:anim>
                                    <p:animEffect transition="in" filter="fade">
                                      <p:cBhvr>
                                        <p:cTn id="117" dur="500"/>
                                        <p:tgtEl>
                                          <p:spTgt spid="11"/>
                                        </p:tgtEl>
                                      </p:cBhvr>
                                    </p:animEffect>
                                  </p:childTnLst>
                                </p:cTn>
                              </p:par>
                              <p:par>
                                <p:cTn id="118" presetID="53" presetClass="entr" presetSubtype="16" fill="hold" nodeType="withEffect">
                                  <p:stCondLst>
                                    <p:cond delay="0"/>
                                  </p:stCondLst>
                                  <p:childTnLst>
                                    <p:set>
                                      <p:cBhvr>
                                        <p:cTn id="119" dur="1" fill="hold">
                                          <p:stCondLst>
                                            <p:cond delay="0"/>
                                          </p:stCondLst>
                                        </p:cTn>
                                        <p:tgtEl>
                                          <p:spTgt spid="45"/>
                                        </p:tgtEl>
                                        <p:attrNameLst>
                                          <p:attrName>style.visibility</p:attrName>
                                        </p:attrNameLst>
                                      </p:cBhvr>
                                      <p:to>
                                        <p:strVal val="visible"/>
                                      </p:to>
                                    </p:set>
                                    <p:anim calcmode="lin" valueType="num">
                                      <p:cBhvr>
                                        <p:cTn id="120" dur="500" fill="hold"/>
                                        <p:tgtEl>
                                          <p:spTgt spid="45"/>
                                        </p:tgtEl>
                                        <p:attrNameLst>
                                          <p:attrName>ppt_w</p:attrName>
                                        </p:attrNameLst>
                                      </p:cBhvr>
                                      <p:tavLst>
                                        <p:tav tm="0">
                                          <p:val>
                                            <p:fltVal val="0"/>
                                          </p:val>
                                        </p:tav>
                                        <p:tav tm="100000">
                                          <p:val>
                                            <p:strVal val="#ppt_w"/>
                                          </p:val>
                                        </p:tav>
                                      </p:tavLst>
                                    </p:anim>
                                    <p:anim calcmode="lin" valueType="num">
                                      <p:cBhvr>
                                        <p:cTn id="121" dur="500" fill="hold"/>
                                        <p:tgtEl>
                                          <p:spTgt spid="45"/>
                                        </p:tgtEl>
                                        <p:attrNameLst>
                                          <p:attrName>ppt_h</p:attrName>
                                        </p:attrNameLst>
                                      </p:cBhvr>
                                      <p:tavLst>
                                        <p:tav tm="0">
                                          <p:val>
                                            <p:fltVal val="0"/>
                                          </p:val>
                                        </p:tav>
                                        <p:tav tm="100000">
                                          <p:val>
                                            <p:strVal val="#ppt_h"/>
                                          </p:val>
                                        </p:tav>
                                      </p:tavLst>
                                    </p:anim>
                                    <p:animEffect transition="in" filter="fade">
                                      <p:cBhvr>
                                        <p:cTn id="122" dur="500"/>
                                        <p:tgtEl>
                                          <p:spTgt spid="45"/>
                                        </p:tgtEl>
                                      </p:cBhvr>
                                    </p:animEffect>
                                  </p:childTnLst>
                                </p:cTn>
                              </p:par>
                            </p:childTnLst>
                          </p:cTn>
                        </p:par>
                        <p:par>
                          <p:cTn id="123" fill="hold">
                            <p:stCondLst>
                              <p:cond delay="7500"/>
                            </p:stCondLst>
                            <p:childTnLst>
                              <p:par>
                                <p:cTn id="124" presetID="2" presetClass="entr" presetSubtype="2" accel="16000" decel="80000" fill="hold" grpId="0" nodeType="afterEffect">
                                  <p:stCondLst>
                                    <p:cond delay="0"/>
                                  </p:stCondLst>
                                  <p:childTnLst>
                                    <p:set>
                                      <p:cBhvr>
                                        <p:cTn id="125" dur="1" fill="hold">
                                          <p:stCondLst>
                                            <p:cond delay="0"/>
                                          </p:stCondLst>
                                        </p:cTn>
                                        <p:tgtEl>
                                          <p:spTgt spid="37"/>
                                        </p:tgtEl>
                                        <p:attrNameLst>
                                          <p:attrName>style.visibility</p:attrName>
                                        </p:attrNameLst>
                                      </p:cBhvr>
                                      <p:to>
                                        <p:strVal val="visible"/>
                                      </p:to>
                                    </p:set>
                                    <p:anim calcmode="lin" valueType="num">
                                      <p:cBhvr additive="base">
                                        <p:cTn id="126" dur="500" fill="hold"/>
                                        <p:tgtEl>
                                          <p:spTgt spid="37"/>
                                        </p:tgtEl>
                                        <p:attrNameLst>
                                          <p:attrName>ppt_x</p:attrName>
                                        </p:attrNameLst>
                                      </p:cBhvr>
                                      <p:tavLst>
                                        <p:tav tm="0">
                                          <p:val>
                                            <p:strVal val="1+#ppt_w/2"/>
                                          </p:val>
                                        </p:tav>
                                        <p:tav tm="100000">
                                          <p:val>
                                            <p:strVal val="#ppt_x"/>
                                          </p:val>
                                        </p:tav>
                                      </p:tavLst>
                                    </p:anim>
                                    <p:anim calcmode="lin" valueType="num">
                                      <p:cBhvr additive="base">
                                        <p:cTn id="127"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28" grpId="0"/>
      <p:bldP spid="29" grpId="0"/>
      <p:bldP spid="32" grpId="0"/>
      <p:bldP spid="33" grpId="0"/>
      <p:bldP spid="37"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3914739" y="2541832"/>
            <a:ext cx="827461" cy="613441"/>
          </a:xfrm>
          <a:custGeom>
            <a:avLst/>
            <a:gdLst>
              <a:gd name="T0" fmla="*/ 503 w 547"/>
              <a:gd name="T1" fmla="*/ 406 h 406"/>
              <a:gd name="T2" fmla="*/ 44 w 547"/>
              <a:gd name="T3" fmla="*/ 406 h 406"/>
              <a:gd name="T4" fmla="*/ 0 w 547"/>
              <a:gd name="T5" fmla="*/ 362 h 406"/>
              <a:gd name="T6" fmla="*/ 0 w 547"/>
              <a:gd name="T7" fmla="*/ 44 h 406"/>
              <a:gd name="T8" fmla="*/ 44 w 547"/>
              <a:gd name="T9" fmla="*/ 0 h 406"/>
              <a:gd name="T10" fmla="*/ 503 w 547"/>
              <a:gd name="T11" fmla="*/ 0 h 406"/>
              <a:gd name="T12" fmla="*/ 547 w 547"/>
              <a:gd name="T13" fmla="*/ 44 h 406"/>
              <a:gd name="T14" fmla="*/ 547 w 547"/>
              <a:gd name="T15" fmla="*/ 362 h 406"/>
              <a:gd name="T16" fmla="*/ 503 w 547"/>
              <a:gd name="T1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406">
                <a:moveTo>
                  <a:pt x="503" y="406"/>
                </a:moveTo>
                <a:cubicBezTo>
                  <a:pt x="44" y="406"/>
                  <a:pt x="44" y="406"/>
                  <a:pt x="44" y="406"/>
                </a:cubicBezTo>
                <a:cubicBezTo>
                  <a:pt x="20" y="406"/>
                  <a:pt x="0" y="386"/>
                  <a:pt x="0" y="362"/>
                </a:cubicBezTo>
                <a:cubicBezTo>
                  <a:pt x="0" y="44"/>
                  <a:pt x="0" y="44"/>
                  <a:pt x="0" y="44"/>
                </a:cubicBezTo>
                <a:cubicBezTo>
                  <a:pt x="0" y="20"/>
                  <a:pt x="20" y="0"/>
                  <a:pt x="44" y="0"/>
                </a:cubicBezTo>
                <a:cubicBezTo>
                  <a:pt x="503" y="0"/>
                  <a:pt x="503" y="0"/>
                  <a:pt x="503" y="0"/>
                </a:cubicBezTo>
                <a:cubicBezTo>
                  <a:pt x="528" y="0"/>
                  <a:pt x="547" y="20"/>
                  <a:pt x="547" y="44"/>
                </a:cubicBezTo>
                <a:cubicBezTo>
                  <a:pt x="547" y="362"/>
                  <a:pt x="547" y="362"/>
                  <a:pt x="547" y="362"/>
                </a:cubicBezTo>
                <a:cubicBezTo>
                  <a:pt x="547" y="386"/>
                  <a:pt x="528" y="406"/>
                  <a:pt x="503" y="4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6"/>
          <p:cNvSpPr>
            <a:spLocks/>
          </p:cNvSpPr>
          <p:nvPr/>
        </p:nvSpPr>
        <p:spPr bwMode="auto">
          <a:xfrm>
            <a:off x="5592058" y="1889818"/>
            <a:ext cx="827461" cy="613441"/>
          </a:xfrm>
          <a:custGeom>
            <a:avLst/>
            <a:gdLst>
              <a:gd name="T0" fmla="*/ 503 w 547"/>
              <a:gd name="T1" fmla="*/ 406 h 406"/>
              <a:gd name="T2" fmla="*/ 44 w 547"/>
              <a:gd name="T3" fmla="*/ 406 h 406"/>
              <a:gd name="T4" fmla="*/ 0 w 547"/>
              <a:gd name="T5" fmla="*/ 362 h 406"/>
              <a:gd name="T6" fmla="*/ 0 w 547"/>
              <a:gd name="T7" fmla="*/ 44 h 406"/>
              <a:gd name="T8" fmla="*/ 44 w 547"/>
              <a:gd name="T9" fmla="*/ 0 h 406"/>
              <a:gd name="T10" fmla="*/ 503 w 547"/>
              <a:gd name="T11" fmla="*/ 0 h 406"/>
              <a:gd name="T12" fmla="*/ 547 w 547"/>
              <a:gd name="T13" fmla="*/ 44 h 406"/>
              <a:gd name="T14" fmla="*/ 547 w 547"/>
              <a:gd name="T15" fmla="*/ 362 h 406"/>
              <a:gd name="T16" fmla="*/ 503 w 547"/>
              <a:gd name="T1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406">
                <a:moveTo>
                  <a:pt x="503" y="406"/>
                </a:moveTo>
                <a:cubicBezTo>
                  <a:pt x="44" y="406"/>
                  <a:pt x="44" y="406"/>
                  <a:pt x="44" y="406"/>
                </a:cubicBezTo>
                <a:cubicBezTo>
                  <a:pt x="20" y="406"/>
                  <a:pt x="0" y="386"/>
                  <a:pt x="0" y="362"/>
                </a:cubicBezTo>
                <a:cubicBezTo>
                  <a:pt x="0" y="44"/>
                  <a:pt x="0" y="44"/>
                  <a:pt x="0" y="44"/>
                </a:cubicBezTo>
                <a:cubicBezTo>
                  <a:pt x="0" y="20"/>
                  <a:pt x="20" y="0"/>
                  <a:pt x="44" y="0"/>
                </a:cubicBezTo>
                <a:cubicBezTo>
                  <a:pt x="503" y="0"/>
                  <a:pt x="503" y="0"/>
                  <a:pt x="503" y="0"/>
                </a:cubicBezTo>
                <a:cubicBezTo>
                  <a:pt x="527" y="0"/>
                  <a:pt x="547" y="20"/>
                  <a:pt x="547" y="44"/>
                </a:cubicBezTo>
                <a:cubicBezTo>
                  <a:pt x="547" y="362"/>
                  <a:pt x="547" y="362"/>
                  <a:pt x="547" y="362"/>
                </a:cubicBezTo>
                <a:cubicBezTo>
                  <a:pt x="547" y="386"/>
                  <a:pt x="527" y="406"/>
                  <a:pt x="503" y="406"/>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p:cNvSpPr>
          <p:nvPr/>
        </p:nvSpPr>
        <p:spPr bwMode="auto">
          <a:xfrm>
            <a:off x="7159878" y="2101349"/>
            <a:ext cx="826216" cy="613441"/>
          </a:xfrm>
          <a:custGeom>
            <a:avLst/>
            <a:gdLst>
              <a:gd name="T0" fmla="*/ 503 w 547"/>
              <a:gd name="T1" fmla="*/ 406 h 406"/>
              <a:gd name="T2" fmla="*/ 44 w 547"/>
              <a:gd name="T3" fmla="*/ 406 h 406"/>
              <a:gd name="T4" fmla="*/ 0 w 547"/>
              <a:gd name="T5" fmla="*/ 362 h 406"/>
              <a:gd name="T6" fmla="*/ 0 w 547"/>
              <a:gd name="T7" fmla="*/ 44 h 406"/>
              <a:gd name="T8" fmla="*/ 44 w 547"/>
              <a:gd name="T9" fmla="*/ 0 h 406"/>
              <a:gd name="T10" fmla="*/ 503 w 547"/>
              <a:gd name="T11" fmla="*/ 0 h 406"/>
              <a:gd name="T12" fmla="*/ 547 w 547"/>
              <a:gd name="T13" fmla="*/ 44 h 406"/>
              <a:gd name="T14" fmla="*/ 547 w 547"/>
              <a:gd name="T15" fmla="*/ 362 h 406"/>
              <a:gd name="T16" fmla="*/ 503 w 547"/>
              <a:gd name="T1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406">
                <a:moveTo>
                  <a:pt x="503" y="406"/>
                </a:moveTo>
                <a:cubicBezTo>
                  <a:pt x="44" y="406"/>
                  <a:pt x="44" y="406"/>
                  <a:pt x="44" y="406"/>
                </a:cubicBezTo>
                <a:cubicBezTo>
                  <a:pt x="19" y="406"/>
                  <a:pt x="0" y="386"/>
                  <a:pt x="0" y="362"/>
                </a:cubicBezTo>
                <a:cubicBezTo>
                  <a:pt x="0" y="44"/>
                  <a:pt x="0" y="44"/>
                  <a:pt x="0" y="44"/>
                </a:cubicBezTo>
                <a:cubicBezTo>
                  <a:pt x="0" y="20"/>
                  <a:pt x="19" y="0"/>
                  <a:pt x="44" y="0"/>
                </a:cubicBezTo>
                <a:cubicBezTo>
                  <a:pt x="503" y="0"/>
                  <a:pt x="503" y="0"/>
                  <a:pt x="503" y="0"/>
                </a:cubicBezTo>
                <a:cubicBezTo>
                  <a:pt x="527" y="0"/>
                  <a:pt x="547" y="20"/>
                  <a:pt x="547" y="44"/>
                </a:cubicBezTo>
                <a:cubicBezTo>
                  <a:pt x="547" y="362"/>
                  <a:pt x="547" y="362"/>
                  <a:pt x="547" y="362"/>
                </a:cubicBezTo>
                <a:cubicBezTo>
                  <a:pt x="547" y="386"/>
                  <a:pt x="527" y="406"/>
                  <a:pt x="503" y="40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8"/>
          <p:cNvSpPr>
            <a:spLocks/>
          </p:cNvSpPr>
          <p:nvPr/>
        </p:nvSpPr>
        <p:spPr bwMode="auto">
          <a:xfrm>
            <a:off x="7605338" y="3163983"/>
            <a:ext cx="827461" cy="614685"/>
          </a:xfrm>
          <a:custGeom>
            <a:avLst/>
            <a:gdLst>
              <a:gd name="T0" fmla="*/ 503 w 547"/>
              <a:gd name="T1" fmla="*/ 406 h 406"/>
              <a:gd name="T2" fmla="*/ 44 w 547"/>
              <a:gd name="T3" fmla="*/ 406 h 406"/>
              <a:gd name="T4" fmla="*/ 0 w 547"/>
              <a:gd name="T5" fmla="*/ 362 h 406"/>
              <a:gd name="T6" fmla="*/ 0 w 547"/>
              <a:gd name="T7" fmla="*/ 44 h 406"/>
              <a:gd name="T8" fmla="*/ 44 w 547"/>
              <a:gd name="T9" fmla="*/ 0 h 406"/>
              <a:gd name="T10" fmla="*/ 503 w 547"/>
              <a:gd name="T11" fmla="*/ 0 h 406"/>
              <a:gd name="T12" fmla="*/ 547 w 547"/>
              <a:gd name="T13" fmla="*/ 44 h 406"/>
              <a:gd name="T14" fmla="*/ 547 w 547"/>
              <a:gd name="T15" fmla="*/ 362 h 406"/>
              <a:gd name="T16" fmla="*/ 503 w 547"/>
              <a:gd name="T1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406">
                <a:moveTo>
                  <a:pt x="503" y="406"/>
                </a:moveTo>
                <a:cubicBezTo>
                  <a:pt x="44" y="406"/>
                  <a:pt x="44" y="406"/>
                  <a:pt x="44" y="406"/>
                </a:cubicBezTo>
                <a:cubicBezTo>
                  <a:pt x="20" y="406"/>
                  <a:pt x="0" y="386"/>
                  <a:pt x="0" y="362"/>
                </a:cubicBezTo>
                <a:cubicBezTo>
                  <a:pt x="0" y="44"/>
                  <a:pt x="0" y="44"/>
                  <a:pt x="0" y="44"/>
                </a:cubicBezTo>
                <a:cubicBezTo>
                  <a:pt x="0" y="20"/>
                  <a:pt x="20" y="0"/>
                  <a:pt x="44" y="0"/>
                </a:cubicBezTo>
                <a:cubicBezTo>
                  <a:pt x="503" y="0"/>
                  <a:pt x="503" y="0"/>
                  <a:pt x="503" y="0"/>
                </a:cubicBezTo>
                <a:cubicBezTo>
                  <a:pt x="528" y="0"/>
                  <a:pt x="547" y="20"/>
                  <a:pt x="547" y="44"/>
                </a:cubicBezTo>
                <a:cubicBezTo>
                  <a:pt x="547" y="362"/>
                  <a:pt x="547" y="362"/>
                  <a:pt x="547" y="362"/>
                </a:cubicBezTo>
                <a:cubicBezTo>
                  <a:pt x="547" y="386"/>
                  <a:pt x="528" y="406"/>
                  <a:pt x="503" y="406"/>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9"/>
          <p:cNvSpPr>
            <a:spLocks/>
          </p:cNvSpPr>
          <p:nvPr/>
        </p:nvSpPr>
        <p:spPr bwMode="auto">
          <a:xfrm>
            <a:off x="7594593" y="5006736"/>
            <a:ext cx="828705" cy="612196"/>
          </a:xfrm>
          <a:custGeom>
            <a:avLst/>
            <a:gdLst>
              <a:gd name="T0" fmla="*/ 504 w 548"/>
              <a:gd name="T1" fmla="*/ 405 h 405"/>
              <a:gd name="T2" fmla="*/ 44 w 548"/>
              <a:gd name="T3" fmla="*/ 405 h 405"/>
              <a:gd name="T4" fmla="*/ 0 w 548"/>
              <a:gd name="T5" fmla="*/ 361 h 405"/>
              <a:gd name="T6" fmla="*/ 0 w 548"/>
              <a:gd name="T7" fmla="*/ 44 h 405"/>
              <a:gd name="T8" fmla="*/ 44 w 548"/>
              <a:gd name="T9" fmla="*/ 0 h 405"/>
              <a:gd name="T10" fmla="*/ 504 w 548"/>
              <a:gd name="T11" fmla="*/ 0 h 405"/>
              <a:gd name="T12" fmla="*/ 548 w 548"/>
              <a:gd name="T13" fmla="*/ 44 h 405"/>
              <a:gd name="T14" fmla="*/ 548 w 548"/>
              <a:gd name="T15" fmla="*/ 361 h 405"/>
              <a:gd name="T16" fmla="*/ 504 w 548"/>
              <a:gd name="T17" fmla="*/ 40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8" h="405">
                <a:moveTo>
                  <a:pt x="504" y="405"/>
                </a:moveTo>
                <a:cubicBezTo>
                  <a:pt x="44" y="405"/>
                  <a:pt x="44" y="405"/>
                  <a:pt x="44" y="405"/>
                </a:cubicBezTo>
                <a:cubicBezTo>
                  <a:pt x="20" y="405"/>
                  <a:pt x="0" y="386"/>
                  <a:pt x="0" y="361"/>
                </a:cubicBezTo>
                <a:cubicBezTo>
                  <a:pt x="0" y="44"/>
                  <a:pt x="0" y="44"/>
                  <a:pt x="0" y="44"/>
                </a:cubicBezTo>
                <a:cubicBezTo>
                  <a:pt x="0" y="19"/>
                  <a:pt x="20" y="0"/>
                  <a:pt x="44" y="0"/>
                </a:cubicBezTo>
                <a:cubicBezTo>
                  <a:pt x="504" y="0"/>
                  <a:pt x="504" y="0"/>
                  <a:pt x="504" y="0"/>
                </a:cubicBezTo>
                <a:cubicBezTo>
                  <a:pt x="528" y="0"/>
                  <a:pt x="548" y="19"/>
                  <a:pt x="548" y="44"/>
                </a:cubicBezTo>
                <a:cubicBezTo>
                  <a:pt x="548" y="361"/>
                  <a:pt x="548" y="361"/>
                  <a:pt x="548" y="361"/>
                </a:cubicBezTo>
                <a:cubicBezTo>
                  <a:pt x="548" y="386"/>
                  <a:pt x="528" y="405"/>
                  <a:pt x="504" y="405"/>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0"/>
          <p:cNvSpPr>
            <a:spLocks/>
          </p:cNvSpPr>
          <p:nvPr/>
        </p:nvSpPr>
        <p:spPr bwMode="auto">
          <a:xfrm>
            <a:off x="5935485" y="5724755"/>
            <a:ext cx="827461" cy="613441"/>
          </a:xfrm>
          <a:custGeom>
            <a:avLst/>
            <a:gdLst>
              <a:gd name="T0" fmla="*/ 503 w 547"/>
              <a:gd name="T1" fmla="*/ 406 h 406"/>
              <a:gd name="T2" fmla="*/ 44 w 547"/>
              <a:gd name="T3" fmla="*/ 406 h 406"/>
              <a:gd name="T4" fmla="*/ 0 w 547"/>
              <a:gd name="T5" fmla="*/ 362 h 406"/>
              <a:gd name="T6" fmla="*/ 0 w 547"/>
              <a:gd name="T7" fmla="*/ 44 h 406"/>
              <a:gd name="T8" fmla="*/ 44 w 547"/>
              <a:gd name="T9" fmla="*/ 0 h 406"/>
              <a:gd name="T10" fmla="*/ 503 w 547"/>
              <a:gd name="T11" fmla="*/ 0 h 406"/>
              <a:gd name="T12" fmla="*/ 547 w 547"/>
              <a:gd name="T13" fmla="*/ 44 h 406"/>
              <a:gd name="T14" fmla="*/ 547 w 547"/>
              <a:gd name="T15" fmla="*/ 362 h 406"/>
              <a:gd name="T16" fmla="*/ 503 w 547"/>
              <a:gd name="T1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406">
                <a:moveTo>
                  <a:pt x="503" y="406"/>
                </a:moveTo>
                <a:cubicBezTo>
                  <a:pt x="44" y="406"/>
                  <a:pt x="44" y="406"/>
                  <a:pt x="44" y="406"/>
                </a:cubicBezTo>
                <a:cubicBezTo>
                  <a:pt x="20" y="406"/>
                  <a:pt x="0" y="386"/>
                  <a:pt x="0" y="362"/>
                </a:cubicBezTo>
                <a:cubicBezTo>
                  <a:pt x="0" y="44"/>
                  <a:pt x="0" y="44"/>
                  <a:pt x="0" y="44"/>
                </a:cubicBezTo>
                <a:cubicBezTo>
                  <a:pt x="0" y="20"/>
                  <a:pt x="20" y="0"/>
                  <a:pt x="44" y="0"/>
                </a:cubicBezTo>
                <a:cubicBezTo>
                  <a:pt x="503" y="0"/>
                  <a:pt x="503" y="0"/>
                  <a:pt x="503" y="0"/>
                </a:cubicBezTo>
                <a:cubicBezTo>
                  <a:pt x="528" y="0"/>
                  <a:pt x="547" y="20"/>
                  <a:pt x="547" y="44"/>
                </a:cubicBezTo>
                <a:cubicBezTo>
                  <a:pt x="547" y="362"/>
                  <a:pt x="547" y="362"/>
                  <a:pt x="547" y="362"/>
                </a:cubicBezTo>
                <a:cubicBezTo>
                  <a:pt x="547" y="386"/>
                  <a:pt x="528" y="406"/>
                  <a:pt x="503" y="40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1"/>
          <p:cNvSpPr>
            <a:spLocks/>
          </p:cNvSpPr>
          <p:nvPr/>
        </p:nvSpPr>
        <p:spPr bwMode="auto">
          <a:xfrm>
            <a:off x="4293007" y="5510735"/>
            <a:ext cx="827461" cy="612196"/>
          </a:xfrm>
          <a:custGeom>
            <a:avLst/>
            <a:gdLst>
              <a:gd name="T0" fmla="*/ 503 w 547"/>
              <a:gd name="T1" fmla="*/ 405 h 405"/>
              <a:gd name="T2" fmla="*/ 44 w 547"/>
              <a:gd name="T3" fmla="*/ 405 h 405"/>
              <a:gd name="T4" fmla="*/ 0 w 547"/>
              <a:gd name="T5" fmla="*/ 361 h 405"/>
              <a:gd name="T6" fmla="*/ 0 w 547"/>
              <a:gd name="T7" fmla="*/ 44 h 405"/>
              <a:gd name="T8" fmla="*/ 44 w 547"/>
              <a:gd name="T9" fmla="*/ 0 h 405"/>
              <a:gd name="T10" fmla="*/ 503 w 547"/>
              <a:gd name="T11" fmla="*/ 0 h 405"/>
              <a:gd name="T12" fmla="*/ 547 w 547"/>
              <a:gd name="T13" fmla="*/ 44 h 405"/>
              <a:gd name="T14" fmla="*/ 547 w 547"/>
              <a:gd name="T15" fmla="*/ 361 h 405"/>
              <a:gd name="T16" fmla="*/ 503 w 547"/>
              <a:gd name="T17" fmla="*/ 40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405">
                <a:moveTo>
                  <a:pt x="503" y="405"/>
                </a:moveTo>
                <a:cubicBezTo>
                  <a:pt x="44" y="405"/>
                  <a:pt x="44" y="405"/>
                  <a:pt x="44" y="405"/>
                </a:cubicBezTo>
                <a:cubicBezTo>
                  <a:pt x="20" y="405"/>
                  <a:pt x="0" y="386"/>
                  <a:pt x="0" y="361"/>
                </a:cubicBezTo>
                <a:cubicBezTo>
                  <a:pt x="0" y="44"/>
                  <a:pt x="0" y="44"/>
                  <a:pt x="0" y="44"/>
                </a:cubicBezTo>
                <a:cubicBezTo>
                  <a:pt x="0" y="19"/>
                  <a:pt x="20" y="0"/>
                  <a:pt x="44" y="0"/>
                </a:cubicBezTo>
                <a:cubicBezTo>
                  <a:pt x="503" y="0"/>
                  <a:pt x="503" y="0"/>
                  <a:pt x="503" y="0"/>
                </a:cubicBezTo>
                <a:cubicBezTo>
                  <a:pt x="528" y="0"/>
                  <a:pt x="547" y="19"/>
                  <a:pt x="547" y="44"/>
                </a:cubicBezTo>
                <a:cubicBezTo>
                  <a:pt x="547" y="361"/>
                  <a:pt x="547" y="361"/>
                  <a:pt x="547" y="361"/>
                </a:cubicBezTo>
                <a:cubicBezTo>
                  <a:pt x="547" y="386"/>
                  <a:pt x="528" y="405"/>
                  <a:pt x="503" y="40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2"/>
          <p:cNvSpPr>
            <a:spLocks/>
          </p:cNvSpPr>
          <p:nvPr/>
        </p:nvSpPr>
        <p:spPr bwMode="auto">
          <a:xfrm>
            <a:off x="3759201" y="4326160"/>
            <a:ext cx="827461" cy="612196"/>
          </a:xfrm>
          <a:custGeom>
            <a:avLst/>
            <a:gdLst>
              <a:gd name="T0" fmla="*/ 503 w 547"/>
              <a:gd name="T1" fmla="*/ 405 h 405"/>
              <a:gd name="T2" fmla="*/ 44 w 547"/>
              <a:gd name="T3" fmla="*/ 405 h 405"/>
              <a:gd name="T4" fmla="*/ 0 w 547"/>
              <a:gd name="T5" fmla="*/ 361 h 405"/>
              <a:gd name="T6" fmla="*/ 0 w 547"/>
              <a:gd name="T7" fmla="*/ 44 h 405"/>
              <a:gd name="T8" fmla="*/ 44 w 547"/>
              <a:gd name="T9" fmla="*/ 0 h 405"/>
              <a:gd name="T10" fmla="*/ 503 w 547"/>
              <a:gd name="T11" fmla="*/ 0 h 405"/>
              <a:gd name="T12" fmla="*/ 547 w 547"/>
              <a:gd name="T13" fmla="*/ 44 h 405"/>
              <a:gd name="T14" fmla="*/ 547 w 547"/>
              <a:gd name="T15" fmla="*/ 361 h 405"/>
              <a:gd name="T16" fmla="*/ 503 w 547"/>
              <a:gd name="T17" fmla="*/ 40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405">
                <a:moveTo>
                  <a:pt x="503" y="405"/>
                </a:moveTo>
                <a:cubicBezTo>
                  <a:pt x="44" y="405"/>
                  <a:pt x="44" y="405"/>
                  <a:pt x="44" y="405"/>
                </a:cubicBezTo>
                <a:cubicBezTo>
                  <a:pt x="20" y="405"/>
                  <a:pt x="0" y="386"/>
                  <a:pt x="0" y="361"/>
                </a:cubicBezTo>
                <a:cubicBezTo>
                  <a:pt x="0" y="44"/>
                  <a:pt x="0" y="44"/>
                  <a:pt x="0" y="44"/>
                </a:cubicBezTo>
                <a:cubicBezTo>
                  <a:pt x="0" y="19"/>
                  <a:pt x="20" y="0"/>
                  <a:pt x="44" y="0"/>
                </a:cubicBezTo>
                <a:cubicBezTo>
                  <a:pt x="503" y="0"/>
                  <a:pt x="503" y="0"/>
                  <a:pt x="503" y="0"/>
                </a:cubicBezTo>
                <a:cubicBezTo>
                  <a:pt x="527" y="0"/>
                  <a:pt x="547" y="19"/>
                  <a:pt x="547" y="44"/>
                </a:cubicBezTo>
                <a:cubicBezTo>
                  <a:pt x="547" y="361"/>
                  <a:pt x="547" y="361"/>
                  <a:pt x="547" y="361"/>
                </a:cubicBezTo>
                <a:cubicBezTo>
                  <a:pt x="547" y="386"/>
                  <a:pt x="527" y="405"/>
                  <a:pt x="503" y="40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3"/>
          <p:cNvSpPr>
            <a:spLocks/>
          </p:cNvSpPr>
          <p:nvPr/>
        </p:nvSpPr>
        <p:spPr bwMode="auto">
          <a:xfrm>
            <a:off x="4747177" y="2987292"/>
            <a:ext cx="843637" cy="1009129"/>
          </a:xfrm>
          <a:custGeom>
            <a:avLst/>
            <a:gdLst>
              <a:gd name="T0" fmla="*/ 106 w 558"/>
              <a:gd name="T1" fmla="*/ 667 h 667"/>
              <a:gd name="T2" fmla="*/ 255 w 558"/>
              <a:gd name="T3" fmla="*/ 598 h 667"/>
              <a:gd name="T4" fmla="*/ 558 w 558"/>
              <a:gd name="T5" fmla="*/ 199 h 667"/>
              <a:gd name="T6" fmla="*/ 354 w 558"/>
              <a:gd name="T7" fmla="*/ 184 h 667"/>
              <a:gd name="T8" fmla="*/ 344 w 558"/>
              <a:gd name="T9" fmla="*/ 170 h 667"/>
              <a:gd name="T10" fmla="*/ 386 w 558"/>
              <a:gd name="T11" fmla="*/ 0 h 667"/>
              <a:gd name="T12" fmla="*/ 240 w 558"/>
              <a:gd name="T13" fmla="*/ 118 h 667"/>
              <a:gd name="T14" fmla="*/ 0 w 558"/>
              <a:gd name="T15" fmla="*/ 541 h 667"/>
              <a:gd name="T16" fmla="*/ 106 w 558"/>
              <a:gd name="T17" fmla="*/ 667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8" h="667">
                <a:moveTo>
                  <a:pt x="106" y="667"/>
                </a:moveTo>
                <a:cubicBezTo>
                  <a:pt x="153" y="640"/>
                  <a:pt x="205" y="621"/>
                  <a:pt x="255" y="598"/>
                </a:cubicBezTo>
                <a:cubicBezTo>
                  <a:pt x="299" y="428"/>
                  <a:pt x="410" y="286"/>
                  <a:pt x="558" y="199"/>
                </a:cubicBezTo>
                <a:cubicBezTo>
                  <a:pt x="490" y="195"/>
                  <a:pt x="422" y="185"/>
                  <a:pt x="354" y="184"/>
                </a:cubicBezTo>
                <a:cubicBezTo>
                  <a:pt x="347" y="184"/>
                  <a:pt x="341" y="177"/>
                  <a:pt x="344" y="170"/>
                </a:cubicBezTo>
                <a:cubicBezTo>
                  <a:pt x="361" y="114"/>
                  <a:pt x="379" y="58"/>
                  <a:pt x="386" y="0"/>
                </a:cubicBezTo>
                <a:cubicBezTo>
                  <a:pt x="334" y="34"/>
                  <a:pt x="285" y="73"/>
                  <a:pt x="240" y="118"/>
                </a:cubicBezTo>
                <a:cubicBezTo>
                  <a:pt x="122" y="237"/>
                  <a:pt x="40" y="383"/>
                  <a:pt x="0" y="541"/>
                </a:cubicBezTo>
                <a:cubicBezTo>
                  <a:pt x="30" y="587"/>
                  <a:pt x="67" y="628"/>
                  <a:pt x="106" y="66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4" name="Freeform 14"/>
          <p:cNvSpPr>
            <a:spLocks/>
          </p:cNvSpPr>
          <p:nvPr/>
        </p:nvSpPr>
        <p:spPr bwMode="auto">
          <a:xfrm>
            <a:off x="4707359" y="3850837"/>
            <a:ext cx="474079" cy="907096"/>
          </a:xfrm>
          <a:custGeom>
            <a:avLst/>
            <a:gdLst>
              <a:gd name="T0" fmla="*/ 252 w 313"/>
              <a:gd name="T1" fmla="*/ 600 h 600"/>
              <a:gd name="T2" fmla="*/ 290 w 313"/>
              <a:gd name="T3" fmla="*/ 497 h 600"/>
              <a:gd name="T4" fmla="*/ 313 w 313"/>
              <a:gd name="T5" fmla="*/ 448 h 600"/>
              <a:gd name="T6" fmla="*/ 260 w 313"/>
              <a:gd name="T7" fmla="*/ 191 h 600"/>
              <a:gd name="T8" fmla="*/ 274 w 313"/>
              <a:gd name="T9" fmla="*/ 54 h 600"/>
              <a:gd name="T10" fmla="*/ 135 w 313"/>
              <a:gd name="T11" fmla="*/ 119 h 600"/>
              <a:gd name="T12" fmla="*/ 122 w 313"/>
              <a:gd name="T13" fmla="*/ 118 h 600"/>
              <a:gd name="T14" fmla="*/ 20 w 313"/>
              <a:gd name="T15" fmla="*/ 0 h 600"/>
              <a:gd name="T16" fmla="*/ 0 w 313"/>
              <a:gd name="T17" fmla="*/ 191 h 600"/>
              <a:gd name="T18" fmla="*/ 94 w 313"/>
              <a:gd name="T19" fmla="*/ 597 h 600"/>
              <a:gd name="T20" fmla="*/ 252 w 313"/>
              <a:gd name="T21" fmla="*/ 6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3" h="600">
                <a:moveTo>
                  <a:pt x="252" y="600"/>
                </a:moveTo>
                <a:cubicBezTo>
                  <a:pt x="265" y="565"/>
                  <a:pt x="277" y="531"/>
                  <a:pt x="290" y="497"/>
                </a:cubicBezTo>
                <a:cubicBezTo>
                  <a:pt x="297" y="480"/>
                  <a:pt x="304" y="464"/>
                  <a:pt x="313" y="448"/>
                </a:cubicBezTo>
                <a:cubicBezTo>
                  <a:pt x="279" y="369"/>
                  <a:pt x="260" y="282"/>
                  <a:pt x="260" y="191"/>
                </a:cubicBezTo>
                <a:cubicBezTo>
                  <a:pt x="260" y="144"/>
                  <a:pt x="265" y="98"/>
                  <a:pt x="274" y="54"/>
                </a:cubicBezTo>
                <a:cubicBezTo>
                  <a:pt x="228" y="75"/>
                  <a:pt x="179" y="93"/>
                  <a:pt x="135" y="119"/>
                </a:cubicBezTo>
                <a:cubicBezTo>
                  <a:pt x="131" y="122"/>
                  <a:pt x="125" y="121"/>
                  <a:pt x="122" y="118"/>
                </a:cubicBezTo>
                <a:cubicBezTo>
                  <a:pt x="86" y="81"/>
                  <a:pt x="49" y="43"/>
                  <a:pt x="20" y="0"/>
                </a:cubicBezTo>
                <a:cubicBezTo>
                  <a:pt x="6" y="62"/>
                  <a:pt x="0" y="126"/>
                  <a:pt x="0" y="191"/>
                </a:cubicBezTo>
                <a:cubicBezTo>
                  <a:pt x="0" y="334"/>
                  <a:pt x="32" y="472"/>
                  <a:pt x="94" y="597"/>
                </a:cubicBezTo>
                <a:cubicBezTo>
                  <a:pt x="147" y="597"/>
                  <a:pt x="200" y="599"/>
                  <a:pt x="252" y="60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5"/>
          <p:cNvSpPr>
            <a:spLocks/>
          </p:cNvSpPr>
          <p:nvPr/>
        </p:nvSpPr>
        <p:spPr bwMode="auto">
          <a:xfrm>
            <a:off x="4867874" y="4566311"/>
            <a:ext cx="786399" cy="775200"/>
          </a:xfrm>
          <a:custGeom>
            <a:avLst/>
            <a:gdLst>
              <a:gd name="T0" fmla="*/ 438 w 520"/>
              <a:gd name="T1" fmla="*/ 487 h 513"/>
              <a:gd name="T2" fmla="*/ 513 w 520"/>
              <a:gd name="T3" fmla="*/ 436 h 513"/>
              <a:gd name="T4" fmla="*/ 506 w 520"/>
              <a:gd name="T5" fmla="*/ 336 h 513"/>
              <a:gd name="T6" fmla="*/ 497 w 520"/>
              <a:gd name="T7" fmla="*/ 291 h 513"/>
              <a:gd name="T8" fmla="*/ 218 w 520"/>
              <a:gd name="T9" fmla="*/ 0 h 513"/>
              <a:gd name="T10" fmla="*/ 202 w 520"/>
              <a:gd name="T11" fmla="*/ 39 h 513"/>
              <a:gd name="T12" fmla="*/ 165 w 520"/>
              <a:gd name="T13" fmla="*/ 141 h 513"/>
              <a:gd name="T14" fmla="*/ 154 w 520"/>
              <a:gd name="T15" fmla="*/ 149 h 513"/>
              <a:gd name="T16" fmla="*/ 0 w 520"/>
              <a:gd name="T17" fmla="*/ 146 h 513"/>
              <a:gd name="T18" fmla="*/ 160 w 520"/>
              <a:gd name="T19" fmla="*/ 362 h 513"/>
              <a:gd name="T20" fmla="*/ 360 w 520"/>
              <a:gd name="T21" fmla="*/ 513 h 513"/>
              <a:gd name="T22" fmla="*/ 438 w 520"/>
              <a:gd name="T23" fmla="*/ 487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0" h="513">
                <a:moveTo>
                  <a:pt x="438" y="487"/>
                </a:moveTo>
                <a:cubicBezTo>
                  <a:pt x="463" y="478"/>
                  <a:pt x="507" y="466"/>
                  <a:pt x="513" y="436"/>
                </a:cubicBezTo>
                <a:cubicBezTo>
                  <a:pt x="520" y="404"/>
                  <a:pt x="511" y="367"/>
                  <a:pt x="506" y="336"/>
                </a:cubicBezTo>
                <a:cubicBezTo>
                  <a:pt x="503" y="321"/>
                  <a:pt x="500" y="306"/>
                  <a:pt x="497" y="291"/>
                </a:cubicBezTo>
                <a:cubicBezTo>
                  <a:pt x="376" y="226"/>
                  <a:pt x="278" y="124"/>
                  <a:pt x="218" y="0"/>
                </a:cubicBezTo>
                <a:cubicBezTo>
                  <a:pt x="212" y="13"/>
                  <a:pt x="207" y="26"/>
                  <a:pt x="202" y="39"/>
                </a:cubicBezTo>
                <a:cubicBezTo>
                  <a:pt x="189" y="72"/>
                  <a:pt x="178" y="107"/>
                  <a:pt x="165" y="141"/>
                </a:cubicBezTo>
                <a:cubicBezTo>
                  <a:pt x="163" y="145"/>
                  <a:pt x="159" y="149"/>
                  <a:pt x="154" y="149"/>
                </a:cubicBezTo>
                <a:cubicBezTo>
                  <a:pt x="102" y="149"/>
                  <a:pt x="51" y="147"/>
                  <a:pt x="0" y="146"/>
                </a:cubicBezTo>
                <a:cubicBezTo>
                  <a:pt x="42" y="224"/>
                  <a:pt x="96" y="297"/>
                  <a:pt x="160" y="362"/>
                </a:cubicBezTo>
                <a:cubicBezTo>
                  <a:pt x="220" y="422"/>
                  <a:pt x="288" y="473"/>
                  <a:pt x="360" y="513"/>
                </a:cubicBezTo>
                <a:cubicBezTo>
                  <a:pt x="385" y="503"/>
                  <a:pt x="412" y="496"/>
                  <a:pt x="438" y="48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6"/>
          <p:cNvSpPr>
            <a:spLocks/>
          </p:cNvSpPr>
          <p:nvPr/>
        </p:nvSpPr>
        <p:spPr bwMode="auto">
          <a:xfrm>
            <a:off x="6489199" y="4250258"/>
            <a:ext cx="917051" cy="1139780"/>
          </a:xfrm>
          <a:custGeom>
            <a:avLst/>
            <a:gdLst>
              <a:gd name="T0" fmla="*/ 509 w 606"/>
              <a:gd name="T1" fmla="*/ 0 h 754"/>
              <a:gd name="T2" fmla="*/ 362 w 606"/>
              <a:gd name="T3" fmla="*/ 92 h 754"/>
              <a:gd name="T4" fmla="*/ 0 w 606"/>
              <a:gd name="T5" fmla="*/ 520 h 754"/>
              <a:gd name="T6" fmla="*/ 135 w 606"/>
              <a:gd name="T7" fmla="*/ 580 h 754"/>
              <a:gd name="T8" fmla="*/ 143 w 606"/>
              <a:gd name="T9" fmla="*/ 594 h 754"/>
              <a:gd name="T10" fmla="*/ 114 w 606"/>
              <a:gd name="T11" fmla="*/ 754 h 754"/>
              <a:gd name="T12" fmla="*/ 376 w 606"/>
              <a:gd name="T13" fmla="*/ 571 h 754"/>
              <a:gd name="T14" fmla="*/ 606 w 606"/>
              <a:gd name="T15" fmla="*/ 186 h 754"/>
              <a:gd name="T16" fmla="*/ 509 w 606"/>
              <a:gd name="T17" fmla="*/ 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6" h="754">
                <a:moveTo>
                  <a:pt x="509" y="0"/>
                </a:moveTo>
                <a:cubicBezTo>
                  <a:pt x="463" y="35"/>
                  <a:pt x="412" y="64"/>
                  <a:pt x="362" y="92"/>
                </a:cubicBezTo>
                <a:cubicBezTo>
                  <a:pt x="312" y="283"/>
                  <a:pt x="177" y="440"/>
                  <a:pt x="0" y="520"/>
                </a:cubicBezTo>
                <a:cubicBezTo>
                  <a:pt x="44" y="543"/>
                  <a:pt x="88" y="565"/>
                  <a:pt x="135" y="580"/>
                </a:cubicBezTo>
                <a:cubicBezTo>
                  <a:pt x="142" y="582"/>
                  <a:pt x="144" y="588"/>
                  <a:pt x="143" y="594"/>
                </a:cubicBezTo>
                <a:cubicBezTo>
                  <a:pt x="136" y="646"/>
                  <a:pt x="128" y="702"/>
                  <a:pt x="114" y="754"/>
                </a:cubicBezTo>
                <a:cubicBezTo>
                  <a:pt x="211" y="710"/>
                  <a:pt x="299" y="648"/>
                  <a:pt x="376" y="571"/>
                </a:cubicBezTo>
                <a:cubicBezTo>
                  <a:pt x="486" y="462"/>
                  <a:pt x="563" y="330"/>
                  <a:pt x="606" y="186"/>
                </a:cubicBezTo>
                <a:cubicBezTo>
                  <a:pt x="574" y="124"/>
                  <a:pt x="537" y="64"/>
                  <a:pt x="509"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7"/>
          <p:cNvSpPr>
            <a:spLocks/>
          </p:cNvSpPr>
          <p:nvPr/>
        </p:nvSpPr>
        <p:spPr bwMode="auto">
          <a:xfrm>
            <a:off x="5304624" y="2762074"/>
            <a:ext cx="1139780" cy="496477"/>
          </a:xfrm>
          <a:custGeom>
            <a:avLst/>
            <a:gdLst>
              <a:gd name="T0" fmla="*/ 577 w 753"/>
              <a:gd name="T1" fmla="*/ 142 h 328"/>
              <a:gd name="T2" fmla="*/ 581 w 753"/>
              <a:gd name="T3" fmla="*/ 127 h 328"/>
              <a:gd name="T4" fmla="*/ 753 w 753"/>
              <a:gd name="T5" fmla="*/ 32 h 328"/>
              <a:gd name="T6" fmla="*/ 515 w 753"/>
              <a:gd name="T7" fmla="*/ 0 h 328"/>
              <a:gd name="T8" fmla="*/ 40 w 753"/>
              <a:gd name="T9" fmla="*/ 134 h 328"/>
              <a:gd name="T10" fmla="*/ 0 w 753"/>
              <a:gd name="T11" fmla="*/ 311 h 328"/>
              <a:gd name="T12" fmla="*/ 228 w 753"/>
              <a:gd name="T13" fmla="*/ 328 h 328"/>
              <a:gd name="T14" fmla="*/ 515 w 753"/>
              <a:gd name="T15" fmla="*/ 260 h 328"/>
              <a:gd name="T16" fmla="*/ 628 w 753"/>
              <a:gd name="T17" fmla="*/ 270 h 328"/>
              <a:gd name="T18" fmla="*/ 577 w 753"/>
              <a:gd name="T19" fmla="*/ 14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3" h="328">
                <a:moveTo>
                  <a:pt x="577" y="142"/>
                </a:moveTo>
                <a:cubicBezTo>
                  <a:pt x="575" y="137"/>
                  <a:pt x="576" y="131"/>
                  <a:pt x="581" y="127"/>
                </a:cubicBezTo>
                <a:cubicBezTo>
                  <a:pt x="638" y="95"/>
                  <a:pt x="697" y="66"/>
                  <a:pt x="753" y="32"/>
                </a:cubicBezTo>
                <a:cubicBezTo>
                  <a:pt x="677" y="11"/>
                  <a:pt x="597" y="0"/>
                  <a:pt x="515" y="0"/>
                </a:cubicBezTo>
                <a:cubicBezTo>
                  <a:pt x="345" y="0"/>
                  <a:pt x="182" y="47"/>
                  <a:pt x="40" y="134"/>
                </a:cubicBezTo>
                <a:cubicBezTo>
                  <a:pt x="36" y="195"/>
                  <a:pt x="18" y="253"/>
                  <a:pt x="0" y="311"/>
                </a:cubicBezTo>
                <a:cubicBezTo>
                  <a:pt x="76" y="313"/>
                  <a:pt x="152" y="327"/>
                  <a:pt x="228" y="328"/>
                </a:cubicBezTo>
                <a:cubicBezTo>
                  <a:pt x="314" y="285"/>
                  <a:pt x="412" y="260"/>
                  <a:pt x="515" y="260"/>
                </a:cubicBezTo>
                <a:cubicBezTo>
                  <a:pt x="554" y="260"/>
                  <a:pt x="591" y="264"/>
                  <a:pt x="628" y="270"/>
                </a:cubicBezTo>
                <a:cubicBezTo>
                  <a:pt x="624" y="225"/>
                  <a:pt x="595" y="183"/>
                  <a:pt x="577" y="142"/>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8"/>
          <p:cNvSpPr>
            <a:spLocks/>
          </p:cNvSpPr>
          <p:nvPr/>
        </p:nvSpPr>
        <p:spPr bwMode="auto">
          <a:xfrm>
            <a:off x="6214209" y="2823044"/>
            <a:ext cx="968067" cy="704275"/>
          </a:xfrm>
          <a:custGeom>
            <a:avLst/>
            <a:gdLst>
              <a:gd name="T0" fmla="*/ 558 w 640"/>
              <a:gd name="T1" fmla="*/ 227 h 466"/>
              <a:gd name="T2" fmla="*/ 181 w 640"/>
              <a:gd name="T3" fmla="*/ 0 h 466"/>
              <a:gd name="T4" fmla="*/ 0 w 640"/>
              <a:gd name="T5" fmla="*/ 102 h 466"/>
              <a:gd name="T6" fmla="*/ 49 w 640"/>
              <a:gd name="T7" fmla="*/ 235 h 466"/>
              <a:gd name="T8" fmla="*/ 423 w 640"/>
              <a:gd name="T9" fmla="*/ 466 h 466"/>
              <a:gd name="T10" fmla="*/ 474 w 640"/>
              <a:gd name="T11" fmla="*/ 329 h 466"/>
              <a:gd name="T12" fmla="*/ 484 w 640"/>
              <a:gd name="T13" fmla="*/ 323 h 466"/>
              <a:gd name="T14" fmla="*/ 640 w 640"/>
              <a:gd name="T15" fmla="*/ 320 h 466"/>
              <a:gd name="T16" fmla="*/ 558 w 640"/>
              <a:gd name="T17" fmla="*/ 22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0" h="466">
                <a:moveTo>
                  <a:pt x="558" y="227"/>
                </a:moveTo>
                <a:cubicBezTo>
                  <a:pt x="451" y="120"/>
                  <a:pt x="322" y="43"/>
                  <a:pt x="181" y="0"/>
                </a:cubicBezTo>
                <a:cubicBezTo>
                  <a:pt x="123" y="37"/>
                  <a:pt x="60" y="68"/>
                  <a:pt x="0" y="102"/>
                </a:cubicBezTo>
                <a:cubicBezTo>
                  <a:pt x="20" y="144"/>
                  <a:pt x="48" y="187"/>
                  <a:pt x="49" y="235"/>
                </a:cubicBezTo>
                <a:cubicBezTo>
                  <a:pt x="199" y="266"/>
                  <a:pt x="330" y="350"/>
                  <a:pt x="423" y="466"/>
                </a:cubicBezTo>
                <a:cubicBezTo>
                  <a:pt x="437" y="419"/>
                  <a:pt x="455" y="373"/>
                  <a:pt x="474" y="329"/>
                </a:cubicBezTo>
                <a:cubicBezTo>
                  <a:pt x="476" y="325"/>
                  <a:pt x="480" y="323"/>
                  <a:pt x="484" y="323"/>
                </a:cubicBezTo>
                <a:cubicBezTo>
                  <a:pt x="536" y="323"/>
                  <a:pt x="588" y="322"/>
                  <a:pt x="640" y="320"/>
                </a:cubicBezTo>
                <a:cubicBezTo>
                  <a:pt x="615" y="287"/>
                  <a:pt x="588" y="256"/>
                  <a:pt x="558" y="227"/>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Freeform 19"/>
          <p:cNvSpPr>
            <a:spLocks/>
          </p:cNvSpPr>
          <p:nvPr/>
        </p:nvSpPr>
        <p:spPr bwMode="auto">
          <a:xfrm>
            <a:off x="6879910" y="3338185"/>
            <a:ext cx="582333" cy="1146002"/>
          </a:xfrm>
          <a:custGeom>
            <a:avLst/>
            <a:gdLst>
              <a:gd name="T0" fmla="*/ 216 w 385"/>
              <a:gd name="T1" fmla="*/ 0 h 758"/>
              <a:gd name="T2" fmla="*/ 51 w 385"/>
              <a:gd name="T3" fmla="*/ 4 h 758"/>
              <a:gd name="T4" fmla="*/ 0 w 385"/>
              <a:gd name="T5" fmla="*/ 147 h 758"/>
              <a:gd name="T6" fmla="*/ 125 w 385"/>
              <a:gd name="T7" fmla="*/ 530 h 758"/>
              <a:gd name="T8" fmla="*/ 111 w 385"/>
              <a:gd name="T9" fmla="*/ 666 h 758"/>
              <a:gd name="T10" fmla="*/ 247 w 385"/>
              <a:gd name="T11" fmla="*/ 578 h 758"/>
              <a:gd name="T12" fmla="*/ 266 w 385"/>
              <a:gd name="T13" fmla="*/ 582 h 758"/>
              <a:gd name="T14" fmla="*/ 357 w 385"/>
              <a:gd name="T15" fmla="*/ 758 h 758"/>
              <a:gd name="T16" fmla="*/ 385 w 385"/>
              <a:gd name="T17" fmla="*/ 530 h 758"/>
              <a:gd name="T18" fmla="*/ 216 w 385"/>
              <a:gd name="T19" fmla="*/ 0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5" h="758">
                <a:moveTo>
                  <a:pt x="216" y="0"/>
                </a:moveTo>
                <a:cubicBezTo>
                  <a:pt x="161" y="2"/>
                  <a:pt x="106" y="4"/>
                  <a:pt x="51" y="4"/>
                </a:cubicBezTo>
                <a:cubicBezTo>
                  <a:pt x="31" y="51"/>
                  <a:pt x="13" y="98"/>
                  <a:pt x="0" y="147"/>
                </a:cubicBezTo>
                <a:cubicBezTo>
                  <a:pt x="78" y="254"/>
                  <a:pt x="125" y="387"/>
                  <a:pt x="125" y="530"/>
                </a:cubicBezTo>
                <a:cubicBezTo>
                  <a:pt x="125" y="577"/>
                  <a:pt x="120" y="622"/>
                  <a:pt x="111" y="666"/>
                </a:cubicBezTo>
                <a:cubicBezTo>
                  <a:pt x="158" y="639"/>
                  <a:pt x="205" y="612"/>
                  <a:pt x="247" y="578"/>
                </a:cubicBezTo>
                <a:cubicBezTo>
                  <a:pt x="254" y="572"/>
                  <a:pt x="262" y="574"/>
                  <a:pt x="266" y="582"/>
                </a:cubicBezTo>
                <a:cubicBezTo>
                  <a:pt x="291" y="643"/>
                  <a:pt x="325" y="700"/>
                  <a:pt x="357" y="758"/>
                </a:cubicBezTo>
                <a:cubicBezTo>
                  <a:pt x="375" y="685"/>
                  <a:pt x="385" y="608"/>
                  <a:pt x="385" y="530"/>
                </a:cubicBezTo>
                <a:cubicBezTo>
                  <a:pt x="385" y="337"/>
                  <a:pt x="326" y="154"/>
                  <a:pt x="216" y="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 name="Freeform 20"/>
          <p:cNvSpPr>
            <a:spLocks/>
          </p:cNvSpPr>
          <p:nvPr/>
        </p:nvSpPr>
        <p:spPr bwMode="auto">
          <a:xfrm>
            <a:off x="5451451" y="5025458"/>
            <a:ext cx="1219416" cy="491499"/>
          </a:xfrm>
          <a:custGeom>
            <a:avLst/>
            <a:gdLst>
              <a:gd name="T0" fmla="*/ 787 w 806"/>
              <a:gd name="T1" fmla="*/ 194 h 325"/>
              <a:gd name="T2" fmla="*/ 806 w 806"/>
              <a:gd name="T3" fmla="*/ 85 h 325"/>
              <a:gd name="T4" fmla="*/ 659 w 806"/>
              <a:gd name="T5" fmla="*/ 18 h 325"/>
              <a:gd name="T6" fmla="*/ 418 w 806"/>
              <a:gd name="T7" fmla="*/ 65 h 325"/>
              <a:gd name="T8" fmla="*/ 136 w 806"/>
              <a:gd name="T9" fmla="*/ 0 h 325"/>
              <a:gd name="T10" fmla="*/ 140 w 806"/>
              <a:gd name="T11" fmla="*/ 20 h 325"/>
              <a:gd name="T12" fmla="*/ 151 w 806"/>
              <a:gd name="T13" fmla="*/ 110 h 325"/>
              <a:gd name="T14" fmla="*/ 129 w 806"/>
              <a:gd name="T15" fmla="*/ 169 h 325"/>
              <a:gd name="T16" fmla="*/ 0 w 806"/>
              <a:gd name="T17" fmla="*/ 223 h 325"/>
              <a:gd name="T18" fmla="*/ 418 w 806"/>
              <a:gd name="T19" fmla="*/ 325 h 325"/>
              <a:gd name="T20" fmla="*/ 774 w 806"/>
              <a:gd name="T21" fmla="*/ 253 h 325"/>
              <a:gd name="T22" fmla="*/ 787 w 806"/>
              <a:gd name="T23" fmla="*/ 19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6" h="325">
                <a:moveTo>
                  <a:pt x="787" y="194"/>
                </a:moveTo>
                <a:cubicBezTo>
                  <a:pt x="795" y="158"/>
                  <a:pt x="801" y="122"/>
                  <a:pt x="806" y="85"/>
                </a:cubicBezTo>
                <a:cubicBezTo>
                  <a:pt x="755" y="68"/>
                  <a:pt x="707" y="43"/>
                  <a:pt x="659" y="18"/>
                </a:cubicBezTo>
                <a:cubicBezTo>
                  <a:pt x="585" y="48"/>
                  <a:pt x="504" y="65"/>
                  <a:pt x="418" y="65"/>
                </a:cubicBezTo>
                <a:cubicBezTo>
                  <a:pt x="317" y="65"/>
                  <a:pt x="222" y="41"/>
                  <a:pt x="136" y="0"/>
                </a:cubicBezTo>
                <a:cubicBezTo>
                  <a:pt x="138" y="7"/>
                  <a:pt x="139" y="13"/>
                  <a:pt x="140" y="20"/>
                </a:cubicBezTo>
                <a:cubicBezTo>
                  <a:pt x="146" y="50"/>
                  <a:pt x="151" y="80"/>
                  <a:pt x="151" y="110"/>
                </a:cubicBezTo>
                <a:cubicBezTo>
                  <a:pt x="151" y="133"/>
                  <a:pt x="147" y="154"/>
                  <a:pt x="129" y="169"/>
                </a:cubicBezTo>
                <a:cubicBezTo>
                  <a:pt x="92" y="200"/>
                  <a:pt x="44" y="209"/>
                  <a:pt x="0" y="223"/>
                </a:cubicBezTo>
                <a:cubicBezTo>
                  <a:pt x="128" y="290"/>
                  <a:pt x="270" y="325"/>
                  <a:pt x="418" y="325"/>
                </a:cubicBezTo>
                <a:cubicBezTo>
                  <a:pt x="542" y="325"/>
                  <a:pt x="663" y="300"/>
                  <a:pt x="774" y="253"/>
                </a:cubicBezTo>
                <a:cubicBezTo>
                  <a:pt x="779" y="234"/>
                  <a:pt x="783" y="214"/>
                  <a:pt x="787" y="19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 name="Freeform 21"/>
          <p:cNvSpPr>
            <a:spLocks/>
          </p:cNvSpPr>
          <p:nvPr/>
        </p:nvSpPr>
        <p:spPr bwMode="auto">
          <a:xfrm>
            <a:off x="4806903" y="2775761"/>
            <a:ext cx="294900" cy="316053"/>
          </a:xfrm>
          <a:custGeom>
            <a:avLst/>
            <a:gdLst>
              <a:gd name="T0" fmla="*/ 173 w 195"/>
              <a:gd name="T1" fmla="*/ 151 h 209"/>
              <a:gd name="T2" fmla="*/ 135 w 195"/>
              <a:gd name="T3" fmla="*/ 89 h 209"/>
              <a:gd name="T4" fmla="*/ 29 w 195"/>
              <a:gd name="T5" fmla="*/ 12 h 209"/>
              <a:gd name="T6" fmla="*/ 44 w 195"/>
              <a:gd name="T7" fmla="*/ 13 h 209"/>
              <a:gd name="T8" fmla="*/ 44 w 195"/>
              <a:gd name="T9" fmla="*/ 1 h 209"/>
              <a:gd name="T10" fmla="*/ 6 w 195"/>
              <a:gd name="T11" fmla="*/ 4 h 209"/>
              <a:gd name="T12" fmla="*/ 4 w 195"/>
              <a:gd name="T13" fmla="*/ 13 h 209"/>
              <a:gd name="T14" fmla="*/ 21 w 195"/>
              <a:gd name="T15" fmla="*/ 32 h 209"/>
              <a:gd name="T16" fmla="*/ 30 w 195"/>
              <a:gd name="T17" fmla="*/ 28 h 209"/>
              <a:gd name="T18" fmla="*/ 30 w 195"/>
              <a:gd name="T19" fmla="*/ 27 h 209"/>
              <a:gd name="T20" fmla="*/ 30 w 195"/>
              <a:gd name="T21" fmla="*/ 27 h 209"/>
              <a:gd name="T22" fmla="*/ 29 w 195"/>
              <a:gd name="T23" fmla="*/ 27 h 209"/>
              <a:gd name="T24" fmla="*/ 23 w 195"/>
              <a:gd name="T25" fmla="*/ 16 h 209"/>
              <a:gd name="T26" fmla="*/ 120 w 195"/>
              <a:gd name="T27" fmla="*/ 84 h 209"/>
              <a:gd name="T28" fmla="*/ 155 w 195"/>
              <a:gd name="T29" fmla="*/ 135 h 209"/>
              <a:gd name="T30" fmla="*/ 170 w 195"/>
              <a:gd name="T31" fmla="*/ 168 h 209"/>
              <a:gd name="T32" fmla="*/ 180 w 195"/>
              <a:gd name="T33" fmla="*/ 196 h 209"/>
              <a:gd name="T34" fmla="*/ 179 w 195"/>
              <a:gd name="T35" fmla="*/ 197 h 209"/>
              <a:gd name="T36" fmla="*/ 178 w 195"/>
              <a:gd name="T37" fmla="*/ 197 h 209"/>
              <a:gd name="T38" fmla="*/ 175 w 195"/>
              <a:gd name="T39" fmla="*/ 202 h 209"/>
              <a:gd name="T40" fmla="*/ 181 w 195"/>
              <a:gd name="T41" fmla="*/ 209 h 209"/>
              <a:gd name="T42" fmla="*/ 187 w 195"/>
              <a:gd name="T43" fmla="*/ 206 h 209"/>
              <a:gd name="T44" fmla="*/ 173 w 195"/>
              <a:gd name="T45" fmla="*/ 151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5" h="209">
                <a:moveTo>
                  <a:pt x="173" y="151"/>
                </a:moveTo>
                <a:cubicBezTo>
                  <a:pt x="163" y="129"/>
                  <a:pt x="150" y="108"/>
                  <a:pt x="135" y="89"/>
                </a:cubicBezTo>
                <a:cubicBezTo>
                  <a:pt x="106" y="55"/>
                  <a:pt x="70" y="29"/>
                  <a:pt x="29" y="12"/>
                </a:cubicBezTo>
                <a:cubicBezTo>
                  <a:pt x="34" y="12"/>
                  <a:pt x="39" y="12"/>
                  <a:pt x="44" y="13"/>
                </a:cubicBezTo>
                <a:cubicBezTo>
                  <a:pt x="52" y="14"/>
                  <a:pt x="52" y="2"/>
                  <a:pt x="44" y="1"/>
                </a:cubicBezTo>
                <a:cubicBezTo>
                  <a:pt x="32" y="0"/>
                  <a:pt x="19" y="1"/>
                  <a:pt x="6" y="4"/>
                </a:cubicBezTo>
                <a:cubicBezTo>
                  <a:pt x="2" y="4"/>
                  <a:pt x="0" y="10"/>
                  <a:pt x="4" y="13"/>
                </a:cubicBezTo>
                <a:cubicBezTo>
                  <a:pt x="11" y="19"/>
                  <a:pt x="15" y="25"/>
                  <a:pt x="21" y="32"/>
                </a:cubicBezTo>
                <a:cubicBezTo>
                  <a:pt x="24" y="37"/>
                  <a:pt x="32" y="34"/>
                  <a:pt x="30" y="28"/>
                </a:cubicBezTo>
                <a:cubicBezTo>
                  <a:pt x="30" y="28"/>
                  <a:pt x="30" y="27"/>
                  <a:pt x="30" y="27"/>
                </a:cubicBezTo>
                <a:cubicBezTo>
                  <a:pt x="30" y="27"/>
                  <a:pt x="30" y="27"/>
                  <a:pt x="30" y="27"/>
                </a:cubicBezTo>
                <a:cubicBezTo>
                  <a:pt x="30" y="27"/>
                  <a:pt x="29" y="27"/>
                  <a:pt x="29" y="27"/>
                </a:cubicBezTo>
                <a:cubicBezTo>
                  <a:pt x="28" y="23"/>
                  <a:pt x="26" y="20"/>
                  <a:pt x="23" y="16"/>
                </a:cubicBezTo>
                <a:cubicBezTo>
                  <a:pt x="60" y="32"/>
                  <a:pt x="93" y="55"/>
                  <a:pt x="120" y="84"/>
                </a:cubicBezTo>
                <a:cubicBezTo>
                  <a:pt x="133" y="99"/>
                  <a:pt x="146" y="117"/>
                  <a:pt x="155" y="135"/>
                </a:cubicBezTo>
                <a:cubicBezTo>
                  <a:pt x="161" y="145"/>
                  <a:pt x="166" y="156"/>
                  <a:pt x="170" y="168"/>
                </a:cubicBezTo>
                <a:cubicBezTo>
                  <a:pt x="172" y="170"/>
                  <a:pt x="177" y="186"/>
                  <a:pt x="180" y="196"/>
                </a:cubicBezTo>
                <a:cubicBezTo>
                  <a:pt x="180" y="196"/>
                  <a:pt x="179" y="196"/>
                  <a:pt x="179" y="197"/>
                </a:cubicBezTo>
                <a:cubicBezTo>
                  <a:pt x="178" y="197"/>
                  <a:pt x="178" y="197"/>
                  <a:pt x="178" y="197"/>
                </a:cubicBezTo>
                <a:cubicBezTo>
                  <a:pt x="176" y="198"/>
                  <a:pt x="175" y="201"/>
                  <a:pt x="175" y="202"/>
                </a:cubicBezTo>
                <a:cubicBezTo>
                  <a:pt x="176" y="206"/>
                  <a:pt x="177" y="207"/>
                  <a:pt x="181" y="209"/>
                </a:cubicBezTo>
                <a:cubicBezTo>
                  <a:pt x="183" y="209"/>
                  <a:pt x="185" y="208"/>
                  <a:pt x="187" y="206"/>
                </a:cubicBezTo>
                <a:cubicBezTo>
                  <a:pt x="195" y="192"/>
                  <a:pt x="179" y="165"/>
                  <a:pt x="173" y="151"/>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 name="Freeform 22"/>
          <p:cNvSpPr>
            <a:spLocks/>
          </p:cNvSpPr>
          <p:nvPr/>
        </p:nvSpPr>
        <p:spPr bwMode="auto">
          <a:xfrm>
            <a:off x="5305868" y="2285506"/>
            <a:ext cx="250105" cy="538783"/>
          </a:xfrm>
          <a:custGeom>
            <a:avLst/>
            <a:gdLst>
              <a:gd name="T0" fmla="*/ 163 w 165"/>
              <a:gd name="T1" fmla="*/ 351 h 356"/>
              <a:gd name="T2" fmla="*/ 55 w 165"/>
              <a:gd name="T3" fmla="*/ 191 h 356"/>
              <a:gd name="T4" fmla="*/ 109 w 165"/>
              <a:gd name="T5" fmla="*/ 16 h 356"/>
              <a:gd name="T6" fmla="*/ 104 w 165"/>
              <a:gd name="T7" fmla="*/ 27 h 356"/>
              <a:gd name="T8" fmla="*/ 114 w 165"/>
              <a:gd name="T9" fmla="*/ 33 h 356"/>
              <a:gd name="T10" fmla="*/ 121 w 165"/>
              <a:gd name="T11" fmla="*/ 7 h 356"/>
              <a:gd name="T12" fmla="*/ 115 w 165"/>
              <a:gd name="T13" fmla="*/ 1 h 356"/>
              <a:gd name="T14" fmla="*/ 115 w 165"/>
              <a:gd name="T15" fmla="*/ 1 h 356"/>
              <a:gd name="T16" fmla="*/ 113 w 165"/>
              <a:gd name="T17" fmla="*/ 1 h 356"/>
              <a:gd name="T18" fmla="*/ 86 w 165"/>
              <a:gd name="T19" fmla="*/ 1 h 356"/>
              <a:gd name="T20" fmla="*/ 86 w 165"/>
              <a:gd name="T21" fmla="*/ 12 h 356"/>
              <a:gd name="T22" fmla="*/ 98 w 165"/>
              <a:gd name="T23" fmla="*/ 13 h 356"/>
              <a:gd name="T24" fmla="*/ 160 w 165"/>
              <a:gd name="T25" fmla="*/ 355 h 356"/>
              <a:gd name="T26" fmla="*/ 163 w 165"/>
              <a:gd name="T27" fmla="*/ 351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356">
                <a:moveTo>
                  <a:pt x="163" y="351"/>
                </a:moveTo>
                <a:cubicBezTo>
                  <a:pt x="110" y="311"/>
                  <a:pt x="67" y="258"/>
                  <a:pt x="55" y="191"/>
                </a:cubicBezTo>
                <a:cubicBezTo>
                  <a:pt x="43" y="129"/>
                  <a:pt x="62" y="60"/>
                  <a:pt x="109" y="16"/>
                </a:cubicBezTo>
                <a:cubicBezTo>
                  <a:pt x="108" y="20"/>
                  <a:pt x="106" y="24"/>
                  <a:pt x="104" y="27"/>
                </a:cubicBezTo>
                <a:cubicBezTo>
                  <a:pt x="100" y="34"/>
                  <a:pt x="111" y="40"/>
                  <a:pt x="114" y="33"/>
                </a:cubicBezTo>
                <a:cubicBezTo>
                  <a:pt x="119" y="24"/>
                  <a:pt x="121" y="17"/>
                  <a:pt x="121" y="7"/>
                </a:cubicBezTo>
                <a:cubicBezTo>
                  <a:pt x="121" y="4"/>
                  <a:pt x="118" y="1"/>
                  <a:pt x="115" y="1"/>
                </a:cubicBezTo>
                <a:cubicBezTo>
                  <a:pt x="115" y="1"/>
                  <a:pt x="115" y="1"/>
                  <a:pt x="115" y="1"/>
                </a:cubicBezTo>
                <a:cubicBezTo>
                  <a:pt x="115" y="1"/>
                  <a:pt x="114" y="0"/>
                  <a:pt x="113" y="1"/>
                </a:cubicBezTo>
                <a:cubicBezTo>
                  <a:pt x="104" y="1"/>
                  <a:pt x="95" y="1"/>
                  <a:pt x="86" y="1"/>
                </a:cubicBezTo>
                <a:cubicBezTo>
                  <a:pt x="78" y="1"/>
                  <a:pt x="78" y="12"/>
                  <a:pt x="86" y="12"/>
                </a:cubicBezTo>
                <a:cubicBezTo>
                  <a:pt x="90" y="13"/>
                  <a:pt x="94" y="13"/>
                  <a:pt x="98" y="13"/>
                </a:cubicBezTo>
                <a:cubicBezTo>
                  <a:pt x="0" y="116"/>
                  <a:pt x="41" y="284"/>
                  <a:pt x="160" y="355"/>
                </a:cubicBezTo>
                <a:cubicBezTo>
                  <a:pt x="162" y="356"/>
                  <a:pt x="165" y="353"/>
                  <a:pt x="163" y="351"/>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3" name="Freeform 23"/>
          <p:cNvSpPr>
            <a:spLocks/>
          </p:cNvSpPr>
          <p:nvPr/>
        </p:nvSpPr>
        <p:spPr bwMode="auto">
          <a:xfrm>
            <a:off x="6663401" y="2353943"/>
            <a:ext cx="389467" cy="475323"/>
          </a:xfrm>
          <a:custGeom>
            <a:avLst/>
            <a:gdLst>
              <a:gd name="T0" fmla="*/ 256 w 258"/>
              <a:gd name="T1" fmla="*/ 20 h 314"/>
              <a:gd name="T2" fmla="*/ 251 w 258"/>
              <a:gd name="T3" fmla="*/ 15 h 314"/>
              <a:gd name="T4" fmla="*/ 229 w 258"/>
              <a:gd name="T5" fmla="*/ 1 h 314"/>
              <a:gd name="T6" fmla="*/ 224 w 258"/>
              <a:gd name="T7" fmla="*/ 11 h 314"/>
              <a:gd name="T8" fmla="*/ 239 w 258"/>
              <a:gd name="T9" fmla="*/ 21 h 314"/>
              <a:gd name="T10" fmla="*/ 6 w 258"/>
              <a:gd name="T11" fmla="*/ 310 h 314"/>
              <a:gd name="T12" fmla="*/ 13 w 258"/>
              <a:gd name="T13" fmla="*/ 310 h 314"/>
              <a:gd name="T14" fmla="*/ 230 w 258"/>
              <a:gd name="T15" fmla="*/ 33 h 314"/>
              <a:gd name="T16" fmla="*/ 218 w 258"/>
              <a:gd name="T17" fmla="*/ 44 h 314"/>
              <a:gd name="T18" fmla="*/ 225 w 258"/>
              <a:gd name="T19" fmla="*/ 54 h 314"/>
              <a:gd name="T20" fmla="*/ 252 w 258"/>
              <a:gd name="T21" fmla="*/ 38 h 314"/>
              <a:gd name="T22" fmla="*/ 254 w 258"/>
              <a:gd name="T23" fmla="*/ 30 h 314"/>
              <a:gd name="T24" fmla="*/ 255 w 258"/>
              <a:gd name="T25" fmla="*/ 29 h 314"/>
              <a:gd name="T26" fmla="*/ 256 w 258"/>
              <a:gd name="T27" fmla="*/ 2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314">
                <a:moveTo>
                  <a:pt x="256" y="20"/>
                </a:moveTo>
                <a:cubicBezTo>
                  <a:pt x="254" y="18"/>
                  <a:pt x="253" y="17"/>
                  <a:pt x="251" y="15"/>
                </a:cubicBezTo>
                <a:cubicBezTo>
                  <a:pt x="246" y="7"/>
                  <a:pt x="239" y="2"/>
                  <a:pt x="229" y="1"/>
                </a:cubicBezTo>
                <a:cubicBezTo>
                  <a:pt x="223" y="0"/>
                  <a:pt x="218" y="8"/>
                  <a:pt x="224" y="11"/>
                </a:cubicBezTo>
                <a:cubicBezTo>
                  <a:pt x="230" y="14"/>
                  <a:pt x="235" y="17"/>
                  <a:pt x="239" y="21"/>
                </a:cubicBezTo>
                <a:cubicBezTo>
                  <a:pt x="103" y="48"/>
                  <a:pt x="0" y="168"/>
                  <a:pt x="6" y="310"/>
                </a:cubicBezTo>
                <a:cubicBezTo>
                  <a:pt x="6" y="314"/>
                  <a:pt x="13" y="314"/>
                  <a:pt x="13" y="310"/>
                </a:cubicBezTo>
                <a:cubicBezTo>
                  <a:pt x="14" y="178"/>
                  <a:pt x="102" y="62"/>
                  <a:pt x="230" y="33"/>
                </a:cubicBezTo>
                <a:cubicBezTo>
                  <a:pt x="226" y="36"/>
                  <a:pt x="222" y="40"/>
                  <a:pt x="218" y="44"/>
                </a:cubicBezTo>
                <a:cubicBezTo>
                  <a:pt x="213" y="49"/>
                  <a:pt x="219" y="57"/>
                  <a:pt x="225" y="54"/>
                </a:cubicBezTo>
                <a:cubicBezTo>
                  <a:pt x="234" y="49"/>
                  <a:pt x="243" y="43"/>
                  <a:pt x="252" y="38"/>
                </a:cubicBezTo>
                <a:cubicBezTo>
                  <a:pt x="255" y="36"/>
                  <a:pt x="255" y="33"/>
                  <a:pt x="254" y="30"/>
                </a:cubicBezTo>
                <a:cubicBezTo>
                  <a:pt x="254" y="30"/>
                  <a:pt x="254" y="30"/>
                  <a:pt x="255" y="29"/>
                </a:cubicBezTo>
                <a:cubicBezTo>
                  <a:pt x="258" y="27"/>
                  <a:pt x="258" y="23"/>
                  <a:pt x="256" y="20"/>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4" name="Freeform 24"/>
          <p:cNvSpPr>
            <a:spLocks/>
          </p:cNvSpPr>
          <p:nvPr/>
        </p:nvSpPr>
        <p:spPr bwMode="auto">
          <a:xfrm>
            <a:off x="7528191" y="3830928"/>
            <a:ext cx="457903" cy="298632"/>
          </a:xfrm>
          <a:custGeom>
            <a:avLst/>
            <a:gdLst>
              <a:gd name="T0" fmla="*/ 291 w 303"/>
              <a:gd name="T1" fmla="*/ 4 h 197"/>
              <a:gd name="T2" fmla="*/ 285 w 303"/>
              <a:gd name="T3" fmla="*/ 1 h 197"/>
              <a:gd name="T4" fmla="*/ 279 w 303"/>
              <a:gd name="T5" fmla="*/ 1 h 197"/>
              <a:gd name="T6" fmla="*/ 251 w 303"/>
              <a:gd name="T7" fmla="*/ 19 h 197"/>
              <a:gd name="T8" fmla="*/ 257 w 303"/>
              <a:gd name="T9" fmla="*/ 30 h 197"/>
              <a:gd name="T10" fmla="*/ 272 w 303"/>
              <a:gd name="T11" fmla="*/ 22 h 197"/>
              <a:gd name="T12" fmla="*/ 182 w 303"/>
              <a:gd name="T13" fmla="*/ 129 h 197"/>
              <a:gd name="T14" fmla="*/ 6 w 303"/>
              <a:gd name="T15" fmla="*/ 174 h 197"/>
              <a:gd name="T16" fmla="*/ 4 w 303"/>
              <a:gd name="T17" fmla="*/ 181 h 197"/>
              <a:gd name="T18" fmla="*/ 188 w 303"/>
              <a:gd name="T19" fmla="*/ 139 h 197"/>
              <a:gd name="T20" fmla="*/ 285 w 303"/>
              <a:gd name="T21" fmla="*/ 18 h 197"/>
              <a:gd name="T22" fmla="*/ 292 w 303"/>
              <a:gd name="T23" fmla="*/ 38 h 197"/>
              <a:gd name="T24" fmla="*/ 303 w 303"/>
              <a:gd name="T25" fmla="*/ 37 h 197"/>
              <a:gd name="T26" fmla="*/ 291 w 303"/>
              <a:gd name="T2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3" h="197">
                <a:moveTo>
                  <a:pt x="291" y="4"/>
                </a:moveTo>
                <a:cubicBezTo>
                  <a:pt x="289" y="2"/>
                  <a:pt x="287" y="1"/>
                  <a:pt x="285" y="1"/>
                </a:cubicBezTo>
                <a:cubicBezTo>
                  <a:pt x="283" y="0"/>
                  <a:pt x="281" y="0"/>
                  <a:pt x="279" y="1"/>
                </a:cubicBezTo>
                <a:cubicBezTo>
                  <a:pt x="270" y="7"/>
                  <a:pt x="260" y="13"/>
                  <a:pt x="251" y="19"/>
                </a:cubicBezTo>
                <a:cubicBezTo>
                  <a:pt x="244" y="23"/>
                  <a:pt x="250" y="33"/>
                  <a:pt x="257" y="30"/>
                </a:cubicBezTo>
                <a:cubicBezTo>
                  <a:pt x="262" y="27"/>
                  <a:pt x="267" y="24"/>
                  <a:pt x="272" y="22"/>
                </a:cubicBezTo>
                <a:cubicBezTo>
                  <a:pt x="257" y="67"/>
                  <a:pt x="223" y="103"/>
                  <a:pt x="182" y="129"/>
                </a:cubicBezTo>
                <a:cubicBezTo>
                  <a:pt x="132" y="161"/>
                  <a:pt x="67" y="186"/>
                  <a:pt x="6" y="174"/>
                </a:cubicBezTo>
                <a:cubicBezTo>
                  <a:pt x="2" y="173"/>
                  <a:pt x="0" y="180"/>
                  <a:pt x="4" y="181"/>
                </a:cubicBezTo>
                <a:cubicBezTo>
                  <a:pt x="67" y="197"/>
                  <a:pt x="135" y="172"/>
                  <a:pt x="188" y="139"/>
                </a:cubicBezTo>
                <a:cubicBezTo>
                  <a:pt x="233" y="110"/>
                  <a:pt x="271" y="70"/>
                  <a:pt x="285" y="18"/>
                </a:cubicBezTo>
                <a:cubicBezTo>
                  <a:pt x="288" y="25"/>
                  <a:pt x="290" y="31"/>
                  <a:pt x="292" y="38"/>
                </a:cubicBezTo>
                <a:cubicBezTo>
                  <a:pt x="293" y="44"/>
                  <a:pt x="303" y="43"/>
                  <a:pt x="303" y="37"/>
                </a:cubicBezTo>
                <a:cubicBezTo>
                  <a:pt x="303" y="24"/>
                  <a:pt x="298" y="14"/>
                  <a:pt x="291" y="4"/>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5" name="Freeform 25"/>
          <p:cNvSpPr>
            <a:spLocks/>
          </p:cNvSpPr>
          <p:nvPr/>
        </p:nvSpPr>
        <p:spPr bwMode="auto">
          <a:xfrm rot="19363187">
            <a:off x="7371944" y="4618609"/>
            <a:ext cx="505186" cy="480300"/>
          </a:xfrm>
          <a:custGeom>
            <a:avLst/>
            <a:gdLst>
              <a:gd name="T0" fmla="*/ 321 w 334"/>
              <a:gd name="T1" fmla="*/ 266 h 318"/>
              <a:gd name="T2" fmla="*/ 305 w 334"/>
              <a:gd name="T3" fmla="*/ 289 h 318"/>
              <a:gd name="T4" fmla="*/ 3 w 334"/>
              <a:gd name="T5" fmla="*/ 5 h 318"/>
              <a:gd name="T6" fmla="*/ 3 w 334"/>
              <a:gd name="T7" fmla="*/ 11 h 318"/>
              <a:gd name="T8" fmla="*/ 210 w 334"/>
              <a:gd name="T9" fmla="*/ 100 h 318"/>
              <a:gd name="T10" fmla="*/ 294 w 334"/>
              <a:gd name="T11" fmla="*/ 289 h 318"/>
              <a:gd name="T12" fmla="*/ 276 w 334"/>
              <a:gd name="T13" fmla="*/ 270 h 318"/>
              <a:gd name="T14" fmla="*/ 271 w 334"/>
              <a:gd name="T15" fmla="*/ 274 h 318"/>
              <a:gd name="T16" fmla="*/ 298 w 334"/>
              <a:gd name="T17" fmla="*/ 314 h 318"/>
              <a:gd name="T18" fmla="*/ 308 w 334"/>
              <a:gd name="T19" fmla="*/ 312 h 318"/>
              <a:gd name="T20" fmla="*/ 330 w 334"/>
              <a:gd name="T21" fmla="*/ 273 h 318"/>
              <a:gd name="T22" fmla="*/ 321 w 334"/>
              <a:gd name="T23" fmla="*/ 26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4" h="318">
                <a:moveTo>
                  <a:pt x="321" y="266"/>
                </a:moveTo>
                <a:cubicBezTo>
                  <a:pt x="314" y="272"/>
                  <a:pt x="309" y="280"/>
                  <a:pt x="305" y="289"/>
                </a:cubicBezTo>
                <a:cubicBezTo>
                  <a:pt x="294" y="134"/>
                  <a:pt x="164" y="0"/>
                  <a:pt x="3" y="5"/>
                </a:cubicBezTo>
                <a:cubicBezTo>
                  <a:pt x="0" y="5"/>
                  <a:pt x="0" y="11"/>
                  <a:pt x="3" y="11"/>
                </a:cubicBezTo>
                <a:cubicBezTo>
                  <a:pt x="81" y="16"/>
                  <a:pt x="155" y="44"/>
                  <a:pt x="210" y="100"/>
                </a:cubicBezTo>
                <a:cubicBezTo>
                  <a:pt x="260" y="151"/>
                  <a:pt x="289" y="219"/>
                  <a:pt x="294" y="289"/>
                </a:cubicBezTo>
                <a:cubicBezTo>
                  <a:pt x="288" y="282"/>
                  <a:pt x="282" y="275"/>
                  <a:pt x="276" y="270"/>
                </a:cubicBezTo>
                <a:cubicBezTo>
                  <a:pt x="273" y="269"/>
                  <a:pt x="271" y="271"/>
                  <a:pt x="271" y="274"/>
                </a:cubicBezTo>
                <a:cubicBezTo>
                  <a:pt x="276" y="288"/>
                  <a:pt x="289" y="302"/>
                  <a:pt x="298" y="314"/>
                </a:cubicBezTo>
                <a:cubicBezTo>
                  <a:pt x="301" y="318"/>
                  <a:pt x="307" y="317"/>
                  <a:pt x="308" y="312"/>
                </a:cubicBezTo>
                <a:cubicBezTo>
                  <a:pt x="314" y="297"/>
                  <a:pt x="322" y="286"/>
                  <a:pt x="330" y="273"/>
                </a:cubicBezTo>
                <a:cubicBezTo>
                  <a:pt x="334" y="267"/>
                  <a:pt x="326" y="261"/>
                  <a:pt x="321" y="266"/>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6" name="Freeform 26"/>
          <p:cNvSpPr>
            <a:spLocks/>
          </p:cNvSpPr>
          <p:nvPr/>
        </p:nvSpPr>
        <p:spPr bwMode="auto">
          <a:xfrm>
            <a:off x="5633119" y="5519446"/>
            <a:ext cx="240151" cy="568646"/>
          </a:xfrm>
          <a:custGeom>
            <a:avLst/>
            <a:gdLst>
              <a:gd name="T0" fmla="*/ 155 w 159"/>
              <a:gd name="T1" fmla="*/ 348 h 376"/>
              <a:gd name="T2" fmla="*/ 126 w 159"/>
              <a:gd name="T3" fmla="*/ 320 h 376"/>
              <a:gd name="T4" fmla="*/ 116 w 159"/>
              <a:gd name="T5" fmla="*/ 330 h 376"/>
              <a:gd name="T6" fmla="*/ 134 w 159"/>
              <a:gd name="T7" fmla="*/ 348 h 376"/>
              <a:gd name="T8" fmla="*/ 20 w 159"/>
              <a:gd name="T9" fmla="*/ 215 h 376"/>
              <a:gd name="T10" fmla="*/ 20 w 159"/>
              <a:gd name="T11" fmla="*/ 97 h 376"/>
              <a:gd name="T12" fmla="*/ 60 w 159"/>
              <a:gd name="T13" fmla="*/ 6 h 376"/>
              <a:gd name="T14" fmla="*/ 57 w 159"/>
              <a:gd name="T15" fmla="*/ 1 h 376"/>
              <a:gd name="T16" fmla="*/ 12 w 159"/>
              <a:gd name="T17" fmla="*/ 87 h 376"/>
              <a:gd name="T18" fmla="*/ 9 w 159"/>
              <a:gd name="T19" fmla="*/ 215 h 376"/>
              <a:gd name="T20" fmla="*/ 121 w 159"/>
              <a:gd name="T21" fmla="*/ 355 h 376"/>
              <a:gd name="T22" fmla="*/ 106 w 159"/>
              <a:gd name="T23" fmla="*/ 360 h 376"/>
              <a:gd name="T24" fmla="*/ 109 w 159"/>
              <a:gd name="T25" fmla="*/ 373 h 376"/>
              <a:gd name="T26" fmla="*/ 146 w 159"/>
              <a:gd name="T27" fmla="*/ 363 h 376"/>
              <a:gd name="T28" fmla="*/ 149 w 159"/>
              <a:gd name="T29" fmla="*/ 360 h 376"/>
              <a:gd name="T30" fmla="*/ 152 w 159"/>
              <a:gd name="T31" fmla="*/ 359 h 376"/>
              <a:gd name="T32" fmla="*/ 155 w 159"/>
              <a:gd name="T33" fmla="*/ 34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376">
                <a:moveTo>
                  <a:pt x="155" y="348"/>
                </a:moveTo>
                <a:cubicBezTo>
                  <a:pt x="144" y="339"/>
                  <a:pt x="135" y="330"/>
                  <a:pt x="126" y="320"/>
                </a:cubicBezTo>
                <a:cubicBezTo>
                  <a:pt x="120" y="314"/>
                  <a:pt x="111" y="323"/>
                  <a:pt x="116" y="330"/>
                </a:cubicBezTo>
                <a:cubicBezTo>
                  <a:pt x="122" y="336"/>
                  <a:pt x="128" y="342"/>
                  <a:pt x="134" y="348"/>
                </a:cubicBezTo>
                <a:cubicBezTo>
                  <a:pt x="75" y="329"/>
                  <a:pt x="34" y="274"/>
                  <a:pt x="20" y="215"/>
                </a:cubicBezTo>
                <a:cubicBezTo>
                  <a:pt x="11" y="176"/>
                  <a:pt x="12" y="135"/>
                  <a:pt x="20" y="97"/>
                </a:cubicBezTo>
                <a:cubicBezTo>
                  <a:pt x="26" y="63"/>
                  <a:pt x="35" y="30"/>
                  <a:pt x="60" y="6"/>
                </a:cubicBezTo>
                <a:cubicBezTo>
                  <a:pt x="63" y="4"/>
                  <a:pt x="60" y="0"/>
                  <a:pt x="57" y="1"/>
                </a:cubicBezTo>
                <a:cubicBezTo>
                  <a:pt x="29" y="21"/>
                  <a:pt x="19" y="55"/>
                  <a:pt x="12" y="87"/>
                </a:cubicBezTo>
                <a:cubicBezTo>
                  <a:pt x="2" y="129"/>
                  <a:pt x="0" y="172"/>
                  <a:pt x="9" y="215"/>
                </a:cubicBezTo>
                <a:cubicBezTo>
                  <a:pt x="22" y="277"/>
                  <a:pt x="62" y="331"/>
                  <a:pt x="121" y="355"/>
                </a:cubicBezTo>
                <a:cubicBezTo>
                  <a:pt x="116" y="357"/>
                  <a:pt x="111" y="359"/>
                  <a:pt x="106" y="360"/>
                </a:cubicBezTo>
                <a:cubicBezTo>
                  <a:pt x="98" y="363"/>
                  <a:pt x="101" y="376"/>
                  <a:pt x="109" y="373"/>
                </a:cubicBezTo>
                <a:cubicBezTo>
                  <a:pt x="121" y="370"/>
                  <a:pt x="133" y="366"/>
                  <a:pt x="146" y="363"/>
                </a:cubicBezTo>
                <a:cubicBezTo>
                  <a:pt x="147" y="362"/>
                  <a:pt x="148" y="361"/>
                  <a:pt x="149" y="360"/>
                </a:cubicBezTo>
                <a:cubicBezTo>
                  <a:pt x="150" y="359"/>
                  <a:pt x="151" y="359"/>
                  <a:pt x="152" y="359"/>
                </a:cubicBezTo>
                <a:cubicBezTo>
                  <a:pt x="156" y="357"/>
                  <a:pt x="159" y="351"/>
                  <a:pt x="155" y="348"/>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Freeform 27"/>
          <p:cNvSpPr>
            <a:spLocks/>
          </p:cNvSpPr>
          <p:nvPr/>
        </p:nvSpPr>
        <p:spPr bwMode="auto">
          <a:xfrm>
            <a:off x="4495828" y="5052832"/>
            <a:ext cx="492743" cy="385733"/>
          </a:xfrm>
          <a:custGeom>
            <a:avLst/>
            <a:gdLst>
              <a:gd name="T0" fmla="*/ 321 w 326"/>
              <a:gd name="T1" fmla="*/ 0 h 255"/>
              <a:gd name="T2" fmla="*/ 129 w 326"/>
              <a:gd name="T3" fmla="*/ 92 h 255"/>
              <a:gd name="T4" fmla="*/ 19 w 326"/>
              <a:gd name="T5" fmla="*/ 237 h 255"/>
              <a:gd name="T6" fmla="*/ 18 w 326"/>
              <a:gd name="T7" fmla="*/ 236 h 255"/>
              <a:gd name="T8" fmla="*/ 12 w 326"/>
              <a:gd name="T9" fmla="*/ 216 h 255"/>
              <a:gd name="T10" fmla="*/ 0 w 326"/>
              <a:gd name="T11" fmla="*/ 218 h 255"/>
              <a:gd name="T12" fmla="*/ 15 w 326"/>
              <a:gd name="T13" fmla="*/ 253 h 255"/>
              <a:gd name="T14" fmla="*/ 23 w 326"/>
              <a:gd name="T15" fmla="*/ 254 h 255"/>
              <a:gd name="T16" fmla="*/ 62 w 326"/>
              <a:gd name="T17" fmla="*/ 235 h 255"/>
              <a:gd name="T18" fmla="*/ 55 w 326"/>
              <a:gd name="T19" fmla="*/ 224 h 255"/>
              <a:gd name="T20" fmla="*/ 31 w 326"/>
              <a:gd name="T21" fmla="*/ 236 h 255"/>
              <a:gd name="T22" fmla="*/ 323 w 326"/>
              <a:gd name="T23" fmla="*/ 5 h 255"/>
              <a:gd name="T24" fmla="*/ 321 w 326"/>
              <a:gd name="T25"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255">
                <a:moveTo>
                  <a:pt x="321" y="0"/>
                </a:moveTo>
                <a:cubicBezTo>
                  <a:pt x="251" y="15"/>
                  <a:pt x="186" y="48"/>
                  <a:pt x="129" y="92"/>
                </a:cubicBezTo>
                <a:cubicBezTo>
                  <a:pt x="81" y="130"/>
                  <a:pt x="37" y="177"/>
                  <a:pt x="19" y="237"/>
                </a:cubicBezTo>
                <a:cubicBezTo>
                  <a:pt x="19" y="237"/>
                  <a:pt x="19" y="236"/>
                  <a:pt x="18" y="236"/>
                </a:cubicBezTo>
                <a:cubicBezTo>
                  <a:pt x="16" y="230"/>
                  <a:pt x="13" y="223"/>
                  <a:pt x="12" y="216"/>
                </a:cubicBezTo>
                <a:cubicBezTo>
                  <a:pt x="10" y="210"/>
                  <a:pt x="0" y="211"/>
                  <a:pt x="0" y="218"/>
                </a:cubicBezTo>
                <a:cubicBezTo>
                  <a:pt x="2" y="231"/>
                  <a:pt x="7" y="243"/>
                  <a:pt x="15" y="253"/>
                </a:cubicBezTo>
                <a:cubicBezTo>
                  <a:pt x="17" y="255"/>
                  <a:pt x="20" y="255"/>
                  <a:pt x="23" y="254"/>
                </a:cubicBezTo>
                <a:cubicBezTo>
                  <a:pt x="36" y="248"/>
                  <a:pt x="49" y="241"/>
                  <a:pt x="62" y="235"/>
                </a:cubicBezTo>
                <a:cubicBezTo>
                  <a:pt x="69" y="231"/>
                  <a:pt x="63" y="220"/>
                  <a:pt x="55" y="224"/>
                </a:cubicBezTo>
                <a:cubicBezTo>
                  <a:pt x="47" y="228"/>
                  <a:pt x="39" y="232"/>
                  <a:pt x="31" y="236"/>
                </a:cubicBezTo>
                <a:cubicBezTo>
                  <a:pt x="70" y="114"/>
                  <a:pt x="209" y="42"/>
                  <a:pt x="323" y="5"/>
                </a:cubicBezTo>
                <a:cubicBezTo>
                  <a:pt x="326" y="4"/>
                  <a:pt x="324" y="0"/>
                  <a:pt x="321" y="0"/>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8" name="Freeform 28"/>
          <p:cNvSpPr>
            <a:spLocks/>
          </p:cNvSpPr>
          <p:nvPr/>
        </p:nvSpPr>
        <p:spPr bwMode="auto">
          <a:xfrm>
            <a:off x="4144935" y="3985222"/>
            <a:ext cx="531317" cy="258815"/>
          </a:xfrm>
          <a:custGeom>
            <a:avLst/>
            <a:gdLst>
              <a:gd name="T0" fmla="*/ 347 w 351"/>
              <a:gd name="T1" fmla="*/ 37 h 171"/>
              <a:gd name="T2" fmla="*/ 13 w 351"/>
              <a:gd name="T3" fmla="*/ 149 h 171"/>
              <a:gd name="T4" fmla="*/ 12 w 351"/>
              <a:gd name="T5" fmla="*/ 128 h 171"/>
              <a:gd name="T6" fmla="*/ 1 w 351"/>
              <a:gd name="T7" fmla="*/ 128 h 171"/>
              <a:gd name="T8" fmla="*/ 1 w 351"/>
              <a:gd name="T9" fmla="*/ 162 h 171"/>
              <a:gd name="T10" fmla="*/ 4 w 351"/>
              <a:gd name="T11" fmla="*/ 168 h 171"/>
              <a:gd name="T12" fmla="*/ 14 w 351"/>
              <a:gd name="T13" fmla="*/ 167 h 171"/>
              <a:gd name="T14" fmla="*/ 16 w 351"/>
              <a:gd name="T15" fmla="*/ 165 h 171"/>
              <a:gd name="T16" fmla="*/ 48 w 351"/>
              <a:gd name="T17" fmla="*/ 156 h 171"/>
              <a:gd name="T18" fmla="*/ 45 w 351"/>
              <a:gd name="T19" fmla="*/ 144 h 171"/>
              <a:gd name="T20" fmla="*/ 30 w 351"/>
              <a:gd name="T21" fmla="*/ 147 h 171"/>
              <a:gd name="T22" fmla="*/ 345 w 351"/>
              <a:gd name="T23" fmla="*/ 44 h 171"/>
              <a:gd name="T24" fmla="*/ 347 w 351"/>
              <a:gd name="T25" fmla="*/ 3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1" h="171">
                <a:moveTo>
                  <a:pt x="347" y="37"/>
                </a:moveTo>
                <a:cubicBezTo>
                  <a:pt x="228" y="0"/>
                  <a:pt x="88" y="51"/>
                  <a:pt x="13" y="149"/>
                </a:cubicBezTo>
                <a:cubicBezTo>
                  <a:pt x="13" y="142"/>
                  <a:pt x="12" y="135"/>
                  <a:pt x="12" y="128"/>
                </a:cubicBezTo>
                <a:cubicBezTo>
                  <a:pt x="12" y="120"/>
                  <a:pt x="0" y="120"/>
                  <a:pt x="1" y="128"/>
                </a:cubicBezTo>
                <a:cubicBezTo>
                  <a:pt x="1" y="139"/>
                  <a:pt x="1" y="151"/>
                  <a:pt x="1" y="162"/>
                </a:cubicBezTo>
                <a:cubicBezTo>
                  <a:pt x="1" y="165"/>
                  <a:pt x="2" y="167"/>
                  <a:pt x="4" y="168"/>
                </a:cubicBezTo>
                <a:cubicBezTo>
                  <a:pt x="6" y="170"/>
                  <a:pt x="11" y="171"/>
                  <a:pt x="14" y="167"/>
                </a:cubicBezTo>
                <a:cubicBezTo>
                  <a:pt x="15" y="167"/>
                  <a:pt x="15" y="166"/>
                  <a:pt x="16" y="165"/>
                </a:cubicBezTo>
                <a:cubicBezTo>
                  <a:pt x="26" y="161"/>
                  <a:pt x="37" y="158"/>
                  <a:pt x="48" y="156"/>
                </a:cubicBezTo>
                <a:cubicBezTo>
                  <a:pt x="56" y="155"/>
                  <a:pt x="53" y="143"/>
                  <a:pt x="45" y="144"/>
                </a:cubicBezTo>
                <a:cubicBezTo>
                  <a:pt x="40" y="145"/>
                  <a:pt x="35" y="146"/>
                  <a:pt x="30" y="147"/>
                </a:cubicBezTo>
                <a:cubicBezTo>
                  <a:pt x="108" y="57"/>
                  <a:pt x="228" y="20"/>
                  <a:pt x="345" y="44"/>
                </a:cubicBezTo>
                <a:cubicBezTo>
                  <a:pt x="349" y="44"/>
                  <a:pt x="351" y="38"/>
                  <a:pt x="347" y="3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9" name="Freeform 191"/>
          <p:cNvSpPr>
            <a:spLocks/>
          </p:cNvSpPr>
          <p:nvPr/>
        </p:nvSpPr>
        <p:spPr bwMode="auto">
          <a:xfrm>
            <a:off x="4502074" y="5618667"/>
            <a:ext cx="409327" cy="396333"/>
          </a:xfrm>
          <a:custGeom>
            <a:avLst/>
            <a:gdLst/>
            <a:ahLst/>
            <a:cxnLst>
              <a:cxn ang="0">
                <a:pos x="256" y="236"/>
              </a:cxn>
              <a:cxn ang="0">
                <a:pos x="256" y="236"/>
              </a:cxn>
              <a:cxn ang="0">
                <a:pos x="244" y="248"/>
              </a:cxn>
              <a:cxn ang="0">
                <a:pos x="12" y="248"/>
              </a:cxn>
              <a:cxn ang="0">
                <a:pos x="0" y="236"/>
              </a:cxn>
              <a:cxn ang="0">
                <a:pos x="0" y="236"/>
              </a:cxn>
              <a:cxn ang="0">
                <a:pos x="0" y="236"/>
              </a:cxn>
              <a:cxn ang="0">
                <a:pos x="32" y="176"/>
              </a:cxn>
              <a:cxn ang="0">
                <a:pos x="69" y="164"/>
              </a:cxn>
              <a:cxn ang="0">
                <a:pos x="100" y="150"/>
              </a:cxn>
              <a:cxn ang="0">
                <a:pos x="100" y="127"/>
              </a:cxn>
              <a:cxn ang="0">
                <a:pos x="88" y="97"/>
              </a:cxn>
              <a:cxn ang="0">
                <a:pos x="80" y="85"/>
              </a:cxn>
              <a:cxn ang="0">
                <a:pos x="84" y="65"/>
              </a:cxn>
              <a:cxn ang="0">
                <a:pos x="82" y="39"/>
              </a:cxn>
              <a:cxn ang="0">
                <a:pos x="128" y="0"/>
              </a:cxn>
              <a:cxn ang="0">
                <a:pos x="175" y="39"/>
              </a:cxn>
              <a:cxn ang="0">
                <a:pos x="172" y="65"/>
              </a:cxn>
              <a:cxn ang="0">
                <a:pos x="176" y="85"/>
              </a:cxn>
              <a:cxn ang="0">
                <a:pos x="168" y="97"/>
              </a:cxn>
              <a:cxn ang="0">
                <a:pos x="156" y="126"/>
              </a:cxn>
              <a:cxn ang="0">
                <a:pos x="156" y="150"/>
              </a:cxn>
              <a:cxn ang="0">
                <a:pos x="187" y="164"/>
              </a:cxn>
              <a:cxn ang="0">
                <a:pos x="224" y="176"/>
              </a:cxn>
              <a:cxn ang="0">
                <a:pos x="256" y="236"/>
              </a:cxn>
            </a:cxnLst>
            <a:rect l="0" t="0" r="r" b="b"/>
            <a:pathLst>
              <a:path w="256" h="248">
                <a:moveTo>
                  <a:pt x="256" y="236"/>
                </a:moveTo>
                <a:cubicBezTo>
                  <a:pt x="256" y="236"/>
                  <a:pt x="256" y="236"/>
                  <a:pt x="256" y="236"/>
                </a:cubicBezTo>
                <a:cubicBezTo>
                  <a:pt x="256" y="243"/>
                  <a:pt x="251" y="248"/>
                  <a:pt x="244" y="248"/>
                </a:cubicBezTo>
                <a:cubicBezTo>
                  <a:pt x="12" y="248"/>
                  <a:pt x="12" y="248"/>
                  <a:pt x="12" y="248"/>
                </a:cubicBezTo>
                <a:cubicBezTo>
                  <a:pt x="5" y="248"/>
                  <a:pt x="0" y="243"/>
                  <a:pt x="0" y="236"/>
                </a:cubicBezTo>
                <a:cubicBezTo>
                  <a:pt x="0" y="236"/>
                  <a:pt x="0" y="236"/>
                  <a:pt x="0" y="236"/>
                </a:cubicBezTo>
                <a:cubicBezTo>
                  <a:pt x="0" y="236"/>
                  <a:pt x="0" y="236"/>
                  <a:pt x="0" y="236"/>
                </a:cubicBezTo>
                <a:cubicBezTo>
                  <a:pt x="0" y="236"/>
                  <a:pt x="0" y="192"/>
                  <a:pt x="32" y="176"/>
                </a:cubicBezTo>
                <a:cubicBezTo>
                  <a:pt x="52" y="166"/>
                  <a:pt x="44" y="174"/>
                  <a:pt x="69" y="164"/>
                </a:cubicBezTo>
                <a:cubicBezTo>
                  <a:pt x="94" y="154"/>
                  <a:pt x="100" y="150"/>
                  <a:pt x="100" y="150"/>
                </a:cubicBezTo>
                <a:cubicBezTo>
                  <a:pt x="100" y="127"/>
                  <a:pt x="100" y="127"/>
                  <a:pt x="100" y="127"/>
                </a:cubicBezTo>
                <a:cubicBezTo>
                  <a:pt x="100" y="127"/>
                  <a:pt x="91" y="119"/>
                  <a:pt x="88" y="97"/>
                </a:cubicBezTo>
                <a:cubicBezTo>
                  <a:pt x="82" y="99"/>
                  <a:pt x="80" y="90"/>
                  <a:pt x="80" y="85"/>
                </a:cubicBezTo>
                <a:cubicBezTo>
                  <a:pt x="80" y="80"/>
                  <a:pt x="77" y="63"/>
                  <a:pt x="84" y="65"/>
                </a:cubicBezTo>
                <a:cubicBezTo>
                  <a:pt x="82" y="54"/>
                  <a:pt x="81" y="44"/>
                  <a:pt x="82" y="39"/>
                </a:cubicBezTo>
                <a:cubicBezTo>
                  <a:pt x="83" y="21"/>
                  <a:pt x="101" y="1"/>
                  <a:pt x="128" y="0"/>
                </a:cubicBezTo>
                <a:cubicBezTo>
                  <a:pt x="160" y="1"/>
                  <a:pt x="173" y="21"/>
                  <a:pt x="175" y="39"/>
                </a:cubicBezTo>
                <a:cubicBezTo>
                  <a:pt x="175" y="44"/>
                  <a:pt x="174" y="54"/>
                  <a:pt x="172" y="65"/>
                </a:cubicBezTo>
                <a:cubicBezTo>
                  <a:pt x="180" y="63"/>
                  <a:pt x="177" y="80"/>
                  <a:pt x="176" y="85"/>
                </a:cubicBezTo>
                <a:cubicBezTo>
                  <a:pt x="176" y="90"/>
                  <a:pt x="174" y="99"/>
                  <a:pt x="168" y="97"/>
                </a:cubicBezTo>
                <a:cubicBezTo>
                  <a:pt x="165" y="119"/>
                  <a:pt x="156" y="126"/>
                  <a:pt x="156" y="126"/>
                </a:cubicBezTo>
                <a:cubicBezTo>
                  <a:pt x="156" y="150"/>
                  <a:pt x="156" y="150"/>
                  <a:pt x="156" y="150"/>
                </a:cubicBezTo>
                <a:cubicBezTo>
                  <a:pt x="156" y="150"/>
                  <a:pt x="162" y="153"/>
                  <a:pt x="187" y="164"/>
                </a:cubicBezTo>
                <a:cubicBezTo>
                  <a:pt x="212" y="174"/>
                  <a:pt x="204" y="166"/>
                  <a:pt x="224" y="176"/>
                </a:cubicBezTo>
                <a:cubicBezTo>
                  <a:pt x="256" y="192"/>
                  <a:pt x="256" y="236"/>
                  <a:pt x="256" y="23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0" name="Freeform 197"/>
          <p:cNvSpPr>
            <a:spLocks noEditPoints="1"/>
          </p:cNvSpPr>
          <p:nvPr/>
        </p:nvSpPr>
        <p:spPr bwMode="auto">
          <a:xfrm>
            <a:off x="6122436" y="5812350"/>
            <a:ext cx="453558" cy="438249"/>
          </a:xfrm>
          <a:custGeom>
            <a:avLst/>
            <a:gdLst/>
            <a:ahLst/>
            <a:cxnLst>
              <a:cxn ang="0">
                <a:pos x="240" y="220"/>
              </a:cxn>
              <a:cxn ang="0">
                <a:pos x="228" y="232"/>
              </a:cxn>
              <a:cxn ang="0">
                <a:pos x="221" y="230"/>
              </a:cxn>
              <a:cxn ang="0">
                <a:pos x="221" y="230"/>
              </a:cxn>
              <a:cxn ang="0">
                <a:pos x="163" y="186"/>
              </a:cxn>
              <a:cxn ang="0">
                <a:pos x="82" y="230"/>
              </a:cxn>
              <a:cxn ang="0">
                <a:pos x="82" y="230"/>
              </a:cxn>
              <a:cxn ang="0">
                <a:pos x="76" y="232"/>
              </a:cxn>
              <a:cxn ang="0">
                <a:pos x="69" y="230"/>
              </a:cxn>
              <a:cxn ang="0">
                <a:pos x="5" y="182"/>
              </a:cxn>
              <a:cxn ang="0">
                <a:pos x="0" y="172"/>
              </a:cxn>
              <a:cxn ang="0">
                <a:pos x="0" y="12"/>
              </a:cxn>
              <a:cxn ang="0">
                <a:pos x="12" y="0"/>
              </a:cxn>
              <a:cxn ang="0">
                <a:pos x="19" y="3"/>
              </a:cxn>
              <a:cxn ang="0">
                <a:pos x="19" y="3"/>
              </a:cxn>
              <a:cxn ang="0">
                <a:pos x="77" y="46"/>
              </a:cxn>
              <a:cxn ang="0">
                <a:pos x="159" y="1"/>
              </a:cxn>
              <a:cxn ang="0">
                <a:pos x="159" y="1"/>
              </a:cxn>
              <a:cxn ang="0">
                <a:pos x="164" y="0"/>
              </a:cxn>
              <a:cxn ang="0">
                <a:pos x="171" y="3"/>
              </a:cxn>
              <a:cxn ang="0">
                <a:pos x="171" y="3"/>
              </a:cxn>
              <a:cxn ang="0">
                <a:pos x="234" y="50"/>
              </a:cxn>
              <a:cxn ang="0">
                <a:pos x="235" y="51"/>
              </a:cxn>
              <a:cxn ang="0">
                <a:pos x="235" y="51"/>
              </a:cxn>
              <a:cxn ang="0">
                <a:pos x="235" y="51"/>
              </a:cxn>
              <a:cxn ang="0">
                <a:pos x="240" y="60"/>
              </a:cxn>
              <a:cxn ang="0">
                <a:pos x="240" y="220"/>
              </a:cxn>
              <a:cxn ang="0">
                <a:pos x="64" y="196"/>
              </a:cxn>
              <a:cxn ang="0">
                <a:pos x="64" y="66"/>
              </a:cxn>
              <a:cxn ang="0">
                <a:pos x="24" y="36"/>
              </a:cxn>
              <a:cxn ang="0">
                <a:pos x="24" y="166"/>
              </a:cxn>
              <a:cxn ang="0">
                <a:pos x="64" y="196"/>
              </a:cxn>
              <a:cxn ang="0">
                <a:pos x="152" y="32"/>
              </a:cxn>
              <a:cxn ang="0">
                <a:pos x="88" y="67"/>
              </a:cxn>
              <a:cxn ang="0">
                <a:pos x="88" y="200"/>
              </a:cxn>
              <a:cxn ang="0">
                <a:pos x="152" y="165"/>
              </a:cxn>
              <a:cxn ang="0">
                <a:pos x="152" y="32"/>
              </a:cxn>
              <a:cxn ang="0">
                <a:pos x="216" y="66"/>
              </a:cxn>
              <a:cxn ang="0">
                <a:pos x="176" y="36"/>
              </a:cxn>
              <a:cxn ang="0">
                <a:pos x="176" y="166"/>
              </a:cxn>
              <a:cxn ang="0">
                <a:pos x="216" y="196"/>
              </a:cxn>
              <a:cxn ang="0">
                <a:pos x="216" y="66"/>
              </a:cxn>
            </a:cxnLst>
            <a:rect l="0" t="0" r="r" b="b"/>
            <a:pathLst>
              <a:path w="240" h="232">
                <a:moveTo>
                  <a:pt x="240" y="220"/>
                </a:moveTo>
                <a:cubicBezTo>
                  <a:pt x="240" y="227"/>
                  <a:pt x="235" y="232"/>
                  <a:pt x="228" y="232"/>
                </a:cubicBezTo>
                <a:cubicBezTo>
                  <a:pt x="225" y="232"/>
                  <a:pt x="223" y="231"/>
                  <a:pt x="221" y="230"/>
                </a:cubicBezTo>
                <a:cubicBezTo>
                  <a:pt x="221" y="230"/>
                  <a:pt x="221" y="230"/>
                  <a:pt x="221" y="230"/>
                </a:cubicBezTo>
                <a:cubicBezTo>
                  <a:pt x="163" y="186"/>
                  <a:pt x="163" y="186"/>
                  <a:pt x="163" y="186"/>
                </a:cubicBezTo>
                <a:cubicBezTo>
                  <a:pt x="82" y="230"/>
                  <a:pt x="82" y="230"/>
                  <a:pt x="82" y="230"/>
                </a:cubicBezTo>
                <a:cubicBezTo>
                  <a:pt x="82" y="230"/>
                  <a:pt x="82" y="230"/>
                  <a:pt x="82" y="230"/>
                </a:cubicBezTo>
                <a:cubicBezTo>
                  <a:pt x="80" y="231"/>
                  <a:pt x="78" y="232"/>
                  <a:pt x="76" y="232"/>
                </a:cubicBezTo>
                <a:cubicBezTo>
                  <a:pt x="73" y="232"/>
                  <a:pt x="71" y="231"/>
                  <a:pt x="69" y="230"/>
                </a:cubicBezTo>
                <a:cubicBezTo>
                  <a:pt x="5" y="182"/>
                  <a:pt x="5" y="182"/>
                  <a:pt x="5" y="182"/>
                </a:cubicBezTo>
                <a:cubicBezTo>
                  <a:pt x="2" y="180"/>
                  <a:pt x="0" y="176"/>
                  <a:pt x="0" y="172"/>
                </a:cubicBezTo>
                <a:cubicBezTo>
                  <a:pt x="0" y="12"/>
                  <a:pt x="0" y="12"/>
                  <a:pt x="0" y="12"/>
                </a:cubicBezTo>
                <a:cubicBezTo>
                  <a:pt x="0" y="5"/>
                  <a:pt x="5" y="0"/>
                  <a:pt x="12" y="0"/>
                </a:cubicBezTo>
                <a:cubicBezTo>
                  <a:pt x="15" y="0"/>
                  <a:pt x="17" y="1"/>
                  <a:pt x="19" y="3"/>
                </a:cubicBezTo>
                <a:cubicBezTo>
                  <a:pt x="19" y="3"/>
                  <a:pt x="19" y="3"/>
                  <a:pt x="19" y="3"/>
                </a:cubicBezTo>
                <a:cubicBezTo>
                  <a:pt x="77" y="46"/>
                  <a:pt x="77" y="46"/>
                  <a:pt x="77" y="46"/>
                </a:cubicBezTo>
                <a:cubicBezTo>
                  <a:pt x="159" y="1"/>
                  <a:pt x="159" y="1"/>
                  <a:pt x="159" y="1"/>
                </a:cubicBezTo>
                <a:cubicBezTo>
                  <a:pt x="159" y="1"/>
                  <a:pt x="159" y="1"/>
                  <a:pt x="159" y="1"/>
                </a:cubicBezTo>
                <a:cubicBezTo>
                  <a:pt x="160" y="1"/>
                  <a:pt x="162" y="0"/>
                  <a:pt x="164" y="0"/>
                </a:cubicBezTo>
                <a:cubicBezTo>
                  <a:pt x="167" y="0"/>
                  <a:pt x="169" y="1"/>
                  <a:pt x="171" y="3"/>
                </a:cubicBezTo>
                <a:cubicBezTo>
                  <a:pt x="171" y="3"/>
                  <a:pt x="171" y="3"/>
                  <a:pt x="171" y="3"/>
                </a:cubicBezTo>
                <a:cubicBezTo>
                  <a:pt x="234" y="50"/>
                  <a:pt x="234" y="50"/>
                  <a:pt x="234" y="50"/>
                </a:cubicBezTo>
                <a:cubicBezTo>
                  <a:pt x="235" y="50"/>
                  <a:pt x="235" y="50"/>
                  <a:pt x="235" y="51"/>
                </a:cubicBezTo>
                <a:cubicBezTo>
                  <a:pt x="235" y="51"/>
                  <a:pt x="235" y="51"/>
                  <a:pt x="235" y="51"/>
                </a:cubicBezTo>
                <a:cubicBezTo>
                  <a:pt x="235" y="51"/>
                  <a:pt x="235" y="51"/>
                  <a:pt x="235" y="51"/>
                </a:cubicBezTo>
                <a:cubicBezTo>
                  <a:pt x="238" y="53"/>
                  <a:pt x="240" y="56"/>
                  <a:pt x="240" y="60"/>
                </a:cubicBezTo>
                <a:lnTo>
                  <a:pt x="240" y="220"/>
                </a:lnTo>
                <a:close/>
                <a:moveTo>
                  <a:pt x="64" y="196"/>
                </a:moveTo>
                <a:cubicBezTo>
                  <a:pt x="64" y="66"/>
                  <a:pt x="64" y="66"/>
                  <a:pt x="64" y="66"/>
                </a:cubicBezTo>
                <a:cubicBezTo>
                  <a:pt x="24" y="36"/>
                  <a:pt x="24" y="36"/>
                  <a:pt x="24" y="36"/>
                </a:cubicBezTo>
                <a:cubicBezTo>
                  <a:pt x="24" y="166"/>
                  <a:pt x="24" y="166"/>
                  <a:pt x="24" y="166"/>
                </a:cubicBezTo>
                <a:lnTo>
                  <a:pt x="64" y="196"/>
                </a:lnTo>
                <a:close/>
                <a:moveTo>
                  <a:pt x="152" y="32"/>
                </a:moveTo>
                <a:cubicBezTo>
                  <a:pt x="88" y="67"/>
                  <a:pt x="88" y="67"/>
                  <a:pt x="88" y="67"/>
                </a:cubicBezTo>
                <a:cubicBezTo>
                  <a:pt x="88" y="200"/>
                  <a:pt x="88" y="200"/>
                  <a:pt x="88" y="200"/>
                </a:cubicBezTo>
                <a:cubicBezTo>
                  <a:pt x="152" y="165"/>
                  <a:pt x="152" y="165"/>
                  <a:pt x="152" y="165"/>
                </a:cubicBezTo>
                <a:lnTo>
                  <a:pt x="152" y="32"/>
                </a:lnTo>
                <a:close/>
                <a:moveTo>
                  <a:pt x="216" y="66"/>
                </a:moveTo>
                <a:cubicBezTo>
                  <a:pt x="176" y="36"/>
                  <a:pt x="176" y="36"/>
                  <a:pt x="176" y="36"/>
                </a:cubicBezTo>
                <a:cubicBezTo>
                  <a:pt x="176" y="166"/>
                  <a:pt x="176" y="166"/>
                  <a:pt x="176" y="166"/>
                </a:cubicBezTo>
                <a:cubicBezTo>
                  <a:pt x="216" y="196"/>
                  <a:pt x="216" y="196"/>
                  <a:pt x="216" y="196"/>
                </a:cubicBezTo>
                <a:lnTo>
                  <a:pt x="216" y="6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1" name="Freeform 201"/>
          <p:cNvSpPr>
            <a:spLocks noEditPoints="1"/>
          </p:cNvSpPr>
          <p:nvPr/>
        </p:nvSpPr>
        <p:spPr bwMode="auto">
          <a:xfrm>
            <a:off x="4106066" y="2616635"/>
            <a:ext cx="429896" cy="463834"/>
          </a:xfrm>
          <a:custGeom>
            <a:avLst/>
            <a:gdLst/>
            <a:ahLst/>
            <a:cxnLst>
              <a:cxn ang="0">
                <a:pos x="180" y="208"/>
              </a:cxn>
              <a:cxn ang="0">
                <a:pos x="12" y="208"/>
              </a:cxn>
              <a:cxn ang="0">
                <a:pos x="0" y="196"/>
              </a:cxn>
              <a:cxn ang="0">
                <a:pos x="0" y="12"/>
              </a:cxn>
              <a:cxn ang="0">
                <a:pos x="12" y="0"/>
              </a:cxn>
              <a:cxn ang="0">
                <a:pos x="180" y="0"/>
              </a:cxn>
              <a:cxn ang="0">
                <a:pos x="192" y="12"/>
              </a:cxn>
              <a:cxn ang="0">
                <a:pos x="192" y="196"/>
              </a:cxn>
              <a:cxn ang="0">
                <a:pos x="180" y="208"/>
              </a:cxn>
              <a:cxn ang="0">
                <a:pos x="168" y="24"/>
              </a:cxn>
              <a:cxn ang="0">
                <a:pos x="24" y="24"/>
              </a:cxn>
              <a:cxn ang="0">
                <a:pos x="24" y="148"/>
              </a:cxn>
              <a:cxn ang="0">
                <a:pos x="168" y="148"/>
              </a:cxn>
              <a:cxn ang="0">
                <a:pos x="168" y="24"/>
              </a:cxn>
            </a:cxnLst>
            <a:rect l="0" t="0" r="r" b="b"/>
            <a:pathLst>
              <a:path w="192" h="208">
                <a:moveTo>
                  <a:pt x="180" y="208"/>
                </a:moveTo>
                <a:cubicBezTo>
                  <a:pt x="12" y="208"/>
                  <a:pt x="12" y="208"/>
                  <a:pt x="12" y="208"/>
                </a:cubicBezTo>
                <a:cubicBezTo>
                  <a:pt x="5" y="208"/>
                  <a:pt x="0" y="203"/>
                  <a:pt x="0" y="196"/>
                </a:cubicBezTo>
                <a:cubicBezTo>
                  <a:pt x="0" y="12"/>
                  <a:pt x="0" y="12"/>
                  <a:pt x="0" y="12"/>
                </a:cubicBezTo>
                <a:cubicBezTo>
                  <a:pt x="0" y="5"/>
                  <a:pt x="5" y="0"/>
                  <a:pt x="12" y="0"/>
                </a:cubicBezTo>
                <a:cubicBezTo>
                  <a:pt x="180" y="0"/>
                  <a:pt x="180" y="0"/>
                  <a:pt x="180" y="0"/>
                </a:cubicBezTo>
                <a:cubicBezTo>
                  <a:pt x="187" y="0"/>
                  <a:pt x="192" y="5"/>
                  <a:pt x="192" y="12"/>
                </a:cubicBezTo>
                <a:cubicBezTo>
                  <a:pt x="192" y="196"/>
                  <a:pt x="192" y="196"/>
                  <a:pt x="192" y="196"/>
                </a:cubicBezTo>
                <a:cubicBezTo>
                  <a:pt x="192" y="203"/>
                  <a:pt x="187" y="208"/>
                  <a:pt x="180" y="208"/>
                </a:cubicBezTo>
                <a:moveTo>
                  <a:pt x="168" y="24"/>
                </a:moveTo>
                <a:cubicBezTo>
                  <a:pt x="24" y="24"/>
                  <a:pt x="24" y="24"/>
                  <a:pt x="24" y="24"/>
                </a:cubicBezTo>
                <a:cubicBezTo>
                  <a:pt x="24" y="148"/>
                  <a:pt x="24" y="148"/>
                  <a:pt x="24" y="148"/>
                </a:cubicBezTo>
                <a:cubicBezTo>
                  <a:pt x="168" y="148"/>
                  <a:pt x="168" y="148"/>
                  <a:pt x="168" y="148"/>
                </a:cubicBezTo>
                <a:lnTo>
                  <a:pt x="168" y="2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2" name="Freeform 206"/>
          <p:cNvSpPr>
            <a:spLocks noEditPoints="1"/>
          </p:cNvSpPr>
          <p:nvPr/>
        </p:nvSpPr>
        <p:spPr bwMode="auto">
          <a:xfrm>
            <a:off x="7815735" y="3270994"/>
            <a:ext cx="414685" cy="414685"/>
          </a:xfrm>
          <a:custGeom>
            <a:avLst/>
            <a:gdLst/>
            <a:ahLst/>
            <a:cxnLst>
              <a:cxn ang="0">
                <a:pos x="249" y="215"/>
              </a:cxn>
              <a:cxn ang="0">
                <a:pos x="256" y="232"/>
              </a:cxn>
              <a:cxn ang="0">
                <a:pos x="232" y="256"/>
              </a:cxn>
              <a:cxn ang="0">
                <a:pos x="215" y="249"/>
              </a:cxn>
              <a:cxn ang="0">
                <a:pos x="145" y="179"/>
              </a:cxn>
              <a:cxn ang="0">
                <a:pos x="96" y="192"/>
              </a:cxn>
              <a:cxn ang="0">
                <a:pos x="0" y="96"/>
              </a:cxn>
              <a:cxn ang="0">
                <a:pos x="96" y="0"/>
              </a:cxn>
              <a:cxn ang="0">
                <a:pos x="192" y="96"/>
              </a:cxn>
              <a:cxn ang="0">
                <a:pos x="179" y="145"/>
              </a:cxn>
              <a:cxn ang="0">
                <a:pos x="249" y="215"/>
              </a:cxn>
              <a:cxn ang="0">
                <a:pos x="96" y="24"/>
              </a:cxn>
              <a:cxn ang="0">
                <a:pos x="24" y="96"/>
              </a:cxn>
              <a:cxn ang="0">
                <a:pos x="96" y="168"/>
              </a:cxn>
              <a:cxn ang="0">
                <a:pos x="168" y="96"/>
              </a:cxn>
              <a:cxn ang="0">
                <a:pos x="96" y="24"/>
              </a:cxn>
            </a:cxnLst>
            <a:rect l="0" t="0" r="r" b="b"/>
            <a:pathLst>
              <a:path w="256" h="256">
                <a:moveTo>
                  <a:pt x="249" y="215"/>
                </a:moveTo>
                <a:cubicBezTo>
                  <a:pt x="253" y="219"/>
                  <a:pt x="256" y="225"/>
                  <a:pt x="256" y="232"/>
                </a:cubicBezTo>
                <a:cubicBezTo>
                  <a:pt x="256" y="245"/>
                  <a:pt x="245" y="256"/>
                  <a:pt x="232" y="256"/>
                </a:cubicBezTo>
                <a:cubicBezTo>
                  <a:pt x="225" y="256"/>
                  <a:pt x="219" y="253"/>
                  <a:pt x="215" y="249"/>
                </a:cubicBezTo>
                <a:cubicBezTo>
                  <a:pt x="145" y="179"/>
                  <a:pt x="145" y="179"/>
                  <a:pt x="145" y="179"/>
                </a:cubicBezTo>
                <a:cubicBezTo>
                  <a:pt x="130" y="187"/>
                  <a:pt x="114" y="192"/>
                  <a:pt x="96" y="192"/>
                </a:cubicBezTo>
                <a:cubicBezTo>
                  <a:pt x="43" y="192"/>
                  <a:pt x="0" y="149"/>
                  <a:pt x="0" y="96"/>
                </a:cubicBezTo>
                <a:cubicBezTo>
                  <a:pt x="0" y="43"/>
                  <a:pt x="43" y="0"/>
                  <a:pt x="96" y="0"/>
                </a:cubicBezTo>
                <a:cubicBezTo>
                  <a:pt x="149" y="0"/>
                  <a:pt x="192" y="43"/>
                  <a:pt x="192" y="96"/>
                </a:cubicBezTo>
                <a:cubicBezTo>
                  <a:pt x="192" y="114"/>
                  <a:pt x="187" y="130"/>
                  <a:pt x="179" y="145"/>
                </a:cubicBezTo>
                <a:lnTo>
                  <a:pt x="249" y="215"/>
                </a:lnTo>
                <a:close/>
                <a:moveTo>
                  <a:pt x="96" y="24"/>
                </a:moveTo>
                <a:cubicBezTo>
                  <a:pt x="56" y="24"/>
                  <a:pt x="24" y="56"/>
                  <a:pt x="24" y="96"/>
                </a:cubicBezTo>
                <a:cubicBezTo>
                  <a:pt x="24" y="136"/>
                  <a:pt x="56" y="168"/>
                  <a:pt x="96" y="168"/>
                </a:cubicBezTo>
                <a:cubicBezTo>
                  <a:pt x="136" y="168"/>
                  <a:pt x="168" y="136"/>
                  <a:pt x="168" y="96"/>
                </a:cubicBezTo>
                <a:cubicBezTo>
                  <a:pt x="168" y="56"/>
                  <a:pt x="136" y="24"/>
                  <a:pt x="96" y="24"/>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3" name="Freeform 216"/>
          <p:cNvSpPr>
            <a:spLocks noEditPoints="1"/>
          </p:cNvSpPr>
          <p:nvPr/>
        </p:nvSpPr>
        <p:spPr bwMode="auto">
          <a:xfrm>
            <a:off x="7816811" y="5110014"/>
            <a:ext cx="382001" cy="382001"/>
          </a:xfrm>
          <a:custGeom>
            <a:avLst/>
            <a:gdLst/>
            <a:ahLst/>
            <a:cxnLst>
              <a:cxn ang="0">
                <a:pos x="229" y="140"/>
              </a:cxn>
              <a:cxn ang="0">
                <a:pos x="59" y="53"/>
              </a:cxn>
              <a:cxn ang="0">
                <a:pos x="84" y="39"/>
              </a:cxn>
              <a:cxn ang="0">
                <a:pos x="86" y="43"/>
              </a:cxn>
              <a:cxn ang="0">
                <a:pos x="85" y="47"/>
              </a:cxn>
              <a:cxn ang="0">
                <a:pos x="88" y="51"/>
              </a:cxn>
              <a:cxn ang="0">
                <a:pos x="77" y="59"/>
              </a:cxn>
              <a:cxn ang="0">
                <a:pos x="73" y="67"/>
              </a:cxn>
              <a:cxn ang="0">
                <a:pos x="69" y="74"/>
              </a:cxn>
              <a:cxn ang="0">
                <a:pos x="61" y="71"/>
              </a:cxn>
              <a:cxn ang="0">
                <a:pos x="58" y="67"/>
              </a:cxn>
              <a:cxn ang="0">
                <a:pos x="58" y="60"/>
              </a:cxn>
              <a:cxn ang="0">
                <a:pos x="58" y="56"/>
              </a:cxn>
              <a:cxn ang="0">
                <a:pos x="47" y="66"/>
              </a:cxn>
              <a:cxn ang="0">
                <a:pos x="40" y="74"/>
              </a:cxn>
              <a:cxn ang="0">
                <a:pos x="53" y="94"/>
              </a:cxn>
              <a:cxn ang="0">
                <a:pos x="48" y="103"/>
              </a:cxn>
              <a:cxn ang="0">
                <a:pos x="42" y="103"/>
              </a:cxn>
              <a:cxn ang="0">
                <a:pos x="34" y="113"/>
              </a:cxn>
              <a:cxn ang="0">
                <a:pos x="32" y="113"/>
              </a:cxn>
              <a:cxn ang="0">
                <a:pos x="32" y="116"/>
              </a:cxn>
              <a:cxn ang="0">
                <a:pos x="29" y="134"/>
              </a:cxn>
              <a:cxn ang="0">
                <a:pos x="44" y="154"/>
              </a:cxn>
              <a:cxn ang="0">
                <a:pos x="69" y="187"/>
              </a:cxn>
              <a:cxn ang="0">
                <a:pos x="222" y="132"/>
              </a:cxn>
              <a:cxn ang="0">
                <a:pos x="204" y="140"/>
              </a:cxn>
              <a:cxn ang="0">
                <a:pos x="168" y="115"/>
              </a:cxn>
              <a:cxn ang="0">
                <a:pos x="166" y="135"/>
              </a:cxn>
              <a:cxn ang="0">
                <a:pos x="143" y="104"/>
              </a:cxn>
              <a:cxn ang="0">
                <a:pos x="156" y="93"/>
              </a:cxn>
              <a:cxn ang="0">
                <a:pos x="143" y="101"/>
              </a:cxn>
              <a:cxn ang="0">
                <a:pos x="139" y="105"/>
              </a:cxn>
              <a:cxn ang="0">
                <a:pos x="129" y="98"/>
              </a:cxn>
              <a:cxn ang="0">
                <a:pos x="111" y="105"/>
              </a:cxn>
              <a:cxn ang="0">
                <a:pos x="110" y="91"/>
              </a:cxn>
              <a:cxn ang="0">
                <a:pos x="120" y="81"/>
              </a:cxn>
              <a:cxn ang="0">
                <a:pos x="132" y="79"/>
              </a:cxn>
              <a:cxn ang="0">
                <a:pos x="141" y="70"/>
              </a:cxn>
              <a:cxn ang="0">
                <a:pos x="134" y="71"/>
              </a:cxn>
              <a:cxn ang="0">
                <a:pos x="124" y="72"/>
              </a:cxn>
              <a:cxn ang="0">
                <a:pos x="119" y="67"/>
              </a:cxn>
              <a:cxn ang="0">
                <a:pos x="136" y="53"/>
              </a:cxn>
              <a:cxn ang="0">
                <a:pos x="161" y="59"/>
              </a:cxn>
              <a:cxn ang="0">
                <a:pos x="181" y="41"/>
              </a:cxn>
              <a:cxn ang="0">
                <a:pos x="173" y="91"/>
              </a:cxn>
              <a:cxn ang="0">
                <a:pos x="175" y="100"/>
              </a:cxn>
              <a:cxn ang="0">
                <a:pos x="138" y="28"/>
              </a:cxn>
              <a:cxn ang="0">
                <a:pos x="133" y="30"/>
              </a:cxn>
              <a:cxn ang="0">
                <a:pos x="106" y="76"/>
              </a:cxn>
              <a:cxn ang="0">
                <a:pos x="100" y="84"/>
              </a:cxn>
              <a:cxn ang="0">
                <a:pos x="121" y="106"/>
              </a:cxn>
              <a:cxn ang="0">
                <a:pos x="159" y="133"/>
              </a:cxn>
              <a:cxn ang="0">
                <a:pos x="156" y="171"/>
              </a:cxn>
              <a:cxn ang="0">
                <a:pos x="127" y="166"/>
              </a:cxn>
              <a:cxn ang="0">
                <a:pos x="100" y="143"/>
              </a:cxn>
              <a:cxn ang="0">
                <a:pos x="84" y="62"/>
              </a:cxn>
              <a:cxn ang="0">
                <a:pos x="165" y="169"/>
              </a:cxn>
              <a:cxn ang="0">
                <a:pos x="140" y="107"/>
              </a:cxn>
              <a:cxn ang="0">
                <a:pos x="123" y="99"/>
              </a:cxn>
              <a:cxn ang="0">
                <a:pos x="85" y="48"/>
              </a:cxn>
              <a:cxn ang="0">
                <a:pos x="57" y="96"/>
              </a:cxn>
              <a:cxn ang="0">
                <a:pos x="41" y="137"/>
              </a:cxn>
              <a:cxn ang="0">
                <a:pos x="206" y="140"/>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200" y="53"/>
                </a:moveTo>
                <a:cubicBezTo>
                  <a:pt x="199" y="53"/>
                  <a:pt x="199" y="53"/>
                  <a:pt x="198" y="53"/>
                </a:cubicBezTo>
                <a:cubicBezTo>
                  <a:pt x="198" y="53"/>
                  <a:pt x="198" y="52"/>
                  <a:pt x="198" y="52"/>
                </a:cubicBezTo>
                <a:cubicBezTo>
                  <a:pt x="198" y="52"/>
                  <a:pt x="198" y="52"/>
                  <a:pt x="198" y="51"/>
                </a:cubicBezTo>
                <a:cubicBezTo>
                  <a:pt x="198" y="51"/>
                  <a:pt x="197" y="51"/>
                  <a:pt x="197" y="50"/>
                </a:cubicBezTo>
                <a:cubicBezTo>
                  <a:pt x="197" y="50"/>
                  <a:pt x="197" y="50"/>
                  <a:pt x="197" y="50"/>
                </a:cubicBezTo>
                <a:cubicBezTo>
                  <a:pt x="197" y="51"/>
                  <a:pt x="197" y="51"/>
                  <a:pt x="197" y="51"/>
                </a:cubicBezTo>
                <a:cubicBezTo>
                  <a:pt x="197" y="51"/>
                  <a:pt x="197" y="51"/>
                  <a:pt x="197" y="52"/>
                </a:cubicBezTo>
                <a:cubicBezTo>
                  <a:pt x="197" y="52"/>
                  <a:pt x="197" y="53"/>
                  <a:pt x="197" y="53"/>
                </a:cubicBezTo>
                <a:cubicBezTo>
                  <a:pt x="197" y="54"/>
                  <a:pt x="197" y="54"/>
                  <a:pt x="198" y="54"/>
                </a:cubicBezTo>
                <a:cubicBezTo>
                  <a:pt x="198" y="55"/>
                  <a:pt x="198" y="55"/>
                  <a:pt x="197" y="55"/>
                </a:cubicBezTo>
                <a:cubicBezTo>
                  <a:pt x="197" y="55"/>
                  <a:pt x="197" y="56"/>
                  <a:pt x="197" y="56"/>
                </a:cubicBezTo>
                <a:cubicBezTo>
                  <a:pt x="197" y="56"/>
                  <a:pt x="197" y="57"/>
                  <a:pt x="196" y="57"/>
                </a:cubicBezTo>
                <a:cubicBezTo>
                  <a:pt x="196" y="57"/>
                  <a:pt x="196" y="57"/>
                  <a:pt x="195" y="57"/>
                </a:cubicBezTo>
                <a:cubicBezTo>
                  <a:pt x="196" y="58"/>
                  <a:pt x="196" y="58"/>
                  <a:pt x="196" y="58"/>
                </a:cubicBezTo>
                <a:cubicBezTo>
                  <a:pt x="195" y="58"/>
                  <a:pt x="195" y="58"/>
                  <a:pt x="195" y="58"/>
                </a:cubicBezTo>
                <a:cubicBezTo>
                  <a:pt x="195" y="58"/>
                  <a:pt x="194" y="58"/>
                  <a:pt x="194" y="58"/>
                </a:cubicBezTo>
                <a:cubicBezTo>
                  <a:pt x="194" y="58"/>
                  <a:pt x="193" y="58"/>
                  <a:pt x="193" y="58"/>
                </a:cubicBezTo>
                <a:cubicBezTo>
                  <a:pt x="193" y="59"/>
                  <a:pt x="194" y="59"/>
                  <a:pt x="195" y="59"/>
                </a:cubicBezTo>
                <a:cubicBezTo>
                  <a:pt x="195" y="59"/>
                  <a:pt x="195" y="59"/>
                  <a:pt x="195" y="59"/>
                </a:cubicBezTo>
                <a:cubicBezTo>
                  <a:pt x="196" y="59"/>
                  <a:pt x="196" y="59"/>
                  <a:pt x="196" y="59"/>
                </a:cubicBezTo>
                <a:cubicBezTo>
                  <a:pt x="197" y="58"/>
                  <a:pt x="197" y="58"/>
                  <a:pt x="198" y="58"/>
                </a:cubicBezTo>
                <a:cubicBezTo>
                  <a:pt x="198" y="57"/>
                  <a:pt x="198" y="57"/>
                  <a:pt x="198" y="57"/>
                </a:cubicBezTo>
                <a:cubicBezTo>
                  <a:pt x="199" y="57"/>
                  <a:pt x="199" y="57"/>
                  <a:pt x="199" y="57"/>
                </a:cubicBezTo>
                <a:cubicBezTo>
                  <a:pt x="199" y="56"/>
                  <a:pt x="199" y="56"/>
                  <a:pt x="199" y="56"/>
                </a:cubicBezTo>
                <a:cubicBezTo>
                  <a:pt x="199" y="55"/>
                  <a:pt x="199" y="55"/>
                  <a:pt x="199" y="55"/>
                </a:cubicBezTo>
                <a:cubicBezTo>
                  <a:pt x="199" y="54"/>
                  <a:pt x="200" y="54"/>
                  <a:pt x="201" y="54"/>
                </a:cubicBezTo>
                <a:cubicBezTo>
                  <a:pt x="201" y="54"/>
                  <a:pt x="200" y="53"/>
                  <a:pt x="200" y="53"/>
                </a:cubicBezTo>
                <a:cubicBezTo>
                  <a:pt x="200" y="53"/>
                  <a:pt x="200" y="53"/>
                  <a:pt x="200" y="53"/>
                </a:cubicBezTo>
                <a:moveTo>
                  <a:pt x="203" y="56"/>
                </a:moveTo>
                <a:cubicBezTo>
                  <a:pt x="203" y="56"/>
                  <a:pt x="203" y="56"/>
                  <a:pt x="202" y="56"/>
                </a:cubicBezTo>
                <a:cubicBezTo>
                  <a:pt x="202" y="56"/>
                  <a:pt x="202" y="56"/>
                  <a:pt x="202" y="56"/>
                </a:cubicBezTo>
                <a:cubicBezTo>
                  <a:pt x="202" y="56"/>
                  <a:pt x="203" y="56"/>
                  <a:pt x="203" y="56"/>
                </a:cubicBezTo>
                <a:cubicBezTo>
                  <a:pt x="202" y="55"/>
                  <a:pt x="202" y="55"/>
                  <a:pt x="202" y="55"/>
                </a:cubicBezTo>
                <a:cubicBezTo>
                  <a:pt x="202" y="55"/>
                  <a:pt x="202" y="56"/>
                  <a:pt x="202" y="56"/>
                </a:cubicBezTo>
                <a:cubicBezTo>
                  <a:pt x="202" y="57"/>
                  <a:pt x="203" y="57"/>
                  <a:pt x="203" y="56"/>
                </a:cubicBezTo>
                <a:cubicBezTo>
                  <a:pt x="203" y="56"/>
                  <a:pt x="203" y="56"/>
                  <a:pt x="203" y="56"/>
                </a:cubicBezTo>
                <a:moveTo>
                  <a:pt x="231" y="143"/>
                </a:moveTo>
                <a:cubicBezTo>
                  <a:pt x="231" y="141"/>
                  <a:pt x="231" y="138"/>
                  <a:pt x="232" y="136"/>
                </a:cubicBezTo>
                <a:cubicBezTo>
                  <a:pt x="232" y="136"/>
                  <a:pt x="232" y="136"/>
                  <a:pt x="232" y="136"/>
                </a:cubicBezTo>
                <a:cubicBezTo>
                  <a:pt x="231" y="136"/>
                  <a:pt x="231" y="136"/>
                  <a:pt x="231" y="136"/>
                </a:cubicBezTo>
                <a:cubicBezTo>
                  <a:pt x="231" y="135"/>
                  <a:pt x="231" y="136"/>
                  <a:pt x="230" y="136"/>
                </a:cubicBezTo>
                <a:cubicBezTo>
                  <a:pt x="230" y="136"/>
                  <a:pt x="230" y="136"/>
                  <a:pt x="230" y="136"/>
                </a:cubicBezTo>
                <a:cubicBezTo>
                  <a:pt x="230" y="135"/>
                  <a:pt x="230" y="135"/>
                  <a:pt x="230" y="135"/>
                </a:cubicBezTo>
                <a:cubicBezTo>
                  <a:pt x="229" y="135"/>
                  <a:pt x="229" y="135"/>
                  <a:pt x="229" y="135"/>
                </a:cubicBezTo>
                <a:cubicBezTo>
                  <a:pt x="229" y="135"/>
                  <a:pt x="229" y="135"/>
                  <a:pt x="229" y="136"/>
                </a:cubicBezTo>
                <a:cubicBezTo>
                  <a:pt x="229" y="136"/>
                  <a:pt x="229" y="136"/>
                  <a:pt x="229" y="136"/>
                </a:cubicBezTo>
                <a:cubicBezTo>
                  <a:pt x="228" y="137"/>
                  <a:pt x="227" y="139"/>
                  <a:pt x="228" y="140"/>
                </a:cubicBezTo>
                <a:cubicBezTo>
                  <a:pt x="228" y="140"/>
                  <a:pt x="228" y="140"/>
                  <a:pt x="229" y="140"/>
                </a:cubicBezTo>
                <a:cubicBezTo>
                  <a:pt x="229" y="140"/>
                  <a:pt x="229" y="140"/>
                  <a:pt x="229" y="141"/>
                </a:cubicBezTo>
                <a:cubicBezTo>
                  <a:pt x="229" y="140"/>
                  <a:pt x="229" y="140"/>
                  <a:pt x="229" y="140"/>
                </a:cubicBezTo>
                <a:cubicBezTo>
                  <a:pt x="229" y="142"/>
                  <a:pt x="229" y="143"/>
                  <a:pt x="231" y="142"/>
                </a:cubicBezTo>
                <a:cubicBezTo>
                  <a:pt x="231" y="143"/>
                  <a:pt x="231" y="143"/>
                  <a:pt x="231" y="143"/>
                </a:cubicBezTo>
                <a:moveTo>
                  <a:pt x="28" y="153"/>
                </a:moveTo>
                <a:cubicBezTo>
                  <a:pt x="28" y="152"/>
                  <a:pt x="27" y="152"/>
                  <a:pt x="28" y="151"/>
                </a:cubicBezTo>
                <a:cubicBezTo>
                  <a:pt x="28" y="151"/>
                  <a:pt x="29" y="151"/>
                  <a:pt x="29" y="151"/>
                </a:cubicBezTo>
                <a:cubicBezTo>
                  <a:pt x="29" y="151"/>
                  <a:pt x="29" y="151"/>
                  <a:pt x="29" y="152"/>
                </a:cubicBezTo>
                <a:cubicBezTo>
                  <a:pt x="29" y="152"/>
                  <a:pt x="29" y="151"/>
                  <a:pt x="29" y="151"/>
                </a:cubicBezTo>
                <a:cubicBezTo>
                  <a:pt x="29" y="151"/>
                  <a:pt x="29" y="151"/>
                  <a:pt x="29" y="151"/>
                </a:cubicBezTo>
                <a:cubicBezTo>
                  <a:pt x="30" y="151"/>
                  <a:pt x="31" y="151"/>
                  <a:pt x="31" y="151"/>
                </a:cubicBezTo>
                <a:cubicBezTo>
                  <a:pt x="31" y="150"/>
                  <a:pt x="30" y="150"/>
                  <a:pt x="30" y="150"/>
                </a:cubicBezTo>
                <a:cubicBezTo>
                  <a:pt x="30" y="149"/>
                  <a:pt x="31" y="150"/>
                  <a:pt x="31" y="150"/>
                </a:cubicBezTo>
                <a:cubicBezTo>
                  <a:pt x="31" y="150"/>
                  <a:pt x="31" y="150"/>
                  <a:pt x="31" y="150"/>
                </a:cubicBezTo>
                <a:cubicBezTo>
                  <a:pt x="31" y="149"/>
                  <a:pt x="31" y="149"/>
                  <a:pt x="31" y="149"/>
                </a:cubicBezTo>
                <a:cubicBezTo>
                  <a:pt x="31" y="149"/>
                  <a:pt x="30" y="149"/>
                  <a:pt x="30" y="149"/>
                </a:cubicBezTo>
                <a:cubicBezTo>
                  <a:pt x="30" y="149"/>
                  <a:pt x="30" y="149"/>
                  <a:pt x="29" y="149"/>
                </a:cubicBezTo>
                <a:cubicBezTo>
                  <a:pt x="29" y="149"/>
                  <a:pt x="29" y="149"/>
                  <a:pt x="29" y="149"/>
                </a:cubicBezTo>
                <a:cubicBezTo>
                  <a:pt x="28" y="149"/>
                  <a:pt x="28" y="149"/>
                  <a:pt x="28" y="150"/>
                </a:cubicBezTo>
                <a:cubicBezTo>
                  <a:pt x="28" y="150"/>
                  <a:pt x="28" y="150"/>
                  <a:pt x="28" y="150"/>
                </a:cubicBezTo>
                <a:cubicBezTo>
                  <a:pt x="28" y="150"/>
                  <a:pt x="28" y="151"/>
                  <a:pt x="27" y="151"/>
                </a:cubicBezTo>
                <a:cubicBezTo>
                  <a:pt x="27" y="151"/>
                  <a:pt x="27" y="151"/>
                  <a:pt x="27" y="151"/>
                </a:cubicBezTo>
                <a:cubicBezTo>
                  <a:pt x="27" y="150"/>
                  <a:pt x="27" y="150"/>
                  <a:pt x="27" y="150"/>
                </a:cubicBezTo>
                <a:cubicBezTo>
                  <a:pt x="27" y="150"/>
                  <a:pt x="27" y="150"/>
                  <a:pt x="27" y="150"/>
                </a:cubicBezTo>
                <a:cubicBezTo>
                  <a:pt x="27" y="150"/>
                  <a:pt x="27" y="150"/>
                  <a:pt x="27" y="150"/>
                </a:cubicBezTo>
                <a:cubicBezTo>
                  <a:pt x="27" y="150"/>
                  <a:pt x="27" y="150"/>
                  <a:pt x="26" y="150"/>
                </a:cubicBezTo>
                <a:cubicBezTo>
                  <a:pt x="26" y="150"/>
                  <a:pt x="26" y="150"/>
                  <a:pt x="26" y="150"/>
                </a:cubicBezTo>
                <a:cubicBezTo>
                  <a:pt x="27" y="151"/>
                  <a:pt x="27" y="152"/>
                  <a:pt x="27" y="153"/>
                </a:cubicBezTo>
                <a:cubicBezTo>
                  <a:pt x="27" y="153"/>
                  <a:pt x="27" y="153"/>
                  <a:pt x="28" y="153"/>
                </a:cubicBezTo>
                <a:moveTo>
                  <a:pt x="32" y="112"/>
                </a:moveTo>
                <a:cubicBezTo>
                  <a:pt x="32" y="112"/>
                  <a:pt x="32" y="112"/>
                  <a:pt x="32" y="112"/>
                </a:cubicBezTo>
                <a:cubicBezTo>
                  <a:pt x="32" y="112"/>
                  <a:pt x="32" y="112"/>
                  <a:pt x="32" y="112"/>
                </a:cubicBezTo>
                <a:cubicBezTo>
                  <a:pt x="32" y="112"/>
                  <a:pt x="32" y="112"/>
                  <a:pt x="32" y="112"/>
                </a:cubicBezTo>
                <a:moveTo>
                  <a:pt x="30" y="94"/>
                </a:moveTo>
                <a:cubicBezTo>
                  <a:pt x="30" y="94"/>
                  <a:pt x="30" y="94"/>
                  <a:pt x="30" y="94"/>
                </a:cubicBezTo>
                <a:cubicBezTo>
                  <a:pt x="30" y="94"/>
                  <a:pt x="30" y="93"/>
                  <a:pt x="30" y="93"/>
                </a:cubicBezTo>
                <a:cubicBezTo>
                  <a:pt x="30" y="93"/>
                  <a:pt x="30" y="94"/>
                  <a:pt x="30" y="94"/>
                </a:cubicBezTo>
                <a:moveTo>
                  <a:pt x="59" y="53"/>
                </a:moveTo>
                <a:cubicBezTo>
                  <a:pt x="59" y="53"/>
                  <a:pt x="59" y="53"/>
                  <a:pt x="59" y="53"/>
                </a:cubicBezTo>
                <a:cubicBezTo>
                  <a:pt x="58" y="53"/>
                  <a:pt x="58" y="53"/>
                  <a:pt x="58" y="53"/>
                </a:cubicBezTo>
                <a:cubicBezTo>
                  <a:pt x="58" y="53"/>
                  <a:pt x="58" y="53"/>
                  <a:pt x="58" y="53"/>
                </a:cubicBezTo>
                <a:cubicBezTo>
                  <a:pt x="58" y="53"/>
                  <a:pt x="58" y="53"/>
                  <a:pt x="58" y="53"/>
                </a:cubicBezTo>
                <a:cubicBezTo>
                  <a:pt x="58" y="53"/>
                  <a:pt x="58" y="53"/>
                  <a:pt x="59" y="53"/>
                </a:cubicBezTo>
                <a:cubicBezTo>
                  <a:pt x="59" y="53"/>
                  <a:pt x="59" y="53"/>
                  <a:pt x="59" y="53"/>
                </a:cubicBezTo>
                <a:cubicBezTo>
                  <a:pt x="59" y="53"/>
                  <a:pt x="58" y="53"/>
                  <a:pt x="58" y="53"/>
                </a:cubicBezTo>
                <a:cubicBezTo>
                  <a:pt x="58" y="53"/>
                  <a:pt x="58" y="53"/>
                  <a:pt x="59" y="52"/>
                </a:cubicBezTo>
                <a:cubicBezTo>
                  <a:pt x="58" y="52"/>
                  <a:pt x="57" y="52"/>
                  <a:pt x="57" y="52"/>
                </a:cubicBezTo>
                <a:cubicBezTo>
                  <a:pt x="57" y="52"/>
                  <a:pt x="57" y="52"/>
                  <a:pt x="57" y="52"/>
                </a:cubicBezTo>
                <a:cubicBezTo>
                  <a:pt x="57" y="52"/>
                  <a:pt x="57" y="52"/>
                  <a:pt x="57" y="52"/>
                </a:cubicBezTo>
                <a:cubicBezTo>
                  <a:pt x="58" y="52"/>
                  <a:pt x="58" y="52"/>
                  <a:pt x="58" y="52"/>
                </a:cubicBezTo>
                <a:cubicBezTo>
                  <a:pt x="58" y="52"/>
                  <a:pt x="58" y="52"/>
                  <a:pt x="58" y="52"/>
                </a:cubicBezTo>
                <a:cubicBezTo>
                  <a:pt x="58" y="52"/>
                  <a:pt x="58" y="52"/>
                  <a:pt x="58" y="52"/>
                </a:cubicBezTo>
                <a:cubicBezTo>
                  <a:pt x="58" y="52"/>
                  <a:pt x="58" y="52"/>
                  <a:pt x="58" y="52"/>
                </a:cubicBezTo>
                <a:cubicBezTo>
                  <a:pt x="57" y="52"/>
                  <a:pt x="57" y="52"/>
                  <a:pt x="56" y="53"/>
                </a:cubicBezTo>
                <a:cubicBezTo>
                  <a:pt x="57" y="53"/>
                  <a:pt x="57" y="53"/>
                  <a:pt x="57" y="53"/>
                </a:cubicBezTo>
                <a:cubicBezTo>
                  <a:pt x="57" y="53"/>
                  <a:pt x="58" y="53"/>
                  <a:pt x="58" y="53"/>
                </a:cubicBezTo>
                <a:cubicBezTo>
                  <a:pt x="58" y="53"/>
                  <a:pt x="59" y="53"/>
                  <a:pt x="59" y="53"/>
                </a:cubicBezTo>
                <a:cubicBezTo>
                  <a:pt x="59" y="53"/>
                  <a:pt x="59" y="53"/>
                  <a:pt x="59" y="53"/>
                </a:cubicBezTo>
                <a:cubicBezTo>
                  <a:pt x="59" y="53"/>
                  <a:pt x="59" y="53"/>
                  <a:pt x="59" y="53"/>
                </a:cubicBezTo>
                <a:moveTo>
                  <a:pt x="54" y="55"/>
                </a:moveTo>
                <a:cubicBezTo>
                  <a:pt x="54" y="55"/>
                  <a:pt x="54" y="55"/>
                  <a:pt x="54" y="55"/>
                </a:cubicBezTo>
                <a:cubicBezTo>
                  <a:pt x="54" y="55"/>
                  <a:pt x="54" y="55"/>
                  <a:pt x="54" y="55"/>
                </a:cubicBezTo>
                <a:cubicBezTo>
                  <a:pt x="54" y="55"/>
                  <a:pt x="54" y="55"/>
                  <a:pt x="54" y="55"/>
                </a:cubicBezTo>
                <a:moveTo>
                  <a:pt x="83" y="34"/>
                </a:moveTo>
                <a:cubicBezTo>
                  <a:pt x="83" y="34"/>
                  <a:pt x="83" y="34"/>
                  <a:pt x="83" y="34"/>
                </a:cubicBezTo>
                <a:cubicBezTo>
                  <a:pt x="83" y="35"/>
                  <a:pt x="84" y="35"/>
                  <a:pt x="84" y="35"/>
                </a:cubicBezTo>
                <a:cubicBezTo>
                  <a:pt x="84" y="35"/>
                  <a:pt x="83" y="35"/>
                  <a:pt x="83" y="35"/>
                </a:cubicBezTo>
                <a:cubicBezTo>
                  <a:pt x="83" y="35"/>
                  <a:pt x="83" y="35"/>
                  <a:pt x="83" y="35"/>
                </a:cubicBezTo>
                <a:cubicBezTo>
                  <a:pt x="83" y="35"/>
                  <a:pt x="83" y="35"/>
                  <a:pt x="83" y="35"/>
                </a:cubicBezTo>
                <a:cubicBezTo>
                  <a:pt x="83" y="35"/>
                  <a:pt x="83" y="34"/>
                  <a:pt x="83" y="34"/>
                </a:cubicBezTo>
                <a:cubicBezTo>
                  <a:pt x="83" y="35"/>
                  <a:pt x="82" y="35"/>
                  <a:pt x="82" y="35"/>
                </a:cubicBezTo>
                <a:cubicBezTo>
                  <a:pt x="82" y="35"/>
                  <a:pt x="82" y="35"/>
                  <a:pt x="82" y="35"/>
                </a:cubicBezTo>
                <a:cubicBezTo>
                  <a:pt x="82" y="35"/>
                  <a:pt x="82" y="35"/>
                  <a:pt x="82" y="35"/>
                </a:cubicBezTo>
                <a:cubicBezTo>
                  <a:pt x="82" y="35"/>
                  <a:pt x="82" y="35"/>
                  <a:pt x="82" y="35"/>
                </a:cubicBezTo>
                <a:cubicBezTo>
                  <a:pt x="82" y="35"/>
                  <a:pt x="82" y="36"/>
                  <a:pt x="81" y="36"/>
                </a:cubicBezTo>
                <a:cubicBezTo>
                  <a:pt x="81" y="36"/>
                  <a:pt x="81" y="36"/>
                  <a:pt x="81" y="36"/>
                </a:cubicBezTo>
                <a:cubicBezTo>
                  <a:pt x="81" y="36"/>
                  <a:pt x="82" y="36"/>
                  <a:pt x="82" y="36"/>
                </a:cubicBezTo>
                <a:cubicBezTo>
                  <a:pt x="82" y="36"/>
                  <a:pt x="82" y="35"/>
                  <a:pt x="82" y="35"/>
                </a:cubicBezTo>
                <a:cubicBezTo>
                  <a:pt x="82" y="35"/>
                  <a:pt x="82" y="35"/>
                  <a:pt x="82" y="35"/>
                </a:cubicBezTo>
                <a:cubicBezTo>
                  <a:pt x="83" y="35"/>
                  <a:pt x="83" y="35"/>
                  <a:pt x="83" y="35"/>
                </a:cubicBezTo>
                <a:cubicBezTo>
                  <a:pt x="83" y="35"/>
                  <a:pt x="83" y="36"/>
                  <a:pt x="83" y="36"/>
                </a:cubicBezTo>
                <a:cubicBezTo>
                  <a:pt x="84" y="36"/>
                  <a:pt x="84" y="36"/>
                  <a:pt x="84" y="36"/>
                </a:cubicBezTo>
                <a:cubicBezTo>
                  <a:pt x="84" y="36"/>
                  <a:pt x="84" y="37"/>
                  <a:pt x="84" y="37"/>
                </a:cubicBezTo>
                <a:cubicBezTo>
                  <a:pt x="84" y="37"/>
                  <a:pt x="84" y="36"/>
                  <a:pt x="84" y="36"/>
                </a:cubicBezTo>
                <a:cubicBezTo>
                  <a:pt x="83" y="36"/>
                  <a:pt x="83" y="37"/>
                  <a:pt x="83" y="37"/>
                </a:cubicBezTo>
                <a:cubicBezTo>
                  <a:pt x="83" y="37"/>
                  <a:pt x="83" y="37"/>
                  <a:pt x="82" y="36"/>
                </a:cubicBezTo>
                <a:cubicBezTo>
                  <a:pt x="82" y="36"/>
                  <a:pt x="82" y="36"/>
                  <a:pt x="82" y="36"/>
                </a:cubicBezTo>
                <a:cubicBezTo>
                  <a:pt x="82" y="36"/>
                  <a:pt x="82" y="36"/>
                  <a:pt x="82" y="36"/>
                </a:cubicBezTo>
                <a:cubicBezTo>
                  <a:pt x="82" y="37"/>
                  <a:pt x="82" y="37"/>
                  <a:pt x="82" y="37"/>
                </a:cubicBezTo>
                <a:cubicBezTo>
                  <a:pt x="82" y="37"/>
                  <a:pt x="82" y="37"/>
                  <a:pt x="82" y="37"/>
                </a:cubicBezTo>
                <a:cubicBezTo>
                  <a:pt x="82" y="37"/>
                  <a:pt x="82" y="37"/>
                  <a:pt x="83" y="37"/>
                </a:cubicBezTo>
                <a:cubicBezTo>
                  <a:pt x="83" y="37"/>
                  <a:pt x="83" y="37"/>
                  <a:pt x="83" y="37"/>
                </a:cubicBezTo>
                <a:cubicBezTo>
                  <a:pt x="83" y="37"/>
                  <a:pt x="83" y="37"/>
                  <a:pt x="83" y="37"/>
                </a:cubicBezTo>
                <a:cubicBezTo>
                  <a:pt x="83" y="37"/>
                  <a:pt x="83" y="37"/>
                  <a:pt x="83" y="37"/>
                </a:cubicBezTo>
                <a:cubicBezTo>
                  <a:pt x="83" y="37"/>
                  <a:pt x="83" y="37"/>
                  <a:pt x="83" y="37"/>
                </a:cubicBezTo>
                <a:cubicBezTo>
                  <a:pt x="83" y="37"/>
                  <a:pt x="83" y="37"/>
                  <a:pt x="83" y="37"/>
                </a:cubicBezTo>
                <a:cubicBezTo>
                  <a:pt x="83" y="37"/>
                  <a:pt x="83" y="37"/>
                  <a:pt x="83" y="37"/>
                </a:cubicBezTo>
                <a:cubicBezTo>
                  <a:pt x="83" y="37"/>
                  <a:pt x="82" y="37"/>
                  <a:pt x="82" y="37"/>
                </a:cubicBezTo>
                <a:cubicBezTo>
                  <a:pt x="82" y="37"/>
                  <a:pt x="83" y="38"/>
                  <a:pt x="83" y="38"/>
                </a:cubicBezTo>
                <a:cubicBezTo>
                  <a:pt x="83" y="37"/>
                  <a:pt x="83" y="37"/>
                  <a:pt x="84" y="37"/>
                </a:cubicBezTo>
                <a:cubicBezTo>
                  <a:pt x="84" y="37"/>
                  <a:pt x="84" y="37"/>
                  <a:pt x="84" y="37"/>
                </a:cubicBezTo>
                <a:cubicBezTo>
                  <a:pt x="84" y="38"/>
                  <a:pt x="84" y="38"/>
                  <a:pt x="84" y="38"/>
                </a:cubicBezTo>
                <a:cubicBezTo>
                  <a:pt x="84" y="38"/>
                  <a:pt x="84" y="38"/>
                  <a:pt x="84" y="38"/>
                </a:cubicBezTo>
                <a:cubicBezTo>
                  <a:pt x="85" y="38"/>
                  <a:pt x="85" y="37"/>
                  <a:pt x="85" y="37"/>
                </a:cubicBezTo>
                <a:cubicBezTo>
                  <a:pt x="85" y="37"/>
                  <a:pt x="86" y="37"/>
                  <a:pt x="86" y="38"/>
                </a:cubicBezTo>
                <a:cubicBezTo>
                  <a:pt x="86" y="38"/>
                  <a:pt x="86" y="38"/>
                  <a:pt x="85" y="38"/>
                </a:cubicBezTo>
                <a:cubicBezTo>
                  <a:pt x="85" y="38"/>
                  <a:pt x="85" y="38"/>
                  <a:pt x="85" y="38"/>
                </a:cubicBezTo>
                <a:cubicBezTo>
                  <a:pt x="85" y="38"/>
                  <a:pt x="85" y="38"/>
                  <a:pt x="85" y="38"/>
                </a:cubicBezTo>
                <a:cubicBezTo>
                  <a:pt x="84" y="38"/>
                  <a:pt x="84" y="38"/>
                  <a:pt x="84" y="38"/>
                </a:cubicBezTo>
                <a:cubicBezTo>
                  <a:pt x="84" y="38"/>
                  <a:pt x="83" y="38"/>
                  <a:pt x="83" y="38"/>
                </a:cubicBezTo>
                <a:cubicBezTo>
                  <a:pt x="83" y="38"/>
                  <a:pt x="83" y="38"/>
                  <a:pt x="83" y="38"/>
                </a:cubicBezTo>
                <a:cubicBezTo>
                  <a:pt x="83" y="38"/>
                  <a:pt x="84" y="39"/>
                  <a:pt x="84" y="39"/>
                </a:cubicBezTo>
                <a:cubicBezTo>
                  <a:pt x="84" y="39"/>
                  <a:pt x="83" y="39"/>
                  <a:pt x="83" y="39"/>
                </a:cubicBezTo>
                <a:cubicBezTo>
                  <a:pt x="84" y="39"/>
                  <a:pt x="84" y="39"/>
                  <a:pt x="84" y="39"/>
                </a:cubicBezTo>
                <a:cubicBezTo>
                  <a:pt x="84" y="39"/>
                  <a:pt x="84" y="39"/>
                  <a:pt x="84" y="39"/>
                </a:cubicBezTo>
                <a:cubicBezTo>
                  <a:pt x="84" y="39"/>
                  <a:pt x="84" y="39"/>
                  <a:pt x="84" y="39"/>
                </a:cubicBezTo>
                <a:cubicBezTo>
                  <a:pt x="84" y="39"/>
                  <a:pt x="84" y="39"/>
                  <a:pt x="84" y="39"/>
                </a:cubicBezTo>
                <a:cubicBezTo>
                  <a:pt x="84" y="39"/>
                  <a:pt x="84" y="39"/>
                  <a:pt x="84" y="39"/>
                </a:cubicBezTo>
                <a:cubicBezTo>
                  <a:pt x="84" y="39"/>
                  <a:pt x="84" y="39"/>
                  <a:pt x="84" y="39"/>
                </a:cubicBezTo>
                <a:cubicBezTo>
                  <a:pt x="84" y="39"/>
                  <a:pt x="85" y="39"/>
                  <a:pt x="85" y="39"/>
                </a:cubicBezTo>
                <a:cubicBezTo>
                  <a:pt x="86" y="39"/>
                  <a:pt x="86" y="39"/>
                  <a:pt x="86" y="39"/>
                </a:cubicBezTo>
                <a:cubicBezTo>
                  <a:pt x="86" y="39"/>
                  <a:pt x="87" y="40"/>
                  <a:pt x="86" y="40"/>
                </a:cubicBezTo>
                <a:cubicBezTo>
                  <a:pt x="86" y="40"/>
                  <a:pt x="86" y="40"/>
                  <a:pt x="86" y="40"/>
                </a:cubicBezTo>
                <a:cubicBezTo>
                  <a:pt x="86" y="40"/>
                  <a:pt x="86" y="40"/>
                  <a:pt x="86" y="40"/>
                </a:cubicBezTo>
                <a:cubicBezTo>
                  <a:pt x="85" y="40"/>
                  <a:pt x="85" y="41"/>
                  <a:pt x="85" y="41"/>
                </a:cubicBezTo>
                <a:cubicBezTo>
                  <a:pt x="85" y="41"/>
                  <a:pt x="85" y="41"/>
                  <a:pt x="85" y="41"/>
                </a:cubicBezTo>
                <a:cubicBezTo>
                  <a:pt x="84" y="41"/>
                  <a:pt x="84" y="41"/>
                  <a:pt x="84" y="41"/>
                </a:cubicBezTo>
                <a:cubicBezTo>
                  <a:pt x="84" y="41"/>
                  <a:pt x="83" y="41"/>
                  <a:pt x="83" y="41"/>
                </a:cubicBezTo>
                <a:cubicBezTo>
                  <a:pt x="83" y="41"/>
                  <a:pt x="83" y="41"/>
                  <a:pt x="83" y="41"/>
                </a:cubicBezTo>
                <a:cubicBezTo>
                  <a:pt x="83" y="41"/>
                  <a:pt x="84" y="41"/>
                  <a:pt x="84" y="41"/>
                </a:cubicBezTo>
                <a:cubicBezTo>
                  <a:pt x="84" y="40"/>
                  <a:pt x="84" y="40"/>
                  <a:pt x="84" y="40"/>
                </a:cubicBezTo>
                <a:cubicBezTo>
                  <a:pt x="84" y="40"/>
                  <a:pt x="84" y="40"/>
                  <a:pt x="84" y="40"/>
                </a:cubicBezTo>
                <a:cubicBezTo>
                  <a:pt x="84" y="40"/>
                  <a:pt x="84" y="40"/>
                  <a:pt x="84" y="40"/>
                </a:cubicBezTo>
                <a:cubicBezTo>
                  <a:pt x="84" y="40"/>
                  <a:pt x="84" y="40"/>
                  <a:pt x="84" y="40"/>
                </a:cubicBezTo>
                <a:cubicBezTo>
                  <a:pt x="83" y="40"/>
                  <a:pt x="83" y="41"/>
                  <a:pt x="83" y="41"/>
                </a:cubicBezTo>
                <a:cubicBezTo>
                  <a:pt x="83" y="41"/>
                  <a:pt x="83" y="41"/>
                  <a:pt x="83" y="41"/>
                </a:cubicBezTo>
                <a:cubicBezTo>
                  <a:pt x="83" y="41"/>
                  <a:pt x="82" y="41"/>
                  <a:pt x="82" y="41"/>
                </a:cubicBezTo>
                <a:cubicBezTo>
                  <a:pt x="82" y="41"/>
                  <a:pt x="83" y="41"/>
                  <a:pt x="83" y="41"/>
                </a:cubicBezTo>
                <a:cubicBezTo>
                  <a:pt x="83" y="41"/>
                  <a:pt x="83" y="41"/>
                  <a:pt x="83" y="41"/>
                </a:cubicBezTo>
                <a:cubicBezTo>
                  <a:pt x="83" y="41"/>
                  <a:pt x="82" y="41"/>
                  <a:pt x="82" y="42"/>
                </a:cubicBezTo>
                <a:cubicBezTo>
                  <a:pt x="82" y="42"/>
                  <a:pt x="82" y="42"/>
                  <a:pt x="82" y="42"/>
                </a:cubicBezTo>
                <a:cubicBezTo>
                  <a:pt x="82" y="42"/>
                  <a:pt x="82" y="42"/>
                  <a:pt x="82" y="42"/>
                </a:cubicBezTo>
                <a:cubicBezTo>
                  <a:pt x="82" y="42"/>
                  <a:pt x="81" y="42"/>
                  <a:pt x="81" y="42"/>
                </a:cubicBezTo>
                <a:cubicBezTo>
                  <a:pt x="81" y="42"/>
                  <a:pt x="81" y="42"/>
                  <a:pt x="81" y="42"/>
                </a:cubicBezTo>
                <a:cubicBezTo>
                  <a:pt x="81" y="42"/>
                  <a:pt x="81" y="42"/>
                  <a:pt x="81" y="42"/>
                </a:cubicBezTo>
                <a:cubicBezTo>
                  <a:pt x="81" y="42"/>
                  <a:pt x="81" y="42"/>
                  <a:pt x="81" y="42"/>
                </a:cubicBezTo>
                <a:cubicBezTo>
                  <a:pt x="81" y="43"/>
                  <a:pt x="80" y="43"/>
                  <a:pt x="81" y="43"/>
                </a:cubicBezTo>
                <a:cubicBezTo>
                  <a:pt x="81" y="43"/>
                  <a:pt x="81" y="43"/>
                  <a:pt x="81" y="43"/>
                </a:cubicBezTo>
                <a:cubicBezTo>
                  <a:pt x="81" y="43"/>
                  <a:pt x="81" y="43"/>
                  <a:pt x="82" y="43"/>
                </a:cubicBezTo>
                <a:cubicBezTo>
                  <a:pt x="82" y="42"/>
                  <a:pt x="82" y="42"/>
                  <a:pt x="82" y="42"/>
                </a:cubicBezTo>
                <a:cubicBezTo>
                  <a:pt x="82" y="42"/>
                  <a:pt x="82" y="42"/>
                  <a:pt x="82" y="42"/>
                </a:cubicBezTo>
                <a:cubicBezTo>
                  <a:pt x="82" y="42"/>
                  <a:pt x="83" y="42"/>
                  <a:pt x="83" y="42"/>
                </a:cubicBezTo>
                <a:cubicBezTo>
                  <a:pt x="83" y="42"/>
                  <a:pt x="83" y="42"/>
                  <a:pt x="83" y="42"/>
                </a:cubicBezTo>
                <a:cubicBezTo>
                  <a:pt x="83" y="43"/>
                  <a:pt x="83" y="43"/>
                  <a:pt x="82" y="43"/>
                </a:cubicBezTo>
                <a:cubicBezTo>
                  <a:pt x="82" y="43"/>
                  <a:pt x="82" y="43"/>
                  <a:pt x="82" y="43"/>
                </a:cubicBezTo>
                <a:cubicBezTo>
                  <a:pt x="82" y="43"/>
                  <a:pt x="82" y="43"/>
                  <a:pt x="82" y="43"/>
                </a:cubicBezTo>
                <a:cubicBezTo>
                  <a:pt x="82" y="43"/>
                  <a:pt x="82" y="43"/>
                  <a:pt x="83" y="43"/>
                </a:cubicBezTo>
                <a:cubicBezTo>
                  <a:pt x="83" y="43"/>
                  <a:pt x="83" y="43"/>
                  <a:pt x="83" y="43"/>
                </a:cubicBezTo>
                <a:cubicBezTo>
                  <a:pt x="83" y="43"/>
                  <a:pt x="83" y="43"/>
                  <a:pt x="83" y="43"/>
                </a:cubicBezTo>
                <a:cubicBezTo>
                  <a:pt x="83" y="43"/>
                  <a:pt x="83" y="43"/>
                  <a:pt x="83" y="43"/>
                </a:cubicBezTo>
                <a:cubicBezTo>
                  <a:pt x="83" y="43"/>
                  <a:pt x="83" y="43"/>
                  <a:pt x="83" y="43"/>
                </a:cubicBezTo>
                <a:cubicBezTo>
                  <a:pt x="83" y="43"/>
                  <a:pt x="84" y="43"/>
                  <a:pt x="84" y="43"/>
                </a:cubicBezTo>
                <a:cubicBezTo>
                  <a:pt x="84" y="43"/>
                  <a:pt x="84" y="43"/>
                  <a:pt x="84" y="43"/>
                </a:cubicBezTo>
                <a:cubicBezTo>
                  <a:pt x="84" y="43"/>
                  <a:pt x="84" y="43"/>
                  <a:pt x="84" y="43"/>
                </a:cubicBezTo>
                <a:cubicBezTo>
                  <a:pt x="84" y="44"/>
                  <a:pt x="84" y="44"/>
                  <a:pt x="84" y="44"/>
                </a:cubicBezTo>
                <a:cubicBezTo>
                  <a:pt x="84" y="44"/>
                  <a:pt x="84" y="44"/>
                  <a:pt x="84" y="44"/>
                </a:cubicBezTo>
                <a:cubicBezTo>
                  <a:pt x="84" y="44"/>
                  <a:pt x="84" y="44"/>
                  <a:pt x="84" y="44"/>
                </a:cubicBezTo>
                <a:cubicBezTo>
                  <a:pt x="84" y="44"/>
                  <a:pt x="84" y="44"/>
                  <a:pt x="84" y="44"/>
                </a:cubicBezTo>
                <a:cubicBezTo>
                  <a:pt x="84" y="44"/>
                  <a:pt x="84" y="43"/>
                  <a:pt x="85" y="43"/>
                </a:cubicBezTo>
                <a:cubicBezTo>
                  <a:pt x="85" y="43"/>
                  <a:pt x="85" y="43"/>
                  <a:pt x="86" y="43"/>
                </a:cubicBezTo>
                <a:cubicBezTo>
                  <a:pt x="86" y="44"/>
                  <a:pt x="86" y="43"/>
                  <a:pt x="87" y="43"/>
                </a:cubicBezTo>
                <a:cubicBezTo>
                  <a:pt x="87" y="43"/>
                  <a:pt x="87" y="44"/>
                  <a:pt x="87" y="43"/>
                </a:cubicBezTo>
                <a:cubicBezTo>
                  <a:pt x="87" y="43"/>
                  <a:pt x="87" y="43"/>
                  <a:pt x="87" y="43"/>
                </a:cubicBezTo>
                <a:cubicBezTo>
                  <a:pt x="87" y="43"/>
                  <a:pt x="87" y="43"/>
                  <a:pt x="87" y="43"/>
                </a:cubicBezTo>
                <a:cubicBezTo>
                  <a:pt x="87" y="43"/>
                  <a:pt x="87" y="43"/>
                  <a:pt x="87" y="43"/>
                </a:cubicBezTo>
                <a:cubicBezTo>
                  <a:pt x="87" y="44"/>
                  <a:pt x="87" y="44"/>
                  <a:pt x="87" y="44"/>
                </a:cubicBezTo>
                <a:cubicBezTo>
                  <a:pt x="88" y="44"/>
                  <a:pt x="88" y="44"/>
                  <a:pt x="88" y="44"/>
                </a:cubicBezTo>
                <a:cubicBezTo>
                  <a:pt x="88" y="44"/>
                  <a:pt x="88" y="44"/>
                  <a:pt x="88" y="44"/>
                </a:cubicBezTo>
                <a:cubicBezTo>
                  <a:pt x="88" y="44"/>
                  <a:pt x="88" y="44"/>
                  <a:pt x="88" y="44"/>
                </a:cubicBezTo>
                <a:cubicBezTo>
                  <a:pt x="88" y="44"/>
                  <a:pt x="88" y="44"/>
                  <a:pt x="88" y="44"/>
                </a:cubicBezTo>
                <a:cubicBezTo>
                  <a:pt x="88" y="44"/>
                  <a:pt x="88" y="44"/>
                  <a:pt x="88" y="44"/>
                </a:cubicBezTo>
                <a:cubicBezTo>
                  <a:pt x="88" y="44"/>
                  <a:pt x="88" y="44"/>
                  <a:pt x="88" y="45"/>
                </a:cubicBezTo>
                <a:cubicBezTo>
                  <a:pt x="88" y="45"/>
                  <a:pt x="88" y="44"/>
                  <a:pt x="88" y="44"/>
                </a:cubicBezTo>
                <a:cubicBezTo>
                  <a:pt x="88" y="44"/>
                  <a:pt x="88" y="44"/>
                  <a:pt x="89" y="44"/>
                </a:cubicBezTo>
                <a:cubicBezTo>
                  <a:pt x="89" y="44"/>
                  <a:pt x="89" y="44"/>
                  <a:pt x="89" y="44"/>
                </a:cubicBezTo>
                <a:cubicBezTo>
                  <a:pt x="89" y="44"/>
                  <a:pt x="89" y="44"/>
                  <a:pt x="89" y="45"/>
                </a:cubicBezTo>
                <a:cubicBezTo>
                  <a:pt x="89" y="45"/>
                  <a:pt x="89" y="45"/>
                  <a:pt x="89" y="45"/>
                </a:cubicBezTo>
                <a:cubicBezTo>
                  <a:pt x="89" y="45"/>
                  <a:pt x="89" y="45"/>
                  <a:pt x="89" y="45"/>
                </a:cubicBezTo>
                <a:cubicBezTo>
                  <a:pt x="89" y="45"/>
                  <a:pt x="89" y="45"/>
                  <a:pt x="89" y="45"/>
                </a:cubicBezTo>
                <a:cubicBezTo>
                  <a:pt x="90" y="45"/>
                  <a:pt x="90" y="45"/>
                  <a:pt x="90" y="45"/>
                </a:cubicBezTo>
                <a:cubicBezTo>
                  <a:pt x="90" y="45"/>
                  <a:pt x="90" y="45"/>
                  <a:pt x="90" y="45"/>
                </a:cubicBezTo>
                <a:cubicBezTo>
                  <a:pt x="90" y="45"/>
                  <a:pt x="90" y="45"/>
                  <a:pt x="90" y="45"/>
                </a:cubicBezTo>
                <a:cubicBezTo>
                  <a:pt x="90" y="45"/>
                  <a:pt x="90" y="45"/>
                  <a:pt x="90" y="45"/>
                </a:cubicBezTo>
                <a:cubicBezTo>
                  <a:pt x="90" y="46"/>
                  <a:pt x="91" y="46"/>
                  <a:pt x="90" y="46"/>
                </a:cubicBezTo>
                <a:cubicBezTo>
                  <a:pt x="90" y="46"/>
                  <a:pt x="90" y="46"/>
                  <a:pt x="90" y="46"/>
                </a:cubicBezTo>
                <a:cubicBezTo>
                  <a:pt x="90" y="46"/>
                  <a:pt x="90" y="46"/>
                  <a:pt x="90" y="46"/>
                </a:cubicBezTo>
                <a:cubicBezTo>
                  <a:pt x="90" y="46"/>
                  <a:pt x="89" y="46"/>
                  <a:pt x="89" y="45"/>
                </a:cubicBezTo>
                <a:cubicBezTo>
                  <a:pt x="89" y="45"/>
                  <a:pt x="89" y="45"/>
                  <a:pt x="89" y="45"/>
                </a:cubicBezTo>
                <a:cubicBezTo>
                  <a:pt x="89" y="46"/>
                  <a:pt x="90" y="46"/>
                  <a:pt x="89" y="46"/>
                </a:cubicBezTo>
                <a:cubicBezTo>
                  <a:pt x="89" y="46"/>
                  <a:pt x="89" y="46"/>
                  <a:pt x="89" y="46"/>
                </a:cubicBezTo>
                <a:cubicBezTo>
                  <a:pt x="89" y="46"/>
                  <a:pt x="89" y="47"/>
                  <a:pt x="88" y="46"/>
                </a:cubicBezTo>
                <a:cubicBezTo>
                  <a:pt x="88" y="46"/>
                  <a:pt x="88" y="46"/>
                  <a:pt x="87" y="46"/>
                </a:cubicBezTo>
                <a:cubicBezTo>
                  <a:pt x="87" y="46"/>
                  <a:pt x="87" y="46"/>
                  <a:pt x="87" y="46"/>
                </a:cubicBezTo>
                <a:cubicBezTo>
                  <a:pt x="87" y="46"/>
                  <a:pt x="87" y="46"/>
                  <a:pt x="87" y="46"/>
                </a:cubicBezTo>
                <a:cubicBezTo>
                  <a:pt x="87" y="46"/>
                  <a:pt x="87" y="46"/>
                  <a:pt x="87" y="46"/>
                </a:cubicBezTo>
                <a:cubicBezTo>
                  <a:pt x="87" y="46"/>
                  <a:pt x="87" y="46"/>
                  <a:pt x="87" y="46"/>
                </a:cubicBezTo>
                <a:cubicBezTo>
                  <a:pt x="86" y="45"/>
                  <a:pt x="86" y="45"/>
                  <a:pt x="86" y="45"/>
                </a:cubicBezTo>
                <a:cubicBezTo>
                  <a:pt x="86" y="45"/>
                  <a:pt x="86" y="45"/>
                  <a:pt x="86" y="45"/>
                </a:cubicBezTo>
                <a:cubicBezTo>
                  <a:pt x="85" y="45"/>
                  <a:pt x="85" y="45"/>
                  <a:pt x="85" y="45"/>
                </a:cubicBezTo>
                <a:cubicBezTo>
                  <a:pt x="84" y="45"/>
                  <a:pt x="84" y="46"/>
                  <a:pt x="84" y="46"/>
                </a:cubicBezTo>
                <a:cubicBezTo>
                  <a:pt x="83" y="45"/>
                  <a:pt x="83" y="45"/>
                  <a:pt x="82" y="45"/>
                </a:cubicBezTo>
                <a:cubicBezTo>
                  <a:pt x="82" y="45"/>
                  <a:pt x="82" y="45"/>
                  <a:pt x="81" y="45"/>
                </a:cubicBezTo>
                <a:cubicBezTo>
                  <a:pt x="81" y="45"/>
                  <a:pt x="81" y="45"/>
                  <a:pt x="81" y="45"/>
                </a:cubicBezTo>
                <a:cubicBezTo>
                  <a:pt x="81" y="45"/>
                  <a:pt x="81" y="45"/>
                  <a:pt x="82" y="45"/>
                </a:cubicBezTo>
                <a:cubicBezTo>
                  <a:pt x="82" y="45"/>
                  <a:pt x="82" y="45"/>
                  <a:pt x="82" y="45"/>
                </a:cubicBezTo>
                <a:cubicBezTo>
                  <a:pt x="82" y="45"/>
                  <a:pt x="83" y="45"/>
                  <a:pt x="83" y="46"/>
                </a:cubicBezTo>
                <a:cubicBezTo>
                  <a:pt x="83" y="46"/>
                  <a:pt x="83" y="46"/>
                  <a:pt x="82" y="46"/>
                </a:cubicBezTo>
                <a:cubicBezTo>
                  <a:pt x="82" y="46"/>
                  <a:pt x="82" y="46"/>
                  <a:pt x="82" y="46"/>
                </a:cubicBezTo>
                <a:cubicBezTo>
                  <a:pt x="82" y="46"/>
                  <a:pt x="82" y="46"/>
                  <a:pt x="82" y="46"/>
                </a:cubicBezTo>
                <a:cubicBezTo>
                  <a:pt x="83" y="46"/>
                  <a:pt x="83" y="46"/>
                  <a:pt x="83" y="46"/>
                </a:cubicBezTo>
                <a:cubicBezTo>
                  <a:pt x="83" y="46"/>
                  <a:pt x="83" y="46"/>
                  <a:pt x="83" y="46"/>
                </a:cubicBezTo>
                <a:cubicBezTo>
                  <a:pt x="84" y="46"/>
                  <a:pt x="84" y="46"/>
                  <a:pt x="84" y="46"/>
                </a:cubicBezTo>
                <a:cubicBezTo>
                  <a:pt x="85" y="46"/>
                  <a:pt x="85" y="45"/>
                  <a:pt x="85" y="45"/>
                </a:cubicBezTo>
                <a:cubicBezTo>
                  <a:pt x="85" y="45"/>
                  <a:pt x="85" y="46"/>
                  <a:pt x="85" y="46"/>
                </a:cubicBezTo>
                <a:cubicBezTo>
                  <a:pt x="85" y="46"/>
                  <a:pt x="85" y="46"/>
                  <a:pt x="85" y="46"/>
                </a:cubicBezTo>
                <a:cubicBezTo>
                  <a:pt x="85" y="46"/>
                  <a:pt x="85" y="47"/>
                  <a:pt x="85" y="47"/>
                </a:cubicBezTo>
                <a:cubicBezTo>
                  <a:pt x="85" y="47"/>
                  <a:pt x="84" y="47"/>
                  <a:pt x="84" y="47"/>
                </a:cubicBezTo>
                <a:cubicBezTo>
                  <a:pt x="84" y="47"/>
                  <a:pt x="84" y="47"/>
                  <a:pt x="84" y="47"/>
                </a:cubicBezTo>
                <a:cubicBezTo>
                  <a:pt x="84" y="47"/>
                  <a:pt x="83" y="47"/>
                  <a:pt x="83" y="47"/>
                </a:cubicBezTo>
                <a:cubicBezTo>
                  <a:pt x="83" y="47"/>
                  <a:pt x="83" y="47"/>
                  <a:pt x="83" y="47"/>
                </a:cubicBezTo>
                <a:cubicBezTo>
                  <a:pt x="84" y="48"/>
                  <a:pt x="83" y="48"/>
                  <a:pt x="83" y="49"/>
                </a:cubicBezTo>
                <a:cubicBezTo>
                  <a:pt x="83" y="49"/>
                  <a:pt x="83" y="49"/>
                  <a:pt x="83" y="49"/>
                </a:cubicBezTo>
                <a:cubicBezTo>
                  <a:pt x="83" y="49"/>
                  <a:pt x="83" y="49"/>
                  <a:pt x="83" y="49"/>
                </a:cubicBezTo>
                <a:cubicBezTo>
                  <a:pt x="83" y="49"/>
                  <a:pt x="83" y="48"/>
                  <a:pt x="84" y="48"/>
                </a:cubicBezTo>
                <a:cubicBezTo>
                  <a:pt x="84" y="48"/>
                  <a:pt x="84" y="48"/>
                  <a:pt x="84" y="48"/>
                </a:cubicBezTo>
                <a:cubicBezTo>
                  <a:pt x="84" y="48"/>
                  <a:pt x="85" y="48"/>
                  <a:pt x="85" y="48"/>
                </a:cubicBezTo>
                <a:cubicBezTo>
                  <a:pt x="85" y="48"/>
                  <a:pt x="85" y="48"/>
                  <a:pt x="85" y="48"/>
                </a:cubicBezTo>
                <a:cubicBezTo>
                  <a:pt x="85" y="48"/>
                  <a:pt x="85" y="48"/>
                  <a:pt x="86" y="48"/>
                </a:cubicBezTo>
                <a:cubicBezTo>
                  <a:pt x="86" y="48"/>
                  <a:pt x="86" y="48"/>
                  <a:pt x="86" y="48"/>
                </a:cubicBezTo>
                <a:cubicBezTo>
                  <a:pt x="86" y="48"/>
                  <a:pt x="85" y="48"/>
                  <a:pt x="85" y="48"/>
                </a:cubicBezTo>
                <a:cubicBezTo>
                  <a:pt x="85" y="48"/>
                  <a:pt x="85" y="49"/>
                  <a:pt x="85" y="49"/>
                </a:cubicBezTo>
                <a:cubicBezTo>
                  <a:pt x="85" y="49"/>
                  <a:pt x="84" y="49"/>
                  <a:pt x="84" y="49"/>
                </a:cubicBezTo>
                <a:cubicBezTo>
                  <a:pt x="84" y="49"/>
                  <a:pt x="84" y="49"/>
                  <a:pt x="84" y="49"/>
                </a:cubicBezTo>
                <a:cubicBezTo>
                  <a:pt x="84" y="49"/>
                  <a:pt x="84" y="49"/>
                  <a:pt x="84" y="49"/>
                </a:cubicBezTo>
                <a:cubicBezTo>
                  <a:pt x="84" y="49"/>
                  <a:pt x="84" y="49"/>
                  <a:pt x="85" y="49"/>
                </a:cubicBezTo>
                <a:cubicBezTo>
                  <a:pt x="85" y="49"/>
                  <a:pt x="85" y="49"/>
                  <a:pt x="85" y="49"/>
                </a:cubicBezTo>
                <a:cubicBezTo>
                  <a:pt x="85" y="49"/>
                  <a:pt x="85" y="49"/>
                  <a:pt x="85" y="49"/>
                </a:cubicBezTo>
                <a:cubicBezTo>
                  <a:pt x="85" y="49"/>
                  <a:pt x="86" y="49"/>
                  <a:pt x="86" y="48"/>
                </a:cubicBezTo>
                <a:cubicBezTo>
                  <a:pt x="86" y="48"/>
                  <a:pt x="86" y="48"/>
                  <a:pt x="86" y="48"/>
                </a:cubicBezTo>
                <a:cubicBezTo>
                  <a:pt x="86" y="48"/>
                  <a:pt x="87" y="48"/>
                  <a:pt x="87" y="47"/>
                </a:cubicBezTo>
                <a:cubicBezTo>
                  <a:pt x="87" y="47"/>
                  <a:pt x="87" y="47"/>
                  <a:pt x="87" y="47"/>
                </a:cubicBezTo>
                <a:cubicBezTo>
                  <a:pt x="87" y="47"/>
                  <a:pt x="87" y="47"/>
                  <a:pt x="87" y="48"/>
                </a:cubicBezTo>
                <a:cubicBezTo>
                  <a:pt x="87" y="48"/>
                  <a:pt x="88" y="47"/>
                  <a:pt x="88" y="47"/>
                </a:cubicBezTo>
                <a:cubicBezTo>
                  <a:pt x="88" y="47"/>
                  <a:pt x="89" y="47"/>
                  <a:pt x="89" y="47"/>
                </a:cubicBezTo>
                <a:cubicBezTo>
                  <a:pt x="89" y="47"/>
                  <a:pt x="89" y="47"/>
                  <a:pt x="90" y="47"/>
                </a:cubicBezTo>
                <a:cubicBezTo>
                  <a:pt x="90" y="47"/>
                  <a:pt x="90" y="47"/>
                  <a:pt x="90" y="47"/>
                </a:cubicBezTo>
                <a:cubicBezTo>
                  <a:pt x="90" y="47"/>
                  <a:pt x="90" y="47"/>
                  <a:pt x="90" y="46"/>
                </a:cubicBezTo>
                <a:cubicBezTo>
                  <a:pt x="91" y="47"/>
                  <a:pt x="91" y="47"/>
                  <a:pt x="91" y="47"/>
                </a:cubicBezTo>
                <a:cubicBezTo>
                  <a:pt x="91" y="47"/>
                  <a:pt x="90" y="47"/>
                  <a:pt x="90" y="47"/>
                </a:cubicBezTo>
                <a:cubicBezTo>
                  <a:pt x="90" y="47"/>
                  <a:pt x="90" y="47"/>
                  <a:pt x="90" y="47"/>
                </a:cubicBezTo>
                <a:cubicBezTo>
                  <a:pt x="90" y="47"/>
                  <a:pt x="90" y="47"/>
                  <a:pt x="90" y="48"/>
                </a:cubicBezTo>
                <a:cubicBezTo>
                  <a:pt x="90" y="48"/>
                  <a:pt x="90" y="48"/>
                  <a:pt x="90" y="48"/>
                </a:cubicBezTo>
                <a:cubicBezTo>
                  <a:pt x="90" y="48"/>
                  <a:pt x="90" y="48"/>
                  <a:pt x="90" y="48"/>
                </a:cubicBezTo>
                <a:cubicBezTo>
                  <a:pt x="90" y="48"/>
                  <a:pt x="90" y="48"/>
                  <a:pt x="90" y="48"/>
                </a:cubicBezTo>
                <a:cubicBezTo>
                  <a:pt x="90" y="48"/>
                  <a:pt x="90" y="48"/>
                  <a:pt x="90" y="48"/>
                </a:cubicBezTo>
                <a:cubicBezTo>
                  <a:pt x="90" y="48"/>
                  <a:pt x="90" y="48"/>
                  <a:pt x="90" y="48"/>
                </a:cubicBezTo>
                <a:cubicBezTo>
                  <a:pt x="90" y="48"/>
                  <a:pt x="89" y="48"/>
                  <a:pt x="89" y="48"/>
                </a:cubicBezTo>
                <a:cubicBezTo>
                  <a:pt x="89" y="49"/>
                  <a:pt x="89" y="49"/>
                  <a:pt x="90" y="49"/>
                </a:cubicBezTo>
                <a:cubicBezTo>
                  <a:pt x="90" y="49"/>
                  <a:pt x="90" y="49"/>
                  <a:pt x="90" y="49"/>
                </a:cubicBezTo>
                <a:cubicBezTo>
                  <a:pt x="89" y="49"/>
                  <a:pt x="89" y="49"/>
                  <a:pt x="89" y="49"/>
                </a:cubicBezTo>
                <a:cubicBezTo>
                  <a:pt x="89" y="49"/>
                  <a:pt x="89" y="49"/>
                  <a:pt x="89" y="49"/>
                </a:cubicBezTo>
                <a:cubicBezTo>
                  <a:pt x="89" y="49"/>
                  <a:pt x="89" y="49"/>
                  <a:pt x="89" y="49"/>
                </a:cubicBezTo>
                <a:cubicBezTo>
                  <a:pt x="89" y="49"/>
                  <a:pt x="89" y="50"/>
                  <a:pt x="89" y="50"/>
                </a:cubicBezTo>
                <a:cubicBezTo>
                  <a:pt x="89" y="50"/>
                  <a:pt x="89" y="50"/>
                  <a:pt x="88" y="50"/>
                </a:cubicBezTo>
                <a:cubicBezTo>
                  <a:pt x="89" y="50"/>
                  <a:pt x="89" y="50"/>
                  <a:pt x="89" y="50"/>
                </a:cubicBezTo>
                <a:cubicBezTo>
                  <a:pt x="89" y="50"/>
                  <a:pt x="89" y="50"/>
                  <a:pt x="89" y="50"/>
                </a:cubicBezTo>
                <a:cubicBezTo>
                  <a:pt x="89" y="50"/>
                  <a:pt x="89" y="51"/>
                  <a:pt x="89" y="51"/>
                </a:cubicBezTo>
                <a:cubicBezTo>
                  <a:pt x="88" y="51"/>
                  <a:pt x="88" y="51"/>
                  <a:pt x="88" y="51"/>
                </a:cubicBezTo>
                <a:cubicBezTo>
                  <a:pt x="88" y="51"/>
                  <a:pt x="88" y="51"/>
                  <a:pt x="88" y="51"/>
                </a:cubicBezTo>
                <a:cubicBezTo>
                  <a:pt x="88" y="51"/>
                  <a:pt x="88" y="51"/>
                  <a:pt x="88" y="51"/>
                </a:cubicBezTo>
                <a:cubicBezTo>
                  <a:pt x="88" y="51"/>
                  <a:pt x="88" y="51"/>
                  <a:pt x="88" y="51"/>
                </a:cubicBezTo>
                <a:cubicBezTo>
                  <a:pt x="88" y="51"/>
                  <a:pt x="88" y="51"/>
                  <a:pt x="88" y="51"/>
                </a:cubicBezTo>
                <a:cubicBezTo>
                  <a:pt x="88" y="51"/>
                  <a:pt x="87" y="52"/>
                  <a:pt x="87" y="52"/>
                </a:cubicBezTo>
                <a:cubicBezTo>
                  <a:pt x="87" y="52"/>
                  <a:pt x="87" y="52"/>
                  <a:pt x="87" y="52"/>
                </a:cubicBezTo>
                <a:cubicBezTo>
                  <a:pt x="87" y="52"/>
                  <a:pt x="87" y="52"/>
                  <a:pt x="87" y="52"/>
                </a:cubicBezTo>
                <a:cubicBezTo>
                  <a:pt x="86" y="52"/>
                  <a:pt x="86" y="52"/>
                  <a:pt x="86" y="52"/>
                </a:cubicBezTo>
                <a:cubicBezTo>
                  <a:pt x="86" y="53"/>
                  <a:pt x="86" y="53"/>
                  <a:pt x="85" y="53"/>
                </a:cubicBezTo>
                <a:cubicBezTo>
                  <a:pt x="85" y="53"/>
                  <a:pt x="85" y="53"/>
                  <a:pt x="85" y="53"/>
                </a:cubicBezTo>
                <a:cubicBezTo>
                  <a:pt x="85" y="53"/>
                  <a:pt x="85" y="53"/>
                  <a:pt x="85" y="53"/>
                </a:cubicBezTo>
                <a:cubicBezTo>
                  <a:pt x="85" y="53"/>
                  <a:pt x="84" y="53"/>
                  <a:pt x="84" y="53"/>
                </a:cubicBezTo>
                <a:cubicBezTo>
                  <a:pt x="84" y="53"/>
                  <a:pt x="85" y="53"/>
                  <a:pt x="85" y="53"/>
                </a:cubicBezTo>
                <a:cubicBezTo>
                  <a:pt x="85" y="54"/>
                  <a:pt x="84" y="54"/>
                  <a:pt x="84" y="54"/>
                </a:cubicBezTo>
                <a:cubicBezTo>
                  <a:pt x="84" y="53"/>
                  <a:pt x="84" y="54"/>
                  <a:pt x="84" y="53"/>
                </a:cubicBezTo>
                <a:cubicBezTo>
                  <a:pt x="84" y="54"/>
                  <a:pt x="84" y="54"/>
                  <a:pt x="84" y="54"/>
                </a:cubicBezTo>
                <a:cubicBezTo>
                  <a:pt x="84" y="54"/>
                  <a:pt x="84" y="54"/>
                  <a:pt x="83" y="54"/>
                </a:cubicBezTo>
                <a:cubicBezTo>
                  <a:pt x="83" y="54"/>
                  <a:pt x="83" y="54"/>
                  <a:pt x="83" y="54"/>
                </a:cubicBezTo>
                <a:cubicBezTo>
                  <a:pt x="83" y="54"/>
                  <a:pt x="83" y="54"/>
                  <a:pt x="82" y="54"/>
                </a:cubicBezTo>
                <a:cubicBezTo>
                  <a:pt x="82" y="54"/>
                  <a:pt x="82" y="54"/>
                  <a:pt x="81" y="53"/>
                </a:cubicBezTo>
                <a:cubicBezTo>
                  <a:pt x="81" y="53"/>
                  <a:pt x="81" y="53"/>
                  <a:pt x="81" y="53"/>
                </a:cubicBezTo>
                <a:cubicBezTo>
                  <a:pt x="81" y="54"/>
                  <a:pt x="81" y="54"/>
                  <a:pt x="81" y="54"/>
                </a:cubicBezTo>
                <a:cubicBezTo>
                  <a:pt x="81" y="54"/>
                  <a:pt x="82" y="54"/>
                  <a:pt x="82" y="54"/>
                </a:cubicBezTo>
                <a:cubicBezTo>
                  <a:pt x="82" y="54"/>
                  <a:pt x="82" y="54"/>
                  <a:pt x="82" y="54"/>
                </a:cubicBezTo>
                <a:cubicBezTo>
                  <a:pt x="82" y="54"/>
                  <a:pt x="82" y="54"/>
                  <a:pt x="82" y="54"/>
                </a:cubicBezTo>
                <a:cubicBezTo>
                  <a:pt x="82" y="54"/>
                  <a:pt x="82" y="54"/>
                  <a:pt x="82" y="54"/>
                </a:cubicBezTo>
                <a:cubicBezTo>
                  <a:pt x="83" y="54"/>
                  <a:pt x="82" y="55"/>
                  <a:pt x="82" y="55"/>
                </a:cubicBezTo>
                <a:cubicBezTo>
                  <a:pt x="82" y="55"/>
                  <a:pt x="82" y="55"/>
                  <a:pt x="82" y="55"/>
                </a:cubicBezTo>
                <a:cubicBezTo>
                  <a:pt x="82" y="55"/>
                  <a:pt x="82" y="55"/>
                  <a:pt x="81" y="55"/>
                </a:cubicBezTo>
                <a:cubicBezTo>
                  <a:pt x="81" y="56"/>
                  <a:pt x="82" y="56"/>
                  <a:pt x="81" y="56"/>
                </a:cubicBezTo>
                <a:cubicBezTo>
                  <a:pt x="81" y="56"/>
                  <a:pt x="81" y="56"/>
                  <a:pt x="81" y="56"/>
                </a:cubicBezTo>
                <a:cubicBezTo>
                  <a:pt x="81" y="56"/>
                  <a:pt x="81" y="57"/>
                  <a:pt x="81" y="57"/>
                </a:cubicBezTo>
                <a:cubicBezTo>
                  <a:pt x="81" y="57"/>
                  <a:pt x="81" y="57"/>
                  <a:pt x="81" y="57"/>
                </a:cubicBezTo>
                <a:cubicBezTo>
                  <a:pt x="81" y="57"/>
                  <a:pt x="81" y="57"/>
                  <a:pt x="81" y="57"/>
                </a:cubicBezTo>
                <a:cubicBezTo>
                  <a:pt x="81" y="57"/>
                  <a:pt x="81" y="57"/>
                  <a:pt x="81" y="57"/>
                </a:cubicBezTo>
                <a:cubicBezTo>
                  <a:pt x="81" y="57"/>
                  <a:pt x="81" y="57"/>
                  <a:pt x="81" y="58"/>
                </a:cubicBezTo>
                <a:cubicBezTo>
                  <a:pt x="81" y="58"/>
                  <a:pt x="81" y="58"/>
                  <a:pt x="81" y="58"/>
                </a:cubicBezTo>
                <a:cubicBezTo>
                  <a:pt x="81" y="58"/>
                  <a:pt x="81" y="58"/>
                  <a:pt x="81" y="59"/>
                </a:cubicBezTo>
                <a:cubicBezTo>
                  <a:pt x="81" y="59"/>
                  <a:pt x="81" y="59"/>
                  <a:pt x="80" y="59"/>
                </a:cubicBezTo>
                <a:cubicBezTo>
                  <a:pt x="80" y="59"/>
                  <a:pt x="80" y="59"/>
                  <a:pt x="80" y="59"/>
                </a:cubicBezTo>
                <a:cubicBezTo>
                  <a:pt x="80" y="59"/>
                  <a:pt x="79" y="59"/>
                  <a:pt x="79" y="59"/>
                </a:cubicBezTo>
                <a:cubicBezTo>
                  <a:pt x="79" y="59"/>
                  <a:pt x="80" y="59"/>
                  <a:pt x="80" y="59"/>
                </a:cubicBezTo>
                <a:cubicBezTo>
                  <a:pt x="80" y="59"/>
                  <a:pt x="79" y="59"/>
                  <a:pt x="79" y="59"/>
                </a:cubicBezTo>
                <a:cubicBezTo>
                  <a:pt x="79" y="60"/>
                  <a:pt x="79" y="60"/>
                  <a:pt x="79" y="60"/>
                </a:cubicBezTo>
                <a:cubicBezTo>
                  <a:pt x="79" y="60"/>
                  <a:pt x="79" y="60"/>
                  <a:pt x="79" y="60"/>
                </a:cubicBezTo>
                <a:cubicBezTo>
                  <a:pt x="79" y="60"/>
                  <a:pt x="79" y="60"/>
                  <a:pt x="79" y="60"/>
                </a:cubicBezTo>
                <a:cubicBezTo>
                  <a:pt x="79" y="60"/>
                  <a:pt x="79" y="60"/>
                  <a:pt x="79" y="60"/>
                </a:cubicBezTo>
                <a:cubicBezTo>
                  <a:pt x="79" y="60"/>
                  <a:pt x="78" y="60"/>
                  <a:pt x="78" y="60"/>
                </a:cubicBezTo>
                <a:cubicBezTo>
                  <a:pt x="78" y="60"/>
                  <a:pt x="78" y="60"/>
                  <a:pt x="78" y="60"/>
                </a:cubicBezTo>
                <a:cubicBezTo>
                  <a:pt x="78" y="60"/>
                  <a:pt x="78" y="60"/>
                  <a:pt x="78" y="60"/>
                </a:cubicBezTo>
                <a:cubicBezTo>
                  <a:pt x="78" y="60"/>
                  <a:pt x="78" y="60"/>
                  <a:pt x="78" y="60"/>
                </a:cubicBezTo>
                <a:cubicBezTo>
                  <a:pt x="78" y="60"/>
                  <a:pt x="78" y="61"/>
                  <a:pt x="77" y="61"/>
                </a:cubicBezTo>
                <a:cubicBezTo>
                  <a:pt x="77" y="61"/>
                  <a:pt x="77" y="61"/>
                  <a:pt x="77" y="61"/>
                </a:cubicBezTo>
                <a:cubicBezTo>
                  <a:pt x="77" y="61"/>
                  <a:pt x="77" y="61"/>
                  <a:pt x="77" y="61"/>
                </a:cubicBezTo>
                <a:cubicBezTo>
                  <a:pt x="77" y="61"/>
                  <a:pt x="77" y="61"/>
                  <a:pt x="77" y="61"/>
                </a:cubicBezTo>
                <a:cubicBezTo>
                  <a:pt x="77" y="61"/>
                  <a:pt x="77" y="61"/>
                  <a:pt x="77" y="61"/>
                </a:cubicBezTo>
                <a:cubicBezTo>
                  <a:pt x="77" y="61"/>
                  <a:pt x="77" y="61"/>
                  <a:pt x="77" y="60"/>
                </a:cubicBezTo>
                <a:cubicBezTo>
                  <a:pt x="77" y="60"/>
                  <a:pt x="77" y="60"/>
                  <a:pt x="77" y="60"/>
                </a:cubicBezTo>
                <a:cubicBezTo>
                  <a:pt x="77" y="60"/>
                  <a:pt x="77" y="60"/>
                  <a:pt x="77" y="59"/>
                </a:cubicBezTo>
                <a:cubicBezTo>
                  <a:pt x="77" y="60"/>
                  <a:pt x="77" y="60"/>
                  <a:pt x="77" y="59"/>
                </a:cubicBezTo>
                <a:cubicBezTo>
                  <a:pt x="77" y="60"/>
                  <a:pt x="77" y="60"/>
                  <a:pt x="77" y="60"/>
                </a:cubicBezTo>
                <a:cubicBezTo>
                  <a:pt x="77" y="60"/>
                  <a:pt x="77" y="60"/>
                  <a:pt x="77" y="60"/>
                </a:cubicBezTo>
                <a:cubicBezTo>
                  <a:pt x="77" y="60"/>
                  <a:pt x="77" y="60"/>
                  <a:pt x="77" y="60"/>
                </a:cubicBezTo>
                <a:cubicBezTo>
                  <a:pt x="77" y="60"/>
                  <a:pt x="76" y="60"/>
                  <a:pt x="76" y="60"/>
                </a:cubicBezTo>
                <a:cubicBezTo>
                  <a:pt x="76" y="60"/>
                  <a:pt x="76" y="60"/>
                  <a:pt x="76" y="61"/>
                </a:cubicBezTo>
                <a:cubicBezTo>
                  <a:pt x="76" y="61"/>
                  <a:pt x="77" y="61"/>
                  <a:pt x="76" y="61"/>
                </a:cubicBezTo>
                <a:cubicBezTo>
                  <a:pt x="76" y="61"/>
                  <a:pt x="76" y="61"/>
                  <a:pt x="76" y="61"/>
                </a:cubicBezTo>
                <a:cubicBezTo>
                  <a:pt x="76" y="61"/>
                  <a:pt x="76" y="61"/>
                  <a:pt x="76" y="62"/>
                </a:cubicBezTo>
                <a:cubicBezTo>
                  <a:pt x="76" y="62"/>
                  <a:pt x="76" y="62"/>
                  <a:pt x="75" y="62"/>
                </a:cubicBezTo>
                <a:cubicBezTo>
                  <a:pt x="75" y="62"/>
                  <a:pt x="75" y="62"/>
                  <a:pt x="75" y="62"/>
                </a:cubicBezTo>
                <a:cubicBezTo>
                  <a:pt x="75" y="62"/>
                  <a:pt x="75" y="62"/>
                  <a:pt x="75" y="61"/>
                </a:cubicBezTo>
                <a:cubicBezTo>
                  <a:pt x="75" y="61"/>
                  <a:pt x="75" y="61"/>
                  <a:pt x="75" y="61"/>
                </a:cubicBezTo>
                <a:cubicBezTo>
                  <a:pt x="75" y="61"/>
                  <a:pt x="75" y="61"/>
                  <a:pt x="75" y="61"/>
                </a:cubicBezTo>
                <a:cubicBezTo>
                  <a:pt x="75" y="61"/>
                  <a:pt x="75" y="62"/>
                  <a:pt x="75" y="62"/>
                </a:cubicBezTo>
                <a:cubicBezTo>
                  <a:pt x="75" y="62"/>
                  <a:pt x="75" y="62"/>
                  <a:pt x="75" y="62"/>
                </a:cubicBezTo>
                <a:cubicBezTo>
                  <a:pt x="75" y="62"/>
                  <a:pt x="75" y="62"/>
                  <a:pt x="75" y="62"/>
                </a:cubicBezTo>
                <a:cubicBezTo>
                  <a:pt x="75" y="62"/>
                  <a:pt x="75" y="62"/>
                  <a:pt x="75" y="62"/>
                </a:cubicBezTo>
                <a:cubicBezTo>
                  <a:pt x="75" y="62"/>
                  <a:pt x="75" y="62"/>
                  <a:pt x="75" y="62"/>
                </a:cubicBezTo>
                <a:cubicBezTo>
                  <a:pt x="75" y="62"/>
                  <a:pt x="75" y="62"/>
                  <a:pt x="75" y="62"/>
                </a:cubicBezTo>
                <a:cubicBezTo>
                  <a:pt x="74" y="62"/>
                  <a:pt x="75" y="62"/>
                  <a:pt x="74" y="62"/>
                </a:cubicBezTo>
                <a:cubicBezTo>
                  <a:pt x="74" y="62"/>
                  <a:pt x="74" y="62"/>
                  <a:pt x="74" y="62"/>
                </a:cubicBezTo>
                <a:cubicBezTo>
                  <a:pt x="74" y="62"/>
                  <a:pt x="74" y="62"/>
                  <a:pt x="74" y="62"/>
                </a:cubicBezTo>
                <a:cubicBezTo>
                  <a:pt x="74" y="62"/>
                  <a:pt x="74" y="62"/>
                  <a:pt x="75" y="62"/>
                </a:cubicBezTo>
                <a:cubicBezTo>
                  <a:pt x="75" y="62"/>
                  <a:pt x="75" y="63"/>
                  <a:pt x="75" y="63"/>
                </a:cubicBezTo>
                <a:cubicBezTo>
                  <a:pt x="74" y="63"/>
                  <a:pt x="74" y="63"/>
                  <a:pt x="74" y="63"/>
                </a:cubicBezTo>
                <a:cubicBezTo>
                  <a:pt x="74" y="63"/>
                  <a:pt x="74" y="63"/>
                  <a:pt x="73" y="63"/>
                </a:cubicBezTo>
                <a:cubicBezTo>
                  <a:pt x="73" y="63"/>
                  <a:pt x="73" y="63"/>
                  <a:pt x="73" y="63"/>
                </a:cubicBezTo>
                <a:cubicBezTo>
                  <a:pt x="73" y="64"/>
                  <a:pt x="74" y="63"/>
                  <a:pt x="74" y="64"/>
                </a:cubicBezTo>
                <a:cubicBezTo>
                  <a:pt x="74" y="64"/>
                  <a:pt x="74" y="64"/>
                  <a:pt x="74" y="64"/>
                </a:cubicBezTo>
                <a:cubicBezTo>
                  <a:pt x="74" y="64"/>
                  <a:pt x="74" y="64"/>
                  <a:pt x="74" y="64"/>
                </a:cubicBezTo>
                <a:cubicBezTo>
                  <a:pt x="74" y="64"/>
                  <a:pt x="74" y="64"/>
                  <a:pt x="74" y="64"/>
                </a:cubicBezTo>
                <a:cubicBezTo>
                  <a:pt x="74" y="64"/>
                  <a:pt x="74" y="64"/>
                  <a:pt x="74" y="64"/>
                </a:cubicBezTo>
                <a:cubicBezTo>
                  <a:pt x="74" y="64"/>
                  <a:pt x="74" y="64"/>
                  <a:pt x="74" y="65"/>
                </a:cubicBezTo>
                <a:cubicBezTo>
                  <a:pt x="74" y="65"/>
                  <a:pt x="74" y="65"/>
                  <a:pt x="74" y="65"/>
                </a:cubicBezTo>
                <a:cubicBezTo>
                  <a:pt x="74" y="65"/>
                  <a:pt x="74" y="65"/>
                  <a:pt x="73" y="65"/>
                </a:cubicBezTo>
                <a:cubicBezTo>
                  <a:pt x="73" y="65"/>
                  <a:pt x="73" y="65"/>
                  <a:pt x="73" y="65"/>
                </a:cubicBezTo>
                <a:cubicBezTo>
                  <a:pt x="73" y="65"/>
                  <a:pt x="73" y="65"/>
                  <a:pt x="74" y="65"/>
                </a:cubicBezTo>
                <a:cubicBezTo>
                  <a:pt x="74" y="65"/>
                  <a:pt x="74" y="65"/>
                  <a:pt x="74" y="65"/>
                </a:cubicBezTo>
                <a:cubicBezTo>
                  <a:pt x="74" y="65"/>
                  <a:pt x="74" y="65"/>
                  <a:pt x="74" y="65"/>
                </a:cubicBezTo>
                <a:cubicBezTo>
                  <a:pt x="74" y="65"/>
                  <a:pt x="74" y="66"/>
                  <a:pt x="74" y="66"/>
                </a:cubicBezTo>
                <a:cubicBezTo>
                  <a:pt x="74" y="66"/>
                  <a:pt x="75" y="66"/>
                  <a:pt x="75" y="66"/>
                </a:cubicBezTo>
                <a:cubicBezTo>
                  <a:pt x="74" y="66"/>
                  <a:pt x="74" y="66"/>
                  <a:pt x="74" y="66"/>
                </a:cubicBezTo>
                <a:cubicBezTo>
                  <a:pt x="74" y="66"/>
                  <a:pt x="74" y="66"/>
                  <a:pt x="74" y="66"/>
                </a:cubicBezTo>
                <a:cubicBezTo>
                  <a:pt x="73" y="66"/>
                  <a:pt x="73" y="66"/>
                  <a:pt x="73" y="66"/>
                </a:cubicBezTo>
                <a:cubicBezTo>
                  <a:pt x="73" y="66"/>
                  <a:pt x="73" y="66"/>
                  <a:pt x="73" y="66"/>
                </a:cubicBezTo>
                <a:cubicBezTo>
                  <a:pt x="73" y="66"/>
                  <a:pt x="73" y="66"/>
                  <a:pt x="73" y="66"/>
                </a:cubicBezTo>
                <a:cubicBezTo>
                  <a:pt x="73" y="66"/>
                  <a:pt x="73" y="66"/>
                  <a:pt x="74" y="66"/>
                </a:cubicBezTo>
                <a:cubicBezTo>
                  <a:pt x="74" y="66"/>
                  <a:pt x="74" y="66"/>
                  <a:pt x="74" y="66"/>
                </a:cubicBezTo>
                <a:cubicBezTo>
                  <a:pt x="74" y="66"/>
                  <a:pt x="74" y="66"/>
                  <a:pt x="74" y="66"/>
                </a:cubicBezTo>
                <a:cubicBezTo>
                  <a:pt x="74" y="66"/>
                  <a:pt x="74" y="66"/>
                  <a:pt x="74" y="67"/>
                </a:cubicBezTo>
                <a:cubicBezTo>
                  <a:pt x="74" y="67"/>
                  <a:pt x="74" y="67"/>
                  <a:pt x="74" y="67"/>
                </a:cubicBezTo>
                <a:cubicBezTo>
                  <a:pt x="74" y="67"/>
                  <a:pt x="74" y="67"/>
                  <a:pt x="73" y="67"/>
                </a:cubicBezTo>
                <a:cubicBezTo>
                  <a:pt x="73" y="67"/>
                  <a:pt x="73" y="67"/>
                  <a:pt x="73" y="67"/>
                </a:cubicBezTo>
                <a:cubicBezTo>
                  <a:pt x="73" y="67"/>
                  <a:pt x="74" y="67"/>
                  <a:pt x="74" y="67"/>
                </a:cubicBezTo>
                <a:cubicBezTo>
                  <a:pt x="74" y="67"/>
                  <a:pt x="74" y="67"/>
                  <a:pt x="74" y="67"/>
                </a:cubicBezTo>
                <a:cubicBezTo>
                  <a:pt x="73" y="67"/>
                  <a:pt x="73" y="67"/>
                  <a:pt x="73" y="67"/>
                </a:cubicBezTo>
                <a:cubicBezTo>
                  <a:pt x="73" y="67"/>
                  <a:pt x="73" y="67"/>
                  <a:pt x="73" y="67"/>
                </a:cubicBezTo>
                <a:cubicBezTo>
                  <a:pt x="73" y="67"/>
                  <a:pt x="73" y="67"/>
                  <a:pt x="74" y="67"/>
                </a:cubicBezTo>
                <a:cubicBezTo>
                  <a:pt x="74" y="67"/>
                  <a:pt x="74" y="67"/>
                  <a:pt x="74" y="67"/>
                </a:cubicBezTo>
                <a:cubicBezTo>
                  <a:pt x="74" y="68"/>
                  <a:pt x="74" y="68"/>
                  <a:pt x="74" y="68"/>
                </a:cubicBezTo>
                <a:cubicBezTo>
                  <a:pt x="73" y="68"/>
                  <a:pt x="73" y="67"/>
                  <a:pt x="73" y="67"/>
                </a:cubicBezTo>
                <a:cubicBezTo>
                  <a:pt x="73" y="67"/>
                  <a:pt x="73" y="67"/>
                  <a:pt x="73" y="67"/>
                </a:cubicBezTo>
                <a:cubicBezTo>
                  <a:pt x="73" y="68"/>
                  <a:pt x="73" y="68"/>
                  <a:pt x="73" y="68"/>
                </a:cubicBezTo>
                <a:cubicBezTo>
                  <a:pt x="73" y="68"/>
                  <a:pt x="73" y="68"/>
                  <a:pt x="73" y="68"/>
                </a:cubicBezTo>
                <a:cubicBezTo>
                  <a:pt x="73" y="68"/>
                  <a:pt x="73" y="68"/>
                  <a:pt x="73" y="68"/>
                </a:cubicBezTo>
                <a:cubicBezTo>
                  <a:pt x="73" y="68"/>
                  <a:pt x="73" y="68"/>
                  <a:pt x="73" y="68"/>
                </a:cubicBezTo>
                <a:cubicBezTo>
                  <a:pt x="72" y="68"/>
                  <a:pt x="72" y="69"/>
                  <a:pt x="72" y="69"/>
                </a:cubicBezTo>
                <a:cubicBezTo>
                  <a:pt x="72" y="69"/>
                  <a:pt x="72" y="69"/>
                  <a:pt x="72" y="69"/>
                </a:cubicBezTo>
                <a:cubicBezTo>
                  <a:pt x="72" y="69"/>
                  <a:pt x="73" y="69"/>
                  <a:pt x="73" y="69"/>
                </a:cubicBezTo>
                <a:cubicBezTo>
                  <a:pt x="73" y="69"/>
                  <a:pt x="73" y="69"/>
                  <a:pt x="73" y="69"/>
                </a:cubicBezTo>
                <a:cubicBezTo>
                  <a:pt x="73" y="69"/>
                  <a:pt x="73" y="69"/>
                  <a:pt x="73" y="69"/>
                </a:cubicBezTo>
                <a:cubicBezTo>
                  <a:pt x="73" y="69"/>
                  <a:pt x="72" y="69"/>
                  <a:pt x="72" y="69"/>
                </a:cubicBezTo>
                <a:cubicBezTo>
                  <a:pt x="72" y="69"/>
                  <a:pt x="72" y="69"/>
                  <a:pt x="73" y="70"/>
                </a:cubicBezTo>
                <a:cubicBezTo>
                  <a:pt x="73" y="70"/>
                  <a:pt x="73" y="70"/>
                  <a:pt x="73" y="70"/>
                </a:cubicBezTo>
                <a:cubicBezTo>
                  <a:pt x="73" y="70"/>
                  <a:pt x="73" y="71"/>
                  <a:pt x="73" y="71"/>
                </a:cubicBezTo>
                <a:cubicBezTo>
                  <a:pt x="73" y="71"/>
                  <a:pt x="73" y="71"/>
                  <a:pt x="73" y="71"/>
                </a:cubicBezTo>
                <a:cubicBezTo>
                  <a:pt x="73" y="71"/>
                  <a:pt x="73" y="71"/>
                  <a:pt x="73" y="71"/>
                </a:cubicBezTo>
                <a:cubicBezTo>
                  <a:pt x="73" y="71"/>
                  <a:pt x="73" y="71"/>
                  <a:pt x="73" y="71"/>
                </a:cubicBezTo>
                <a:cubicBezTo>
                  <a:pt x="73" y="71"/>
                  <a:pt x="73" y="71"/>
                  <a:pt x="73" y="71"/>
                </a:cubicBezTo>
                <a:cubicBezTo>
                  <a:pt x="73" y="71"/>
                  <a:pt x="73" y="72"/>
                  <a:pt x="73" y="72"/>
                </a:cubicBezTo>
                <a:cubicBezTo>
                  <a:pt x="73" y="72"/>
                  <a:pt x="73" y="72"/>
                  <a:pt x="73" y="72"/>
                </a:cubicBezTo>
                <a:cubicBezTo>
                  <a:pt x="72" y="72"/>
                  <a:pt x="72" y="72"/>
                  <a:pt x="72" y="72"/>
                </a:cubicBezTo>
                <a:cubicBezTo>
                  <a:pt x="72" y="72"/>
                  <a:pt x="72" y="72"/>
                  <a:pt x="72" y="72"/>
                </a:cubicBezTo>
                <a:cubicBezTo>
                  <a:pt x="72" y="72"/>
                  <a:pt x="72" y="72"/>
                  <a:pt x="73" y="72"/>
                </a:cubicBezTo>
                <a:cubicBezTo>
                  <a:pt x="73" y="72"/>
                  <a:pt x="73" y="72"/>
                  <a:pt x="73" y="72"/>
                </a:cubicBezTo>
                <a:cubicBezTo>
                  <a:pt x="72" y="72"/>
                  <a:pt x="73" y="72"/>
                  <a:pt x="72" y="73"/>
                </a:cubicBezTo>
                <a:cubicBezTo>
                  <a:pt x="72" y="73"/>
                  <a:pt x="72" y="73"/>
                  <a:pt x="72" y="73"/>
                </a:cubicBezTo>
                <a:cubicBezTo>
                  <a:pt x="72" y="73"/>
                  <a:pt x="72" y="73"/>
                  <a:pt x="72" y="73"/>
                </a:cubicBezTo>
                <a:cubicBezTo>
                  <a:pt x="72" y="73"/>
                  <a:pt x="72" y="73"/>
                  <a:pt x="72" y="73"/>
                </a:cubicBezTo>
                <a:cubicBezTo>
                  <a:pt x="72" y="73"/>
                  <a:pt x="72" y="73"/>
                  <a:pt x="72" y="73"/>
                </a:cubicBezTo>
                <a:cubicBezTo>
                  <a:pt x="72" y="73"/>
                  <a:pt x="72" y="73"/>
                  <a:pt x="72" y="73"/>
                </a:cubicBezTo>
                <a:cubicBezTo>
                  <a:pt x="72" y="73"/>
                  <a:pt x="72" y="73"/>
                  <a:pt x="73" y="73"/>
                </a:cubicBezTo>
                <a:cubicBezTo>
                  <a:pt x="73" y="73"/>
                  <a:pt x="73" y="73"/>
                  <a:pt x="73" y="73"/>
                </a:cubicBezTo>
                <a:cubicBezTo>
                  <a:pt x="73" y="73"/>
                  <a:pt x="72" y="74"/>
                  <a:pt x="71" y="74"/>
                </a:cubicBezTo>
                <a:cubicBezTo>
                  <a:pt x="71" y="74"/>
                  <a:pt x="72" y="74"/>
                  <a:pt x="72" y="74"/>
                </a:cubicBezTo>
                <a:cubicBezTo>
                  <a:pt x="72" y="74"/>
                  <a:pt x="72" y="74"/>
                  <a:pt x="72" y="74"/>
                </a:cubicBezTo>
                <a:cubicBezTo>
                  <a:pt x="72" y="74"/>
                  <a:pt x="73" y="74"/>
                  <a:pt x="72" y="74"/>
                </a:cubicBezTo>
                <a:cubicBezTo>
                  <a:pt x="72" y="74"/>
                  <a:pt x="72" y="74"/>
                  <a:pt x="72" y="74"/>
                </a:cubicBezTo>
                <a:cubicBezTo>
                  <a:pt x="72" y="74"/>
                  <a:pt x="72" y="74"/>
                  <a:pt x="72" y="74"/>
                </a:cubicBezTo>
                <a:cubicBezTo>
                  <a:pt x="72" y="74"/>
                  <a:pt x="72" y="74"/>
                  <a:pt x="71" y="74"/>
                </a:cubicBezTo>
                <a:cubicBezTo>
                  <a:pt x="71" y="74"/>
                  <a:pt x="71" y="74"/>
                  <a:pt x="71" y="74"/>
                </a:cubicBezTo>
                <a:cubicBezTo>
                  <a:pt x="70" y="74"/>
                  <a:pt x="70" y="75"/>
                  <a:pt x="70" y="75"/>
                </a:cubicBezTo>
                <a:cubicBezTo>
                  <a:pt x="70" y="75"/>
                  <a:pt x="70" y="75"/>
                  <a:pt x="70" y="75"/>
                </a:cubicBezTo>
                <a:cubicBezTo>
                  <a:pt x="70" y="75"/>
                  <a:pt x="70" y="75"/>
                  <a:pt x="70" y="75"/>
                </a:cubicBezTo>
                <a:cubicBezTo>
                  <a:pt x="69" y="75"/>
                  <a:pt x="69" y="75"/>
                  <a:pt x="69" y="75"/>
                </a:cubicBezTo>
                <a:cubicBezTo>
                  <a:pt x="69" y="75"/>
                  <a:pt x="70" y="74"/>
                  <a:pt x="69" y="74"/>
                </a:cubicBezTo>
                <a:cubicBezTo>
                  <a:pt x="69" y="74"/>
                  <a:pt x="69" y="74"/>
                  <a:pt x="69" y="74"/>
                </a:cubicBezTo>
                <a:cubicBezTo>
                  <a:pt x="69" y="74"/>
                  <a:pt x="69" y="74"/>
                  <a:pt x="70" y="74"/>
                </a:cubicBezTo>
                <a:cubicBezTo>
                  <a:pt x="69" y="74"/>
                  <a:pt x="69" y="74"/>
                  <a:pt x="69" y="74"/>
                </a:cubicBezTo>
                <a:cubicBezTo>
                  <a:pt x="69" y="74"/>
                  <a:pt x="69" y="74"/>
                  <a:pt x="69" y="74"/>
                </a:cubicBezTo>
                <a:cubicBezTo>
                  <a:pt x="69" y="74"/>
                  <a:pt x="69" y="74"/>
                  <a:pt x="69" y="74"/>
                </a:cubicBezTo>
                <a:cubicBezTo>
                  <a:pt x="69" y="74"/>
                  <a:pt x="69" y="74"/>
                  <a:pt x="69" y="74"/>
                </a:cubicBezTo>
                <a:cubicBezTo>
                  <a:pt x="68" y="74"/>
                  <a:pt x="69" y="74"/>
                  <a:pt x="68" y="74"/>
                </a:cubicBezTo>
                <a:cubicBezTo>
                  <a:pt x="68" y="74"/>
                  <a:pt x="68" y="74"/>
                  <a:pt x="68" y="74"/>
                </a:cubicBezTo>
                <a:cubicBezTo>
                  <a:pt x="68" y="74"/>
                  <a:pt x="68" y="74"/>
                  <a:pt x="68" y="74"/>
                </a:cubicBezTo>
                <a:cubicBezTo>
                  <a:pt x="68" y="74"/>
                  <a:pt x="68" y="74"/>
                  <a:pt x="68" y="74"/>
                </a:cubicBezTo>
                <a:cubicBezTo>
                  <a:pt x="68" y="74"/>
                  <a:pt x="68" y="74"/>
                  <a:pt x="68" y="74"/>
                </a:cubicBezTo>
                <a:cubicBezTo>
                  <a:pt x="68" y="74"/>
                  <a:pt x="68" y="74"/>
                  <a:pt x="68" y="74"/>
                </a:cubicBezTo>
                <a:cubicBezTo>
                  <a:pt x="68" y="74"/>
                  <a:pt x="68" y="73"/>
                  <a:pt x="68" y="73"/>
                </a:cubicBezTo>
                <a:cubicBezTo>
                  <a:pt x="68" y="73"/>
                  <a:pt x="69" y="73"/>
                  <a:pt x="69" y="73"/>
                </a:cubicBezTo>
                <a:cubicBezTo>
                  <a:pt x="69" y="73"/>
                  <a:pt x="68" y="73"/>
                  <a:pt x="68" y="73"/>
                </a:cubicBezTo>
                <a:cubicBezTo>
                  <a:pt x="68" y="73"/>
                  <a:pt x="68" y="73"/>
                  <a:pt x="68" y="73"/>
                </a:cubicBezTo>
                <a:cubicBezTo>
                  <a:pt x="68" y="73"/>
                  <a:pt x="68" y="73"/>
                  <a:pt x="68" y="73"/>
                </a:cubicBezTo>
                <a:cubicBezTo>
                  <a:pt x="68" y="73"/>
                  <a:pt x="68" y="73"/>
                  <a:pt x="68" y="73"/>
                </a:cubicBezTo>
                <a:cubicBezTo>
                  <a:pt x="68" y="73"/>
                  <a:pt x="67" y="73"/>
                  <a:pt x="67" y="73"/>
                </a:cubicBezTo>
                <a:cubicBezTo>
                  <a:pt x="67" y="73"/>
                  <a:pt x="68" y="73"/>
                  <a:pt x="68" y="73"/>
                </a:cubicBezTo>
                <a:cubicBezTo>
                  <a:pt x="68" y="73"/>
                  <a:pt x="68" y="73"/>
                  <a:pt x="68" y="73"/>
                </a:cubicBezTo>
                <a:cubicBezTo>
                  <a:pt x="68" y="73"/>
                  <a:pt x="68" y="72"/>
                  <a:pt x="67" y="72"/>
                </a:cubicBezTo>
                <a:cubicBezTo>
                  <a:pt x="67" y="72"/>
                  <a:pt x="67" y="73"/>
                  <a:pt x="67" y="73"/>
                </a:cubicBezTo>
                <a:cubicBezTo>
                  <a:pt x="67" y="73"/>
                  <a:pt x="67" y="73"/>
                  <a:pt x="67" y="73"/>
                </a:cubicBezTo>
                <a:cubicBezTo>
                  <a:pt x="67" y="73"/>
                  <a:pt x="67" y="73"/>
                  <a:pt x="66" y="73"/>
                </a:cubicBezTo>
                <a:cubicBezTo>
                  <a:pt x="66" y="73"/>
                  <a:pt x="66" y="73"/>
                  <a:pt x="66" y="73"/>
                </a:cubicBezTo>
                <a:cubicBezTo>
                  <a:pt x="66" y="73"/>
                  <a:pt x="66" y="73"/>
                  <a:pt x="66" y="73"/>
                </a:cubicBezTo>
                <a:cubicBezTo>
                  <a:pt x="66" y="73"/>
                  <a:pt x="66" y="73"/>
                  <a:pt x="66" y="73"/>
                </a:cubicBezTo>
                <a:cubicBezTo>
                  <a:pt x="66" y="73"/>
                  <a:pt x="66" y="73"/>
                  <a:pt x="66" y="73"/>
                </a:cubicBezTo>
                <a:cubicBezTo>
                  <a:pt x="66" y="73"/>
                  <a:pt x="66" y="73"/>
                  <a:pt x="66" y="73"/>
                </a:cubicBezTo>
                <a:cubicBezTo>
                  <a:pt x="66" y="73"/>
                  <a:pt x="66" y="73"/>
                  <a:pt x="66" y="73"/>
                </a:cubicBezTo>
                <a:cubicBezTo>
                  <a:pt x="66" y="73"/>
                  <a:pt x="66" y="73"/>
                  <a:pt x="65" y="73"/>
                </a:cubicBezTo>
                <a:cubicBezTo>
                  <a:pt x="65" y="73"/>
                  <a:pt x="65" y="74"/>
                  <a:pt x="65" y="74"/>
                </a:cubicBezTo>
                <a:cubicBezTo>
                  <a:pt x="65" y="74"/>
                  <a:pt x="65" y="74"/>
                  <a:pt x="65" y="74"/>
                </a:cubicBezTo>
                <a:cubicBezTo>
                  <a:pt x="65" y="74"/>
                  <a:pt x="65" y="74"/>
                  <a:pt x="65" y="74"/>
                </a:cubicBezTo>
                <a:cubicBezTo>
                  <a:pt x="65" y="74"/>
                  <a:pt x="64" y="74"/>
                  <a:pt x="64" y="74"/>
                </a:cubicBezTo>
                <a:cubicBezTo>
                  <a:pt x="64" y="74"/>
                  <a:pt x="65" y="74"/>
                  <a:pt x="65" y="73"/>
                </a:cubicBezTo>
                <a:cubicBezTo>
                  <a:pt x="65" y="73"/>
                  <a:pt x="64" y="73"/>
                  <a:pt x="64" y="73"/>
                </a:cubicBezTo>
                <a:cubicBezTo>
                  <a:pt x="64" y="73"/>
                  <a:pt x="64" y="73"/>
                  <a:pt x="64" y="73"/>
                </a:cubicBezTo>
                <a:cubicBezTo>
                  <a:pt x="64" y="73"/>
                  <a:pt x="64" y="73"/>
                  <a:pt x="64" y="73"/>
                </a:cubicBezTo>
                <a:cubicBezTo>
                  <a:pt x="64" y="73"/>
                  <a:pt x="64" y="73"/>
                  <a:pt x="64" y="73"/>
                </a:cubicBezTo>
                <a:cubicBezTo>
                  <a:pt x="64" y="73"/>
                  <a:pt x="64" y="73"/>
                  <a:pt x="64" y="73"/>
                </a:cubicBezTo>
                <a:cubicBezTo>
                  <a:pt x="64" y="73"/>
                  <a:pt x="63" y="73"/>
                  <a:pt x="63" y="73"/>
                </a:cubicBezTo>
                <a:cubicBezTo>
                  <a:pt x="63" y="73"/>
                  <a:pt x="63" y="72"/>
                  <a:pt x="63" y="72"/>
                </a:cubicBezTo>
                <a:cubicBezTo>
                  <a:pt x="63" y="72"/>
                  <a:pt x="63" y="72"/>
                  <a:pt x="63" y="72"/>
                </a:cubicBezTo>
                <a:cubicBezTo>
                  <a:pt x="63" y="72"/>
                  <a:pt x="63" y="72"/>
                  <a:pt x="63" y="72"/>
                </a:cubicBezTo>
                <a:cubicBezTo>
                  <a:pt x="63" y="73"/>
                  <a:pt x="63" y="72"/>
                  <a:pt x="63" y="72"/>
                </a:cubicBezTo>
                <a:cubicBezTo>
                  <a:pt x="63" y="72"/>
                  <a:pt x="63" y="73"/>
                  <a:pt x="63" y="73"/>
                </a:cubicBezTo>
                <a:cubicBezTo>
                  <a:pt x="62" y="73"/>
                  <a:pt x="62" y="73"/>
                  <a:pt x="62" y="72"/>
                </a:cubicBezTo>
                <a:cubicBezTo>
                  <a:pt x="62" y="72"/>
                  <a:pt x="62" y="72"/>
                  <a:pt x="62" y="72"/>
                </a:cubicBezTo>
                <a:cubicBezTo>
                  <a:pt x="62" y="72"/>
                  <a:pt x="62" y="72"/>
                  <a:pt x="62" y="72"/>
                </a:cubicBezTo>
                <a:cubicBezTo>
                  <a:pt x="62" y="72"/>
                  <a:pt x="63" y="72"/>
                  <a:pt x="62" y="71"/>
                </a:cubicBezTo>
                <a:cubicBezTo>
                  <a:pt x="62" y="72"/>
                  <a:pt x="62" y="72"/>
                  <a:pt x="61" y="72"/>
                </a:cubicBezTo>
                <a:cubicBezTo>
                  <a:pt x="62" y="72"/>
                  <a:pt x="62" y="72"/>
                  <a:pt x="62" y="71"/>
                </a:cubicBezTo>
                <a:cubicBezTo>
                  <a:pt x="62" y="71"/>
                  <a:pt x="62" y="71"/>
                  <a:pt x="62" y="71"/>
                </a:cubicBezTo>
                <a:cubicBezTo>
                  <a:pt x="62" y="71"/>
                  <a:pt x="62" y="71"/>
                  <a:pt x="62" y="71"/>
                </a:cubicBezTo>
                <a:cubicBezTo>
                  <a:pt x="62" y="71"/>
                  <a:pt x="62" y="71"/>
                  <a:pt x="62" y="72"/>
                </a:cubicBezTo>
                <a:cubicBezTo>
                  <a:pt x="61" y="71"/>
                  <a:pt x="61" y="71"/>
                  <a:pt x="61" y="71"/>
                </a:cubicBezTo>
                <a:cubicBezTo>
                  <a:pt x="61" y="71"/>
                  <a:pt x="61" y="71"/>
                  <a:pt x="61" y="71"/>
                </a:cubicBezTo>
                <a:cubicBezTo>
                  <a:pt x="62" y="71"/>
                  <a:pt x="62" y="71"/>
                  <a:pt x="62" y="71"/>
                </a:cubicBezTo>
                <a:cubicBezTo>
                  <a:pt x="62" y="71"/>
                  <a:pt x="62" y="71"/>
                  <a:pt x="62" y="71"/>
                </a:cubicBezTo>
                <a:cubicBezTo>
                  <a:pt x="61" y="71"/>
                  <a:pt x="61" y="71"/>
                  <a:pt x="61" y="71"/>
                </a:cubicBezTo>
                <a:cubicBezTo>
                  <a:pt x="61" y="71"/>
                  <a:pt x="61" y="71"/>
                  <a:pt x="60" y="71"/>
                </a:cubicBezTo>
                <a:cubicBezTo>
                  <a:pt x="60" y="71"/>
                  <a:pt x="60" y="71"/>
                  <a:pt x="60" y="70"/>
                </a:cubicBezTo>
                <a:cubicBezTo>
                  <a:pt x="60" y="70"/>
                  <a:pt x="60" y="70"/>
                  <a:pt x="61" y="70"/>
                </a:cubicBezTo>
                <a:cubicBezTo>
                  <a:pt x="61" y="69"/>
                  <a:pt x="61" y="69"/>
                  <a:pt x="61" y="69"/>
                </a:cubicBezTo>
                <a:cubicBezTo>
                  <a:pt x="61" y="69"/>
                  <a:pt x="61" y="69"/>
                  <a:pt x="61" y="69"/>
                </a:cubicBezTo>
                <a:cubicBezTo>
                  <a:pt x="60" y="69"/>
                  <a:pt x="60" y="70"/>
                  <a:pt x="60" y="70"/>
                </a:cubicBezTo>
                <a:cubicBezTo>
                  <a:pt x="60" y="70"/>
                  <a:pt x="60" y="70"/>
                  <a:pt x="60" y="70"/>
                </a:cubicBezTo>
                <a:cubicBezTo>
                  <a:pt x="60" y="70"/>
                  <a:pt x="60" y="70"/>
                  <a:pt x="60" y="69"/>
                </a:cubicBezTo>
                <a:cubicBezTo>
                  <a:pt x="60" y="69"/>
                  <a:pt x="60" y="69"/>
                  <a:pt x="60" y="69"/>
                </a:cubicBezTo>
                <a:cubicBezTo>
                  <a:pt x="60" y="69"/>
                  <a:pt x="60" y="70"/>
                  <a:pt x="60" y="70"/>
                </a:cubicBezTo>
                <a:cubicBezTo>
                  <a:pt x="59" y="69"/>
                  <a:pt x="60" y="69"/>
                  <a:pt x="60" y="69"/>
                </a:cubicBezTo>
                <a:cubicBezTo>
                  <a:pt x="60" y="69"/>
                  <a:pt x="60" y="69"/>
                  <a:pt x="59" y="69"/>
                </a:cubicBezTo>
                <a:cubicBezTo>
                  <a:pt x="59" y="69"/>
                  <a:pt x="59" y="69"/>
                  <a:pt x="59" y="69"/>
                </a:cubicBezTo>
                <a:cubicBezTo>
                  <a:pt x="59" y="69"/>
                  <a:pt x="59" y="69"/>
                  <a:pt x="59" y="69"/>
                </a:cubicBezTo>
                <a:cubicBezTo>
                  <a:pt x="59" y="68"/>
                  <a:pt x="59" y="68"/>
                  <a:pt x="60" y="68"/>
                </a:cubicBezTo>
                <a:cubicBezTo>
                  <a:pt x="59" y="68"/>
                  <a:pt x="59" y="68"/>
                  <a:pt x="59" y="68"/>
                </a:cubicBezTo>
                <a:cubicBezTo>
                  <a:pt x="59" y="68"/>
                  <a:pt x="59" y="68"/>
                  <a:pt x="58" y="68"/>
                </a:cubicBezTo>
                <a:cubicBezTo>
                  <a:pt x="58" y="68"/>
                  <a:pt x="58" y="68"/>
                  <a:pt x="58" y="68"/>
                </a:cubicBezTo>
                <a:cubicBezTo>
                  <a:pt x="58" y="68"/>
                  <a:pt x="58" y="68"/>
                  <a:pt x="58" y="68"/>
                </a:cubicBezTo>
                <a:cubicBezTo>
                  <a:pt x="58" y="68"/>
                  <a:pt x="58" y="68"/>
                  <a:pt x="58" y="68"/>
                </a:cubicBezTo>
                <a:cubicBezTo>
                  <a:pt x="58" y="68"/>
                  <a:pt x="58" y="68"/>
                  <a:pt x="58" y="68"/>
                </a:cubicBezTo>
                <a:cubicBezTo>
                  <a:pt x="58" y="68"/>
                  <a:pt x="58" y="68"/>
                  <a:pt x="58" y="68"/>
                </a:cubicBezTo>
                <a:cubicBezTo>
                  <a:pt x="58" y="68"/>
                  <a:pt x="58" y="67"/>
                  <a:pt x="58" y="67"/>
                </a:cubicBezTo>
                <a:cubicBezTo>
                  <a:pt x="58" y="67"/>
                  <a:pt x="58" y="67"/>
                  <a:pt x="59" y="67"/>
                </a:cubicBezTo>
                <a:cubicBezTo>
                  <a:pt x="59" y="67"/>
                  <a:pt x="59" y="67"/>
                  <a:pt x="60" y="67"/>
                </a:cubicBezTo>
                <a:cubicBezTo>
                  <a:pt x="60" y="67"/>
                  <a:pt x="60" y="67"/>
                  <a:pt x="60" y="67"/>
                </a:cubicBezTo>
                <a:cubicBezTo>
                  <a:pt x="60" y="67"/>
                  <a:pt x="60" y="67"/>
                  <a:pt x="60" y="66"/>
                </a:cubicBezTo>
                <a:cubicBezTo>
                  <a:pt x="60" y="67"/>
                  <a:pt x="60" y="67"/>
                  <a:pt x="60" y="67"/>
                </a:cubicBezTo>
                <a:cubicBezTo>
                  <a:pt x="59" y="67"/>
                  <a:pt x="59" y="67"/>
                  <a:pt x="59" y="67"/>
                </a:cubicBezTo>
                <a:cubicBezTo>
                  <a:pt x="58" y="67"/>
                  <a:pt x="58" y="67"/>
                  <a:pt x="58" y="67"/>
                </a:cubicBezTo>
                <a:cubicBezTo>
                  <a:pt x="58" y="67"/>
                  <a:pt x="58" y="67"/>
                  <a:pt x="58" y="67"/>
                </a:cubicBezTo>
                <a:cubicBezTo>
                  <a:pt x="58" y="67"/>
                  <a:pt x="59" y="67"/>
                  <a:pt x="59" y="66"/>
                </a:cubicBezTo>
                <a:cubicBezTo>
                  <a:pt x="59" y="66"/>
                  <a:pt x="59" y="66"/>
                  <a:pt x="59" y="66"/>
                </a:cubicBezTo>
                <a:cubicBezTo>
                  <a:pt x="59" y="66"/>
                  <a:pt x="59" y="66"/>
                  <a:pt x="59" y="66"/>
                </a:cubicBezTo>
                <a:cubicBezTo>
                  <a:pt x="59" y="66"/>
                  <a:pt x="59" y="66"/>
                  <a:pt x="59" y="66"/>
                </a:cubicBezTo>
                <a:cubicBezTo>
                  <a:pt x="59" y="66"/>
                  <a:pt x="59" y="66"/>
                  <a:pt x="60" y="66"/>
                </a:cubicBezTo>
                <a:cubicBezTo>
                  <a:pt x="60" y="66"/>
                  <a:pt x="60" y="66"/>
                  <a:pt x="60" y="66"/>
                </a:cubicBezTo>
                <a:cubicBezTo>
                  <a:pt x="60" y="66"/>
                  <a:pt x="61" y="66"/>
                  <a:pt x="61" y="66"/>
                </a:cubicBezTo>
                <a:cubicBezTo>
                  <a:pt x="61" y="66"/>
                  <a:pt x="61" y="66"/>
                  <a:pt x="61" y="66"/>
                </a:cubicBezTo>
                <a:cubicBezTo>
                  <a:pt x="61" y="66"/>
                  <a:pt x="61" y="66"/>
                  <a:pt x="61" y="66"/>
                </a:cubicBezTo>
                <a:cubicBezTo>
                  <a:pt x="61" y="66"/>
                  <a:pt x="60" y="66"/>
                  <a:pt x="60" y="66"/>
                </a:cubicBezTo>
                <a:cubicBezTo>
                  <a:pt x="60" y="66"/>
                  <a:pt x="60" y="66"/>
                  <a:pt x="60" y="65"/>
                </a:cubicBezTo>
                <a:cubicBezTo>
                  <a:pt x="60" y="65"/>
                  <a:pt x="60" y="66"/>
                  <a:pt x="59" y="66"/>
                </a:cubicBezTo>
                <a:cubicBezTo>
                  <a:pt x="59" y="65"/>
                  <a:pt x="59" y="65"/>
                  <a:pt x="59" y="65"/>
                </a:cubicBezTo>
                <a:cubicBezTo>
                  <a:pt x="59" y="65"/>
                  <a:pt x="59" y="65"/>
                  <a:pt x="59" y="65"/>
                </a:cubicBezTo>
                <a:cubicBezTo>
                  <a:pt x="59" y="65"/>
                  <a:pt x="59" y="65"/>
                  <a:pt x="59" y="65"/>
                </a:cubicBezTo>
                <a:cubicBezTo>
                  <a:pt x="59" y="65"/>
                  <a:pt x="59" y="65"/>
                  <a:pt x="59" y="65"/>
                </a:cubicBezTo>
                <a:cubicBezTo>
                  <a:pt x="59" y="65"/>
                  <a:pt x="59" y="65"/>
                  <a:pt x="59" y="65"/>
                </a:cubicBezTo>
                <a:cubicBezTo>
                  <a:pt x="59" y="65"/>
                  <a:pt x="59" y="66"/>
                  <a:pt x="59" y="66"/>
                </a:cubicBezTo>
                <a:cubicBezTo>
                  <a:pt x="59" y="66"/>
                  <a:pt x="59" y="66"/>
                  <a:pt x="59" y="66"/>
                </a:cubicBezTo>
                <a:cubicBezTo>
                  <a:pt x="59" y="66"/>
                  <a:pt x="59" y="66"/>
                  <a:pt x="59" y="66"/>
                </a:cubicBezTo>
                <a:cubicBezTo>
                  <a:pt x="59" y="66"/>
                  <a:pt x="59" y="66"/>
                  <a:pt x="58" y="66"/>
                </a:cubicBezTo>
                <a:cubicBezTo>
                  <a:pt x="58" y="66"/>
                  <a:pt x="58" y="66"/>
                  <a:pt x="58" y="66"/>
                </a:cubicBezTo>
                <a:cubicBezTo>
                  <a:pt x="58" y="66"/>
                  <a:pt x="58" y="66"/>
                  <a:pt x="58" y="66"/>
                </a:cubicBezTo>
                <a:cubicBezTo>
                  <a:pt x="58" y="66"/>
                  <a:pt x="58" y="66"/>
                  <a:pt x="58" y="66"/>
                </a:cubicBezTo>
                <a:cubicBezTo>
                  <a:pt x="58" y="66"/>
                  <a:pt x="58" y="67"/>
                  <a:pt x="58" y="67"/>
                </a:cubicBezTo>
                <a:cubicBezTo>
                  <a:pt x="58" y="67"/>
                  <a:pt x="57" y="67"/>
                  <a:pt x="57" y="67"/>
                </a:cubicBezTo>
                <a:cubicBezTo>
                  <a:pt x="57" y="67"/>
                  <a:pt x="57" y="67"/>
                  <a:pt x="57" y="67"/>
                </a:cubicBezTo>
                <a:cubicBezTo>
                  <a:pt x="57" y="67"/>
                  <a:pt x="57" y="67"/>
                  <a:pt x="57" y="66"/>
                </a:cubicBezTo>
                <a:cubicBezTo>
                  <a:pt x="57" y="66"/>
                  <a:pt x="57" y="66"/>
                  <a:pt x="58" y="65"/>
                </a:cubicBezTo>
                <a:cubicBezTo>
                  <a:pt x="58" y="65"/>
                  <a:pt x="58" y="65"/>
                  <a:pt x="58" y="65"/>
                </a:cubicBezTo>
                <a:cubicBezTo>
                  <a:pt x="57" y="65"/>
                  <a:pt x="57" y="65"/>
                  <a:pt x="57" y="65"/>
                </a:cubicBezTo>
                <a:cubicBezTo>
                  <a:pt x="57" y="65"/>
                  <a:pt x="57" y="65"/>
                  <a:pt x="57" y="65"/>
                </a:cubicBezTo>
                <a:cubicBezTo>
                  <a:pt x="57" y="65"/>
                  <a:pt x="57" y="65"/>
                  <a:pt x="57" y="65"/>
                </a:cubicBezTo>
                <a:cubicBezTo>
                  <a:pt x="57" y="65"/>
                  <a:pt x="57" y="65"/>
                  <a:pt x="57" y="65"/>
                </a:cubicBezTo>
                <a:cubicBezTo>
                  <a:pt x="57" y="65"/>
                  <a:pt x="57" y="65"/>
                  <a:pt x="57" y="65"/>
                </a:cubicBezTo>
                <a:cubicBezTo>
                  <a:pt x="57" y="65"/>
                  <a:pt x="57" y="65"/>
                  <a:pt x="57" y="65"/>
                </a:cubicBezTo>
                <a:cubicBezTo>
                  <a:pt x="57" y="64"/>
                  <a:pt x="57" y="64"/>
                  <a:pt x="57" y="64"/>
                </a:cubicBezTo>
                <a:cubicBezTo>
                  <a:pt x="57" y="64"/>
                  <a:pt x="57" y="64"/>
                  <a:pt x="57" y="64"/>
                </a:cubicBezTo>
                <a:cubicBezTo>
                  <a:pt x="57" y="64"/>
                  <a:pt x="57" y="64"/>
                  <a:pt x="57" y="64"/>
                </a:cubicBezTo>
                <a:cubicBezTo>
                  <a:pt x="57" y="64"/>
                  <a:pt x="57" y="64"/>
                  <a:pt x="57" y="64"/>
                </a:cubicBezTo>
                <a:cubicBezTo>
                  <a:pt x="57" y="64"/>
                  <a:pt x="57" y="64"/>
                  <a:pt x="57" y="64"/>
                </a:cubicBezTo>
                <a:cubicBezTo>
                  <a:pt x="57" y="64"/>
                  <a:pt x="57" y="64"/>
                  <a:pt x="57" y="64"/>
                </a:cubicBezTo>
                <a:cubicBezTo>
                  <a:pt x="57" y="64"/>
                  <a:pt x="57" y="64"/>
                  <a:pt x="56" y="64"/>
                </a:cubicBezTo>
                <a:cubicBezTo>
                  <a:pt x="56" y="64"/>
                  <a:pt x="56" y="64"/>
                  <a:pt x="56" y="64"/>
                </a:cubicBezTo>
                <a:cubicBezTo>
                  <a:pt x="56" y="64"/>
                  <a:pt x="56" y="64"/>
                  <a:pt x="56" y="64"/>
                </a:cubicBezTo>
                <a:cubicBezTo>
                  <a:pt x="56" y="64"/>
                  <a:pt x="56" y="63"/>
                  <a:pt x="56" y="63"/>
                </a:cubicBezTo>
                <a:cubicBezTo>
                  <a:pt x="56" y="63"/>
                  <a:pt x="56" y="63"/>
                  <a:pt x="55" y="63"/>
                </a:cubicBezTo>
                <a:cubicBezTo>
                  <a:pt x="55" y="63"/>
                  <a:pt x="55" y="63"/>
                  <a:pt x="55" y="63"/>
                </a:cubicBezTo>
                <a:cubicBezTo>
                  <a:pt x="55" y="63"/>
                  <a:pt x="56" y="63"/>
                  <a:pt x="56" y="63"/>
                </a:cubicBezTo>
                <a:cubicBezTo>
                  <a:pt x="56" y="63"/>
                  <a:pt x="57" y="62"/>
                  <a:pt x="57" y="62"/>
                </a:cubicBezTo>
                <a:cubicBezTo>
                  <a:pt x="57" y="62"/>
                  <a:pt x="57" y="62"/>
                  <a:pt x="57" y="62"/>
                </a:cubicBezTo>
                <a:cubicBezTo>
                  <a:pt x="57" y="62"/>
                  <a:pt x="58" y="62"/>
                  <a:pt x="58" y="62"/>
                </a:cubicBezTo>
                <a:cubicBezTo>
                  <a:pt x="58" y="62"/>
                  <a:pt x="58" y="62"/>
                  <a:pt x="58" y="62"/>
                </a:cubicBezTo>
                <a:cubicBezTo>
                  <a:pt x="58" y="61"/>
                  <a:pt x="58" y="61"/>
                  <a:pt x="58" y="61"/>
                </a:cubicBezTo>
                <a:cubicBezTo>
                  <a:pt x="59" y="61"/>
                  <a:pt x="59" y="61"/>
                  <a:pt x="60" y="61"/>
                </a:cubicBezTo>
                <a:cubicBezTo>
                  <a:pt x="60" y="61"/>
                  <a:pt x="60" y="61"/>
                  <a:pt x="60" y="61"/>
                </a:cubicBezTo>
                <a:cubicBezTo>
                  <a:pt x="60" y="61"/>
                  <a:pt x="60" y="61"/>
                  <a:pt x="60" y="61"/>
                </a:cubicBezTo>
                <a:cubicBezTo>
                  <a:pt x="59" y="61"/>
                  <a:pt x="59" y="61"/>
                  <a:pt x="59" y="61"/>
                </a:cubicBezTo>
                <a:cubicBezTo>
                  <a:pt x="59" y="61"/>
                  <a:pt x="59" y="61"/>
                  <a:pt x="59" y="61"/>
                </a:cubicBezTo>
                <a:cubicBezTo>
                  <a:pt x="59" y="61"/>
                  <a:pt x="58" y="61"/>
                  <a:pt x="58" y="61"/>
                </a:cubicBezTo>
                <a:cubicBezTo>
                  <a:pt x="58" y="61"/>
                  <a:pt x="58" y="61"/>
                  <a:pt x="58" y="61"/>
                </a:cubicBezTo>
                <a:cubicBezTo>
                  <a:pt x="58" y="61"/>
                  <a:pt x="57" y="62"/>
                  <a:pt x="57" y="62"/>
                </a:cubicBezTo>
                <a:cubicBezTo>
                  <a:pt x="57" y="62"/>
                  <a:pt x="57" y="62"/>
                  <a:pt x="57" y="62"/>
                </a:cubicBezTo>
                <a:cubicBezTo>
                  <a:pt x="57" y="62"/>
                  <a:pt x="56" y="62"/>
                  <a:pt x="56" y="63"/>
                </a:cubicBezTo>
                <a:cubicBezTo>
                  <a:pt x="56" y="63"/>
                  <a:pt x="56" y="63"/>
                  <a:pt x="55" y="63"/>
                </a:cubicBezTo>
                <a:cubicBezTo>
                  <a:pt x="55" y="63"/>
                  <a:pt x="55" y="63"/>
                  <a:pt x="55" y="63"/>
                </a:cubicBezTo>
                <a:cubicBezTo>
                  <a:pt x="55" y="63"/>
                  <a:pt x="55" y="63"/>
                  <a:pt x="55" y="63"/>
                </a:cubicBezTo>
                <a:cubicBezTo>
                  <a:pt x="55" y="63"/>
                  <a:pt x="55" y="63"/>
                  <a:pt x="55" y="62"/>
                </a:cubicBezTo>
                <a:cubicBezTo>
                  <a:pt x="55" y="62"/>
                  <a:pt x="55" y="62"/>
                  <a:pt x="55" y="62"/>
                </a:cubicBezTo>
                <a:cubicBezTo>
                  <a:pt x="55" y="62"/>
                  <a:pt x="56" y="62"/>
                  <a:pt x="56" y="62"/>
                </a:cubicBezTo>
                <a:cubicBezTo>
                  <a:pt x="56" y="62"/>
                  <a:pt x="56" y="62"/>
                  <a:pt x="56" y="62"/>
                </a:cubicBezTo>
                <a:cubicBezTo>
                  <a:pt x="56" y="62"/>
                  <a:pt x="56" y="62"/>
                  <a:pt x="55" y="62"/>
                </a:cubicBezTo>
                <a:cubicBezTo>
                  <a:pt x="55" y="62"/>
                  <a:pt x="55" y="62"/>
                  <a:pt x="55" y="62"/>
                </a:cubicBezTo>
                <a:cubicBezTo>
                  <a:pt x="56" y="61"/>
                  <a:pt x="57" y="62"/>
                  <a:pt x="57" y="61"/>
                </a:cubicBezTo>
                <a:cubicBezTo>
                  <a:pt x="57" y="61"/>
                  <a:pt x="57" y="61"/>
                  <a:pt x="57" y="61"/>
                </a:cubicBezTo>
                <a:cubicBezTo>
                  <a:pt x="57" y="61"/>
                  <a:pt x="56" y="61"/>
                  <a:pt x="56" y="61"/>
                </a:cubicBezTo>
                <a:cubicBezTo>
                  <a:pt x="56" y="61"/>
                  <a:pt x="56" y="61"/>
                  <a:pt x="56" y="61"/>
                </a:cubicBezTo>
                <a:cubicBezTo>
                  <a:pt x="55" y="61"/>
                  <a:pt x="55" y="61"/>
                  <a:pt x="55" y="61"/>
                </a:cubicBezTo>
                <a:cubicBezTo>
                  <a:pt x="55" y="61"/>
                  <a:pt x="55" y="61"/>
                  <a:pt x="55" y="61"/>
                </a:cubicBezTo>
                <a:cubicBezTo>
                  <a:pt x="55" y="61"/>
                  <a:pt x="55" y="61"/>
                  <a:pt x="55" y="61"/>
                </a:cubicBezTo>
                <a:cubicBezTo>
                  <a:pt x="56" y="60"/>
                  <a:pt x="57" y="60"/>
                  <a:pt x="58" y="60"/>
                </a:cubicBezTo>
                <a:cubicBezTo>
                  <a:pt x="58" y="60"/>
                  <a:pt x="58" y="60"/>
                  <a:pt x="58" y="60"/>
                </a:cubicBezTo>
                <a:cubicBezTo>
                  <a:pt x="58" y="60"/>
                  <a:pt x="58" y="60"/>
                  <a:pt x="58" y="60"/>
                </a:cubicBezTo>
                <a:cubicBezTo>
                  <a:pt x="58" y="60"/>
                  <a:pt x="58" y="60"/>
                  <a:pt x="57" y="60"/>
                </a:cubicBezTo>
                <a:cubicBezTo>
                  <a:pt x="57" y="60"/>
                  <a:pt x="57" y="60"/>
                  <a:pt x="57" y="60"/>
                </a:cubicBezTo>
                <a:cubicBezTo>
                  <a:pt x="57" y="60"/>
                  <a:pt x="57" y="60"/>
                  <a:pt x="57" y="60"/>
                </a:cubicBezTo>
                <a:cubicBezTo>
                  <a:pt x="56" y="60"/>
                  <a:pt x="55" y="60"/>
                  <a:pt x="55" y="60"/>
                </a:cubicBezTo>
                <a:cubicBezTo>
                  <a:pt x="55" y="60"/>
                  <a:pt x="55" y="60"/>
                  <a:pt x="55" y="60"/>
                </a:cubicBezTo>
                <a:cubicBezTo>
                  <a:pt x="55" y="60"/>
                  <a:pt x="55" y="60"/>
                  <a:pt x="55" y="60"/>
                </a:cubicBezTo>
                <a:cubicBezTo>
                  <a:pt x="56" y="60"/>
                  <a:pt x="56" y="60"/>
                  <a:pt x="56" y="59"/>
                </a:cubicBezTo>
                <a:cubicBezTo>
                  <a:pt x="56" y="59"/>
                  <a:pt x="56" y="59"/>
                  <a:pt x="57" y="59"/>
                </a:cubicBezTo>
                <a:cubicBezTo>
                  <a:pt x="57" y="59"/>
                  <a:pt x="57" y="59"/>
                  <a:pt x="57" y="59"/>
                </a:cubicBezTo>
                <a:cubicBezTo>
                  <a:pt x="58" y="59"/>
                  <a:pt x="58" y="59"/>
                  <a:pt x="58" y="59"/>
                </a:cubicBezTo>
                <a:cubicBezTo>
                  <a:pt x="58" y="59"/>
                  <a:pt x="58" y="59"/>
                  <a:pt x="58" y="59"/>
                </a:cubicBezTo>
                <a:cubicBezTo>
                  <a:pt x="58" y="59"/>
                  <a:pt x="58" y="59"/>
                  <a:pt x="59" y="59"/>
                </a:cubicBezTo>
                <a:cubicBezTo>
                  <a:pt x="59" y="59"/>
                  <a:pt x="59" y="59"/>
                  <a:pt x="59" y="59"/>
                </a:cubicBezTo>
                <a:cubicBezTo>
                  <a:pt x="58" y="59"/>
                  <a:pt x="58" y="59"/>
                  <a:pt x="58" y="59"/>
                </a:cubicBezTo>
                <a:cubicBezTo>
                  <a:pt x="58" y="59"/>
                  <a:pt x="58" y="59"/>
                  <a:pt x="58" y="59"/>
                </a:cubicBezTo>
                <a:cubicBezTo>
                  <a:pt x="58" y="59"/>
                  <a:pt x="58" y="59"/>
                  <a:pt x="58" y="59"/>
                </a:cubicBezTo>
                <a:cubicBezTo>
                  <a:pt x="58" y="59"/>
                  <a:pt x="58" y="59"/>
                  <a:pt x="57" y="59"/>
                </a:cubicBezTo>
                <a:cubicBezTo>
                  <a:pt x="57" y="59"/>
                  <a:pt x="57" y="59"/>
                  <a:pt x="57" y="59"/>
                </a:cubicBezTo>
                <a:cubicBezTo>
                  <a:pt x="57" y="59"/>
                  <a:pt x="57" y="59"/>
                  <a:pt x="57" y="59"/>
                </a:cubicBezTo>
                <a:cubicBezTo>
                  <a:pt x="57" y="59"/>
                  <a:pt x="56" y="59"/>
                  <a:pt x="56" y="59"/>
                </a:cubicBezTo>
                <a:cubicBezTo>
                  <a:pt x="56" y="59"/>
                  <a:pt x="56" y="59"/>
                  <a:pt x="56" y="59"/>
                </a:cubicBezTo>
                <a:cubicBezTo>
                  <a:pt x="56" y="59"/>
                  <a:pt x="55" y="60"/>
                  <a:pt x="55" y="60"/>
                </a:cubicBezTo>
                <a:cubicBezTo>
                  <a:pt x="55" y="60"/>
                  <a:pt x="55" y="60"/>
                  <a:pt x="55" y="60"/>
                </a:cubicBezTo>
                <a:cubicBezTo>
                  <a:pt x="55" y="60"/>
                  <a:pt x="55" y="59"/>
                  <a:pt x="55" y="59"/>
                </a:cubicBezTo>
                <a:cubicBezTo>
                  <a:pt x="55" y="59"/>
                  <a:pt x="55" y="59"/>
                  <a:pt x="56" y="59"/>
                </a:cubicBezTo>
                <a:cubicBezTo>
                  <a:pt x="56" y="59"/>
                  <a:pt x="57" y="59"/>
                  <a:pt x="57" y="59"/>
                </a:cubicBezTo>
                <a:cubicBezTo>
                  <a:pt x="57" y="59"/>
                  <a:pt x="57" y="59"/>
                  <a:pt x="57" y="59"/>
                </a:cubicBezTo>
                <a:cubicBezTo>
                  <a:pt x="56" y="59"/>
                  <a:pt x="56" y="59"/>
                  <a:pt x="56" y="58"/>
                </a:cubicBezTo>
                <a:cubicBezTo>
                  <a:pt x="56" y="58"/>
                  <a:pt x="56" y="58"/>
                  <a:pt x="56" y="58"/>
                </a:cubicBezTo>
                <a:cubicBezTo>
                  <a:pt x="56" y="58"/>
                  <a:pt x="56" y="58"/>
                  <a:pt x="56" y="58"/>
                </a:cubicBezTo>
                <a:cubicBezTo>
                  <a:pt x="56" y="58"/>
                  <a:pt x="56" y="58"/>
                  <a:pt x="57" y="58"/>
                </a:cubicBezTo>
                <a:cubicBezTo>
                  <a:pt x="57" y="59"/>
                  <a:pt x="57" y="59"/>
                  <a:pt x="57" y="59"/>
                </a:cubicBezTo>
                <a:cubicBezTo>
                  <a:pt x="58" y="59"/>
                  <a:pt x="58" y="59"/>
                  <a:pt x="58" y="58"/>
                </a:cubicBezTo>
                <a:cubicBezTo>
                  <a:pt x="58" y="58"/>
                  <a:pt x="59" y="59"/>
                  <a:pt x="59" y="59"/>
                </a:cubicBezTo>
                <a:cubicBezTo>
                  <a:pt x="59" y="59"/>
                  <a:pt x="59" y="59"/>
                  <a:pt x="59" y="59"/>
                </a:cubicBezTo>
                <a:cubicBezTo>
                  <a:pt x="59" y="58"/>
                  <a:pt x="58" y="58"/>
                  <a:pt x="58" y="58"/>
                </a:cubicBezTo>
                <a:cubicBezTo>
                  <a:pt x="58" y="58"/>
                  <a:pt x="58" y="58"/>
                  <a:pt x="58" y="58"/>
                </a:cubicBezTo>
                <a:cubicBezTo>
                  <a:pt x="58" y="58"/>
                  <a:pt x="58" y="58"/>
                  <a:pt x="58" y="58"/>
                </a:cubicBezTo>
                <a:cubicBezTo>
                  <a:pt x="58" y="58"/>
                  <a:pt x="58" y="58"/>
                  <a:pt x="58" y="58"/>
                </a:cubicBezTo>
                <a:cubicBezTo>
                  <a:pt x="58" y="58"/>
                  <a:pt x="58" y="58"/>
                  <a:pt x="58" y="58"/>
                </a:cubicBezTo>
                <a:cubicBezTo>
                  <a:pt x="58" y="58"/>
                  <a:pt x="58" y="58"/>
                  <a:pt x="58" y="58"/>
                </a:cubicBezTo>
                <a:cubicBezTo>
                  <a:pt x="58" y="58"/>
                  <a:pt x="58" y="58"/>
                  <a:pt x="58" y="58"/>
                </a:cubicBezTo>
                <a:cubicBezTo>
                  <a:pt x="57" y="58"/>
                  <a:pt x="57" y="58"/>
                  <a:pt x="57" y="58"/>
                </a:cubicBezTo>
                <a:cubicBezTo>
                  <a:pt x="57" y="58"/>
                  <a:pt x="57" y="58"/>
                  <a:pt x="57" y="58"/>
                </a:cubicBezTo>
                <a:cubicBezTo>
                  <a:pt x="56" y="58"/>
                  <a:pt x="56" y="58"/>
                  <a:pt x="56" y="58"/>
                </a:cubicBezTo>
                <a:cubicBezTo>
                  <a:pt x="56" y="58"/>
                  <a:pt x="56" y="58"/>
                  <a:pt x="56" y="58"/>
                </a:cubicBezTo>
                <a:cubicBezTo>
                  <a:pt x="56" y="58"/>
                  <a:pt x="56" y="58"/>
                  <a:pt x="57" y="57"/>
                </a:cubicBezTo>
                <a:cubicBezTo>
                  <a:pt x="57" y="57"/>
                  <a:pt x="57" y="57"/>
                  <a:pt x="57" y="57"/>
                </a:cubicBezTo>
                <a:cubicBezTo>
                  <a:pt x="58" y="57"/>
                  <a:pt x="58" y="57"/>
                  <a:pt x="58" y="57"/>
                </a:cubicBezTo>
                <a:cubicBezTo>
                  <a:pt x="58" y="57"/>
                  <a:pt x="58" y="57"/>
                  <a:pt x="59" y="57"/>
                </a:cubicBezTo>
                <a:cubicBezTo>
                  <a:pt x="59" y="57"/>
                  <a:pt x="59" y="57"/>
                  <a:pt x="59" y="57"/>
                </a:cubicBezTo>
                <a:cubicBezTo>
                  <a:pt x="58" y="57"/>
                  <a:pt x="58" y="57"/>
                  <a:pt x="58" y="57"/>
                </a:cubicBezTo>
                <a:cubicBezTo>
                  <a:pt x="58" y="57"/>
                  <a:pt x="58" y="57"/>
                  <a:pt x="58" y="57"/>
                </a:cubicBezTo>
                <a:cubicBezTo>
                  <a:pt x="58" y="57"/>
                  <a:pt x="58" y="57"/>
                  <a:pt x="58" y="56"/>
                </a:cubicBezTo>
                <a:cubicBezTo>
                  <a:pt x="58" y="56"/>
                  <a:pt x="58" y="56"/>
                  <a:pt x="58" y="56"/>
                </a:cubicBezTo>
                <a:cubicBezTo>
                  <a:pt x="58" y="56"/>
                  <a:pt x="59" y="56"/>
                  <a:pt x="59" y="56"/>
                </a:cubicBezTo>
                <a:cubicBezTo>
                  <a:pt x="59" y="56"/>
                  <a:pt x="59" y="56"/>
                  <a:pt x="59" y="56"/>
                </a:cubicBezTo>
                <a:cubicBezTo>
                  <a:pt x="59" y="56"/>
                  <a:pt x="59" y="56"/>
                  <a:pt x="59" y="56"/>
                </a:cubicBezTo>
                <a:cubicBezTo>
                  <a:pt x="59" y="56"/>
                  <a:pt x="59" y="56"/>
                  <a:pt x="59" y="56"/>
                </a:cubicBezTo>
                <a:cubicBezTo>
                  <a:pt x="59" y="56"/>
                  <a:pt x="59" y="56"/>
                  <a:pt x="59" y="56"/>
                </a:cubicBezTo>
                <a:cubicBezTo>
                  <a:pt x="59" y="56"/>
                  <a:pt x="59" y="56"/>
                  <a:pt x="59" y="56"/>
                </a:cubicBezTo>
                <a:cubicBezTo>
                  <a:pt x="59" y="56"/>
                  <a:pt x="59" y="56"/>
                  <a:pt x="58" y="56"/>
                </a:cubicBezTo>
                <a:cubicBezTo>
                  <a:pt x="58" y="56"/>
                  <a:pt x="58" y="56"/>
                  <a:pt x="58" y="56"/>
                </a:cubicBezTo>
                <a:cubicBezTo>
                  <a:pt x="59" y="56"/>
                  <a:pt x="59" y="56"/>
                  <a:pt x="59" y="56"/>
                </a:cubicBezTo>
                <a:cubicBezTo>
                  <a:pt x="59" y="56"/>
                  <a:pt x="59" y="55"/>
                  <a:pt x="59" y="55"/>
                </a:cubicBezTo>
                <a:cubicBezTo>
                  <a:pt x="59" y="55"/>
                  <a:pt x="59" y="55"/>
                  <a:pt x="59" y="55"/>
                </a:cubicBezTo>
                <a:cubicBezTo>
                  <a:pt x="59" y="55"/>
                  <a:pt x="59" y="55"/>
                  <a:pt x="59" y="55"/>
                </a:cubicBezTo>
                <a:cubicBezTo>
                  <a:pt x="59" y="55"/>
                  <a:pt x="59" y="55"/>
                  <a:pt x="59" y="55"/>
                </a:cubicBezTo>
                <a:cubicBezTo>
                  <a:pt x="59" y="55"/>
                  <a:pt x="59" y="55"/>
                  <a:pt x="59" y="55"/>
                </a:cubicBezTo>
                <a:cubicBezTo>
                  <a:pt x="59" y="55"/>
                  <a:pt x="59" y="55"/>
                  <a:pt x="59" y="55"/>
                </a:cubicBezTo>
                <a:cubicBezTo>
                  <a:pt x="59" y="55"/>
                  <a:pt x="59" y="55"/>
                  <a:pt x="59" y="55"/>
                </a:cubicBezTo>
                <a:cubicBezTo>
                  <a:pt x="59" y="55"/>
                  <a:pt x="59" y="55"/>
                  <a:pt x="59" y="55"/>
                </a:cubicBezTo>
                <a:cubicBezTo>
                  <a:pt x="59" y="54"/>
                  <a:pt x="59" y="54"/>
                  <a:pt x="59" y="54"/>
                </a:cubicBezTo>
                <a:cubicBezTo>
                  <a:pt x="59" y="54"/>
                  <a:pt x="59" y="54"/>
                  <a:pt x="59" y="54"/>
                </a:cubicBezTo>
                <a:cubicBezTo>
                  <a:pt x="59" y="54"/>
                  <a:pt x="59" y="54"/>
                  <a:pt x="59" y="54"/>
                </a:cubicBezTo>
                <a:cubicBezTo>
                  <a:pt x="59" y="54"/>
                  <a:pt x="59" y="54"/>
                  <a:pt x="58" y="54"/>
                </a:cubicBezTo>
                <a:cubicBezTo>
                  <a:pt x="58" y="54"/>
                  <a:pt x="58" y="54"/>
                  <a:pt x="58" y="54"/>
                </a:cubicBezTo>
                <a:cubicBezTo>
                  <a:pt x="58" y="54"/>
                  <a:pt x="58" y="54"/>
                  <a:pt x="58" y="54"/>
                </a:cubicBezTo>
                <a:cubicBezTo>
                  <a:pt x="58" y="54"/>
                  <a:pt x="58" y="54"/>
                  <a:pt x="58" y="54"/>
                </a:cubicBezTo>
                <a:cubicBezTo>
                  <a:pt x="58" y="54"/>
                  <a:pt x="58" y="54"/>
                  <a:pt x="58" y="54"/>
                </a:cubicBezTo>
                <a:cubicBezTo>
                  <a:pt x="58" y="54"/>
                  <a:pt x="58" y="54"/>
                  <a:pt x="58" y="54"/>
                </a:cubicBezTo>
                <a:cubicBezTo>
                  <a:pt x="58" y="54"/>
                  <a:pt x="58" y="54"/>
                  <a:pt x="58" y="54"/>
                </a:cubicBezTo>
                <a:cubicBezTo>
                  <a:pt x="57" y="54"/>
                  <a:pt x="57" y="54"/>
                  <a:pt x="57" y="54"/>
                </a:cubicBezTo>
                <a:cubicBezTo>
                  <a:pt x="57" y="54"/>
                  <a:pt x="56" y="54"/>
                  <a:pt x="56" y="54"/>
                </a:cubicBezTo>
                <a:cubicBezTo>
                  <a:pt x="56" y="54"/>
                  <a:pt x="56" y="54"/>
                  <a:pt x="56" y="54"/>
                </a:cubicBezTo>
                <a:cubicBezTo>
                  <a:pt x="56" y="54"/>
                  <a:pt x="56" y="54"/>
                  <a:pt x="56" y="54"/>
                </a:cubicBezTo>
                <a:cubicBezTo>
                  <a:pt x="56" y="54"/>
                  <a:pt x="55" y="54"/>
                  <a:pt x="55" y="54"/>
                </a:cubicBezTo>
                <a:cubicBezTo>
                  <a:pt x="55" y="54"/>
                  <a:pt x="55" y="54"/>
                  <a:pt x="55" y="54"/>
                </a:cubicBezTo>
                <a:cubicBezTo>
                  <a:pt x="56" y="54"/>
                  <a:pt x="56" y="54"/>
                  <a:pt x="56" y="54"/>
                </a:cubicBezTo>
                <a:cubicBezTo>
                  <a:pt x="56" y="54"/>
                  <a:pt x="56" y="54"/>
                  <a:pt x="57" y="55"/>
                </a:cubicBezTo>
                <a:cubicBezTo>
                  <a:pt x="57" y="55"/>
                  <a:pt x="58" y="55"/>
                  <a:pt x="57" y="55"/>
                </a:cubicBezTo>
                <a:cubicBezTo>
                  <a:pt x="57" y="55"/>
                  <a:pt x="57" y="56"/>
                  <a:pt x="56" y="56"/>
                </a:cubicBezTo>
                <a:cubicBezTo>
                  <a:pt x="56" y="56"/>
                  <a:pt x="56" y="56"/>
                  <a:pt x="56" y="56"/>
                </a:cubicBezTo>
                <a:cubicBezTo>
                  <a:pt x="56" y="56"/>
                  <a:pt x="55" y="56"/>
                  <a:pt x="55" y="56"/>
                </a:cubicBezTo>
                <a:cubicBezTo>
                  <a:pt x="55" y="56"/>
                  <a:pt x="55" y="56"/>
                  <a:pt x="55" y="56"/>
                </a:cubicBezTo>
                <a:cubicBezTo>
                  <a:pt x="55" y="56"/>
                  <a:pt x="55" y="55"/>
                  <a:pt x="55" y="55"/>
                </a:cubicBezTo>
                <a:cubicBezTo>
                  <a:pt x="55" y="55"/>
                  <a:pt x="55" y="55"/>
                  <a:pt x="55" y="55"/>
                </a:cubicBezTo>
                <a:cubicBezTo>
                  <a:pt x="55" y="55"/>
                  <a:pt x="55" y="55"/>
                  <a:pt x="55" y="55"/>
                </a:cubicBezTo>
                <a:cubicBezTo>
                  <a:pt x="55" y="55"/>
                  <a:pt x="55" y="55"/>
                  <a:pt x="55" y="55"/>
                </a:cubicBezTo>
                <a:cubicBezTo>
                  <a:pt x="55" y="55"/>
                  <a:pt x="55" y="55"/>
                  <a:pt x="55" y="55"/>
                </a:cubicBezTo>
                <a:cubicBezTo>
                  <a:pt x="55" y="55"/>
                  <a:pt x="55" y="55"/>
                  <a:pt x="55" y="55"/>
                </a:cubicBezTo>
                <a:cubicBezTo>
                  <a:pt x="55" y="55"/>
                  <a:pt x="55" y="55"/>
                  <a:pt x="55" y="55"/>
                </a:cubicBezTo>
                <a:cubicBezTo>
                  <a:pt x="54" y="55"/>
                  <a:pt x="54" y="55"/>
                  <a:pt x="54" y="55"/>
                </a:cubicBezTo>
                <a:cubicBezTo>
                  <a:pt x="54" y="55"/>
                  <a:pt x="54" y="55"/>
                  <a:pt x="54" y="55"/>
                </a:cubicBezTo>
                <a:cubicBezTo>
                  <a:pt x="51" y="58"/>
                  <a:pt x="48" y="61"/>
                  <a:pt x="46" y="64"/>
                </a:cubicBezTo>
                <a:cubicBezTo>
                  <a:pt x="46" y="64"/>
                  <a:pt x="46" y="64"/>
                  <a:pt x="46" y="64"/>
                </a:cubicBezTo>
                <a:cubicBezTo>
                  <a:pt x="47" y="64"/>
                  <a:pt x="47" y="65"/>
                  <a:pt x="47" y="65"/>
                </a:cubicBezTo>
                <a:cubicBezTo>
                  <a:pt x="47" y="65"/>
                  <a:pt x="47" y="65"/>
                  <a:pt x="47" y="65"/>
                </a:cubicBezTo>
                <a:cubicBezTo>
                  <a:pt x="47" y="65"/>
                  <a:pt x="47" y="65"/>
                  <a:pt x="47" y="66"/>
                </a:cubicBezTo>
                <a:cubicBezTo>
                  <a:pt x="47" y="66"/>
                  <a:pt x="47" y="66"/>
                  <a:pt x="47" y="66"/>
                </a:cubicBezTo>
                <a:cubicBezTo>
                  <a:pt x="47" y="66"/>
                  <a:pt x="48" y="66"/>
                  <a:pt x="48" y="66"/>
                </a:cubicBezTo>
                <a:cubicBezTo>
                  <a:pt x="48" y="66"/>
                  <a:pt x="48" y="66"/>
                  <a:pt x="48" y="66"/>
                </a:cubicBezTo>
                <a:cubicBezTo>
                  <a:pt x="49" y="66"/>
                  <a:pt x="49" y="66"/>
                  <a:pt x="49" y="66"/>
                </a:cubicBezTo>
                <a:cubicBezTo>
                  <a:pt x="50" y="66"/>
                  <a:pt x="50" y="67"/>
                  <a:pt x="51" y="67"/>
                </a:cubicBezTo>
                <a:cubicBezTo>
                  <a:pt x="51" y="67"/>
                  <a:pt x="51" y="67"/>
                  <a:pt x="51" y="67"/>
                </a:cubicBezTo>
                <a:cubicBezTo>
                  <a:pt x="50" y="67"/>
                  <a:pt x="50" y="67"/>
                  <a:pt x="50" y="67"/>
                </a:cubicBezTo>
                <a:cubicBezTo>
                  <a:pt x="50" y="68"/>
                  <a:pt x="49" y="67"/>
                  <a:pt x="49" y="67"/>
                </a:cubicBezTo>
                <a:cubicBezTo>
                  <a:pt x="49" y="67"/>
                  <a:pt x="49" y="67"/>
                  <a:pt x="49" y="67"/>
                </a:cubicBezTo>
                <a:cubicBezTo>
                  <a:pt x="49" y="68"/>
                  <a:pt x="50" y="68"/>
                  <a:pt x="50" y="68"/>
                </a:cubicBezTo>
                <a:cubicBezTo>
                  <a:pt x="49" y="68"/>
                  <a:pt x="49" y="68"/>
                  <a:pt x="49" y="69"/>
                </a:cubicBezTo>
                <a:cubicBezTo>
                  <a:pt x="48" y="69"/>
                  <a:pt x="48" y="68"/>
                  <a:pt x="48" y="68"/>
                </a:cubicBezTo>
                <a:cubicBezTo>
                  <a:pt x="48" y="68"/>
                  <a:pt x="48" y="68"/>
                  <a:pt x="48" y="68"/>
                </a:cubicBezTo>
                <a:cubicBezTo>
                  <a:pt x="48" y="69"/>
                  <a:pt x="48" y="69"/>
                  <a:pt x="48" y="69"/>
                </a:cubicBezTo>
                <a:cubicBezTo>
                  <a:pt x="48" y="69"/>
                  <a:pt x="48" y="70"/>
                  <a:pt x="48" y="70"/>
                </a:cubicBezTo>
                <a:cubicBezTo>
                  <a:pt x="48" y="70"/>
                  <a:pt x="48" y="70"/>
                  <a:pt x="48" y="70"/>
                </a:cubicBezTo>
                <a:cubicBezTo>
                  <a:pt x="48" y="70"/>
                  <a:pt x="47" y="70"/>
                  <a:pt x="47" y="70"/>
                </a:cubicBezTo>
                <a:cubicBezTo>
                  <a:pt x="47" y="69"/>
                  <a:pt x="47" y="69"/>
                  <a:pt x="47" y="69"/>
                </a:cubicBezTo>
                <a:cubicBezTo>
                  <a:pt x="47" y="69"/>
                  <a:pt x="46" y="69"/>
                  <a:pt x="46" y="69"/>
                </a:cubicBezTo>
                <a:cubicBezTo>
                  <a:pt x="46" y="69"/>
                  <a:pt x="46" y="69"/>
                  <a:pt x="46" y="69"/>
                </a:cubicBezTo>
                <a:cubicBezTo>
                  <a:pt x="46" y="68"/>
                  <a:pt x="46" y="68"/>
                  <a:pt x="46" y="68"/>
                </a:cubicBezTo>
                <a:cubicBezTo>
                  <a:pt x="46" y="68"/>
                  <a:pt x="46" y="68"/>
                  <a:pt x="45" y="68"/>
                </a:cubicBezTo>
                <a:cubicBezTo>
                  <a:pt x="45" y="68"/>
                  <a:pt x="44" y="67"/>
                  <a:pt x="44" y="67"/>
                </a:cubicBezTo>
                <a:cubicBezTo>
                  <a:pt x="44" y="67"/>
                  <a:pt x="43" y="68"/>
                  <a:pt x="43" y="68"/>
                </a:cubicBezTo>
                <a:cubicBezTo>
                  <a:pt x="43" y="68"/>
                  <a:pt x="43" y="68"/>
                  <a:pt x="44" y="68"/>
                </a:cubicBezTo>
                <a:cubicBezTo>
                  <a:pt x="44" y="68"/>
                  <a:pt x="44" y="68"/>
                  <a:pt x="43" y="68"/>
                </a:cubicBezTo>
                <a:cubicBezTo>
                  <a:pt x="43" y="68"/>
                  <a:pt x="43" y="68"/>
                  <a:pt x="43" y="68"/>
                </a:cubicBezTo>
                <a:cubicBezTo>
                  <a:pt x="43" y="68"/>
                  <a:pt x="43" y="68"/>
                  <a:pt x="43" y="68"/>
                </a:cubicBezTo>
                <a:cubicBezTo>
                  <a:pt x="43" y="68"/>
                  <a:pt x="43" y="68"/>
                  <a:pt x="43" y="69"/>
                </a:cubicBezTo>
                <a:cubicBezTo>
                  <a:pt x="43" y="69"/>
                  <a:pt x="43" y="69"/>
                  <a:pt x="43" y="69"/>
                </a:cubicBezTo>
                <a:cubicBezTo>
                  <a:pt x="43" y="69"/>
                  <a:pt x="43" y="69"/>
                  <a:pt x="43" y="69"/>
                </a:cubicBezTo>
                <a:cubicBezTo>
                  <a:pt x="44" y="69"/>
                  <a:pt x="44" y="70"/>
                  <a:pt x="44" y="70"/>
                </a:cubicBezTo>
                <a:cubicBezTo>
                  <a:pt x="44" y="70"/>
                  <a:pt x="44" y="70"/>
                  <a:pt x="44" y="70"/>
                </a:cubicBezTo>
                <a:cubicBezTo>
                  <a:pt x="44" y="70"/>
                  <a:pt x="44" y="70"/>
                  <a:pt x="45" y="70"/>
                </a:cubicBezTo>
                <a:cubicBezTo>
                  <a:pt x="45" y="70"/>
                  <a:pt x="45" y="71"/>
                  <a:pt x="45" y="71"/>
                </a:cubicBezTo>
                <a:cubicBezTo>
                  <a:pt x="46" y="71"/>
                  <a:pt x="46" y="71"/>
                  <a:pt x="46" y="71"/>
                </a:cubicBezTo>
                <a:cubicBezTo>
                  <a:pt x="46" y="71"/>
                  <a:pt x="46" y="71"/>
                  <a:pt x="46" y="71"/>
                </a:cubicBezTo>
                <a:cubicBezTo>
                  <a:pt x="46" y="71"/>
                  <a:pt x="46" y="71"/>
                  <a:pt x="46" y="71"/>
                </a:cubicBezTo>
                <a:cubicBezTo>
                  <a:pt x="46" y="71"/>
                  <a:pt x="46" y="71"/>
                  <a:pt x="46" y="71"/>
                </a:cubicBezTo>
                <a:cubicBezTo>
                  <a:pt x="46" y="72"/>
                  <a:pt x="47" y="72"/>
                  <a:pt x="47" y="73"/>
                </a:cubicBezTo>
                <a:cubicBezTo>
                  <a:pt x="47" y="73"/>
                  <a:pt x="47" y="73"/>
                  <a:pt x="47" y="73"/>
                </a:cubicBezTo>
                <a:cubicBezTo>
                  <a:pt x="47" y="73"/>
                  <a:pt x="46" y="72"/>
                  <a:pt x="46" y="72"/>
                </a:cubicBezTo>
                <a:cubicBezTo>
                  <a:pt x="46" y="73"/>
                  <a:pt x="46" y="73"/>
                  <a:pt x="46" y="74"/>
                </a:cubicBezTo>
                <a:cubicBezTo>
                  <a:pt x="46" y="74"/>
                  <a:pt x="46" y="74"/>
                  <a:pt x="46" y="74"/>
                </a:cubicBezTo>
                <a:cubicBezTo>
                  <a:pt x="46" y="74"/>
                  <a:pt x="46" y="74"/>
                  <a:pt x="46" y="74"/>
                </a:cubicBezTo>
                <a:cubicBezTo>
                  <a:pt x="46" y="74"/>
                  <a:pt x="46" y="74"/>
                  <a:pt x="46" y="75"/>
                </a:cubicBezTo>
                <a:cubicBezTo>
                  <a:pt x="46" y="74"/>
                  <a:pt x="46" y="74"/>
                  <a:pt x="45" y="74"/>
                </a:cubicBezTo>
                <a:cubicBezTo>
                  <a:pt x="44" y="74"/>
                  <a:pt x="44" y="73"/>
                  <a:pt x="43" y="72"/>
                </a:cubicBezTo>
                <a:cubicBezTo>
                  <a:pt x="43" y="72"/>
                  <a:pt x="43" y="73"/>
                  <a:pt x="43" y="73"/>
                </a:cubicBezTo>
                <a:cubicBezTo>
                  <a:pt x="42" y="73"/>
                  <a:pt x="42" y="72"/>
                  <a:pt x="42" y="72"/>
                </a:cubicBezTo>
                <a:cubicBezTo>
                  <a:pt x="42" y="73"/>
                  <a:pt x="43" y="74"/>
                  <a:pt x="43" y="74"/>
                </a:cubicBezTo>
                <a:cubicBezTo>
                  <a:pt x="44" y="74"/>
                  <a:pt x="45" y="75"/>
                  <a:pt x="45" y="76"/>
                </a:cubicBezTo>
                <a:cubicBezTo>
                  <a:pt x="44" y="76"/>
                  <a:pt x="43" y="75"/>
                  <a:pt x="43" y="75"/>
                </a:cubicBezTo>
                <a:cubicBezTo>
                  <a:pt x="42" y="75"/>
                  <a:pt x="42" y="75"/>
                  <a:pt x="41" y="75"/>
                </a:cubicBezTo>
                <a:cubicBezTo>
                  <a:pt x="41" y="75"/>
                  <a:pt x="41" y="74"/>
                  <a:pt x="41" y="74"/>
                </a:cubicBezTo>
                <a:cubicBezTo>
                  <a:pt x="41" y="74"/>
                  <a:pt x="40" y="74"/>
                  <a:pt x="40" y="74"/>
                </a:cubicBezTo>
                <a:cubicBezTo>
                  <a:pt x="40" y="74"/>
                  <a:pt x="40" y="74"/>
                  <a:pt x="40" y="74"/>
                </a:cubicBezTo>
                <a:cubicBezTo>
                  <a:pt x="40" y="74"/>
                  <a:pt x="39" y="74"/>
                  <a:pt x="39" y="74"/>
                </a:cubicBezTo>
                <a:cubicBezTo>
                  <a:pt x="39" y="74"/>
                  <a:pt x="39" y="74"/>
                  <a:pt x="39" y="74"/>
                </a:cubicBezTo>
                <a:cubicBezTo>
                  <a:pt x="39" y="75"/>
                  <a:pt x="38" y="75"/>
                  <a:pt x="38" y="76"/>
                </a:cubicBezTo>
                <a:cubicBezTo>
                  <a:pt x="38" y="76"/>
                  <a:pt x="38" y="76"/>
                  <a:pt x="38" y="76"/>
                </a:cubicBezTo>
                <a:cubicBezTo>
                  <a:pt x="38" y="77"/>
                  <a:pt x="38" y="77"/>
                  <a:pt x="38" y="77"/>
                </a:cubicBezTo>
                <a:cubicBezTo>
                  <a:pt x="39" y="77"/>
                  <a:pt x="40" y="77"/>
                  <a:pt x="40" y="78"/>
                </a:cubicBezTo>
                <a:cubicBezTo>
                  <a:pt x="41" y="78"/>
                  <a:pt x="41" y="77"/>
                  <a:pt x="41" y="77"/>
                </a:cubicBezTo>
                <a:cubicBezTo>
                  <a:pt x="41" y="77"/>
                  <a:pt x="41" y="78"/>
                  <a:pt x="41" y="78"/>
                </a:cubicBezTo>
                <a:cubicBezTo>
                  <a:pt x="41" y="78"/>
                  <a:pt x="41" y="78"/>
                  <a:pt x="41" y="78"/>
                </a:cubicBezTo>
                <a:cubicBezTo>
                  <a:pt x="40" y="78"/>
                  <a:pt x="41" y="80"/>
                  <a:pt x="41" y="81"/>
                </a:cubicBezTo>
                <a:cubicBezTo>
                  <a:pt x="41" y="81"/>
                  <a:pt x="41" y="81"/>
                  <a:pt x="40" y="81"/>
                </a:cubicBezTo>
                <a:cubicBezTo>
                  <a:pt x="40" y="81"/>
                  <a:pt x="40" y="81"/>
                  <a:pt x="41" y="82"/>
                </a:cubicBezTo>
                <a:cubicBezTo>
                  <a:pt x="41" y="82"/>
                  <a:pt x="41" y="82"/>
                  <a:pt x="41" y="82"/>
                </a:cubicBezTo>
                <a:cubicBezTo>
                  <a:pt x="41" y="81"/>
                  <a:pt x="42" y="81"/>
                  <a:pt x="43" y="82"/>
                </a:cubicBezTo>
                <a:cubicBezTo>
                  <a:pt x="43" y="82"/>
                  <a:pt x="43" y="82"/>
                  <a:pt x="42" y="82"/>
                </a:cubicBezTo>
                <a:cubicBezTo>
                  <a:pt x="43" y="82"/>
                  <a:pt x="43" y="82"/>
                  <a:pt x="43" y="82"/>
                </a:cubicBezTo>
                <a:cubicBezTo>
                  <a:pt x="43" y="82"/>
                  <a:pt x="44" y="82"/>
                  <a:pt x="44" y="82"/>
                </a:cubicBezTo>
                <a:cubicBezTo>
                  <a:pt x="44" y="82"/>
                  <a:pt x="44" y="81"/>
                  <a:pt x="44" y="81"/>
                </a:cubicBezTo>
                <a:cubicBezTo>
                  <a:pt x="45" y="81"/>
                  <a:pt x="45" y="82"/>
                  <a:pt x="45" y="82"/>
                </a:cubicBezTo>
                <a:cubicBezTo>
                  <a:pt x="45" y="82"/>
                  <a:pt x="45" y="82"/>
                  <a:pt x="45" y="82"/>
                </a:cubicBezTo>
                <a:cubicBezTo>
                  <a:pt x="45" y="81"/>
                  <a:pt x="45" y="81"/>
                  <a:pt x="46" y="80"/>
                </a:cubicBezTo>
                <a:cubicBezTo>
                  <a:pt x="45" y="79"/>
                  <a:pt x="46" y="80"/>
                  <a:pt x="46" y="79"/>
                </a:cubicBezTo>
                <a:cubicBezTo>
                  <a:pt x="46" y="79"/>
                  <a:pt x="46" y="79"/>
                  <a:pt x="46" y="79"/>
                </a:cubicBezTo>
                <a:cubicBezTo>
                  <a:pt x="47" y="79"/>
                  <a:pt x="47" y="79"/>
                  <a:pt x="47" y="79"/>
                </a:cubicBezTo>
                <a:cubicBezTo>
                  <a:pt x="47" y="79"/>
                  <a:pt x="48" y="81"/>
                  <a:pt x="49" y="81"/>
                </a:cubicBezTo>
                <a:cubicBezTo>
                  <a:pt x="49" y="82"/>
                  <a:pt x="48" y="82"/>
                  <a:pt x="48" y="82"/>
                </a:cubicBezTo>
                <a:cubicBezTo>
                  <a:pt x="49" y="82"/>
                  <a:pt x="49" y="82"/>
                  <a:pt x="49" y="82"/>
                </a:cubicBezTo>
                <a:cubicBezTo>
                  <a:pt x="49" y="83"/>
                  <a:pt x="50" y="82"/>
                  <a:pt x="50" y="83"/>
                </a:cubicBezTo>
                <a:cubicBezTo>
                  <a:pt x="50" y="83"/>
                  <a:pt x="50" y="83"/>
                  <a:pt x="49" y="83"/>
                </a:cubicBezTo>
                <a:cubicBezTo>
                  <a:pt x="50" y="84"/>
                  <a:pt x="50" y="84"/>
                  <a:pt x="50" y="84"/>
                </a:cubicBezTo>
                <a:cubicBezTo>
                  <a:pt x="50" y="84"/>
                  <a:pt x="50" y="84"/>
                  <a:pt x="50" y="85"/>
                </a:cubicBezTo>
                <a:cubicBezTo>
                  <a:pt x="50" y="85"/>
                  <a:pt x="50" y="84"/>
                  <a:pt x="49" y="85"/>
                </a:cubicBezTo>
                <a:cubicBezTo>
                  <a:pt x="49" y="85"/>
                  <a:pt x="49" y="85"/>
                  <a:pt x="49" y="85"/>
                </a:cubicBezTo>
                <a:cubicBezTo>
                  <a:pt x="49" y="85"/>
                  <a:pt x="50" y="85"/>
                  <a:pt x="50" y="86"/>
                </a:cubicBezTo>
                <a:cubicBezTo>
                  <a:pt x="50" y="86"/>
                  <a:pt x="50" y="86"/>
                  <a:pt x="50" y="86"/>
                </a:cubicBezTo>
                <a:cubicBezTo>
                  <a:pt x="51" y="86"/>
                  <a:pt x="52" y="86"/>
                  <a:pt x="52" y="87"/>
                </a:cubicBezTo>
                <a:cubicBezTo>
                  <a:pt x="51" y="87"/>
                  <a:pt x="51" y="87"/>
                  <a:pt x="51" y="87"/>
                </a:cubicBezTo>
                <a:cubicBezTo>
                  <a:pt x="52" y="87"/>
                  <a:pt x="52" y="87"/>
                  <a:pt x="52" y="87"/>
                </a:cubicBezTo>
                <a:cubicBezTo>
                  <a:pt x="53" y="87"/>
                  <a:pt x="53" y="88"/>
                  <a:pt x="54" y="88"/>
                </a:cubicBezTo>
                <a:cubicBezTo>
                  <a:pt x="54" y="88"/>
                  <a:pt x="54" y="88"/>
                  <a:pt x="55" y="88"/>
                </a:cubicBezTo>
                <a:cubicBezTo>
                  <a:pt x="55" y="89"/>
                  <a:pt x="54" y="89"/>
                  <a:pt x="54" y="89"/>
                </a:cubicBezTo>
                <a:cubicBezTo>
                  <a:pt x="53" y="89"/>
                  <a:pt x="53" y="89"/>
                  <a:pt x="53" y="89"/>
                </a:cubicBezTo>
                <a:cubicBezTo>
                  <a:pt x="52" y="89"/>
                  <a:pt x="52" y="89"/>
                  <a:pt x="52" y="89"/>
                </a:cubicBezTo>
                <a:cubicBezTo>
                  <a:pt x="52" y="90"/>
                  <a:pt x="52" y="90"/>
                  <a:pt x="52" y="90"/>
                </a:cubicBezTo>
                <a:cubicBezTo>
                  <a:pt x="52" y="90"/>
                  <a:pt x="53" y="90"/>
                  <a:pt x="53" y="90"/>
                </a:cubicBezTo>
                <a:cubicBezTo>
                  <a:pt x="54" y="89"/>
                  <a:pt x="54" y="88"/>
                  <a:pt x="55" y="89"/>
                </a:cubicBezTo>
                <a:cubicBezTo>
                  <a:pt x="55" y="89"/>
                  <a:pt x="55" y="90"/>
                  <a:pt x="55" y="90"/>
                </a:cubicBezTo>
                <a:cubicBezTo>
                  <a:pt x="55" y="90"/>
                  <a:pt x="55" y="90"/>
                  <a:pt x="55" y="90"/>
                </a:cubicBezTo>
                <a:cubicBezTo>
                  <a:pt x="55" y="90"/>
                  <a:pt x="56" y="90"/>
                  <a:pt x="56" y="90"/>
                </a:cubicBezTo>
                <a:cubicBezTo>
                  <a:pt x="56" y="90"/>
                  <a:pt x="57" y="90"/>
                  <a:pt x="57" y="90"/>
                </a:cubicBezTo>
                <a:cubicBezTo>
                  <a:pt x="57" y="91"/>
                  <a:pt x="57" y="91"/>
                  <a:pt x="57" y="91"/>
                </a:cubicBezTo>
                <a:cubicBezTo>
                  <a:pt x="57" y="92"/>
                  <a:pt x="57" y="92"/>
                  <a:pt x="57" y="92"/>
                </a:cubicBezTo>
                <a:cubicBezTo>
                  <a:pt x="57" y="92"/>
                  <a:pt x="57" y="92"/>
                  <a:pt x="57" y="92"/>
                </a:cubicBezTo>
                <a:cubicBezTo>
                  <a:pt x="57" y="92"/>
                  <a:pt x="56" y="93"/>
                  <a:pt x="56" y="93"/>
                </a:cubicBezTo>
                <a:cubicBezTo>
                  <a:pt x="55" y="93"/>
                  <a:pt x="54" y="93"/>
                  <a:pt x="54" y="93"/>
                </a:cubicBezTo>
                <a:cubicBezTo>
                  <a:pt x="53" y="94"/>
                  <a:pt x="53" y="94"/>
                  <a:pt x="53" y="94"/>
                </a:cubicBezTo>
                <a:cubicBezTo>
                  <a:pt x="52" y="95"/>
                  <a:pt x="51" y="95"/>
                  <a:pt x="50" y="95"/>
                </a:cubicBezTo>
                <a:cubicBezTo>
                  <a:pt x="50" y="95"/>
                  <a:pt x="49" y="95"/>
                  <a:pt x="48" y="95"/>
                </a:cubicBezTo>
                <a:cubicBezTo>
                  <a:pt x="48" y="95"/>
                  <a:pt x="47" y="95"/>
                  <a:pt x="46" y="95"/>
                </a:cubicBezTo>
                <a:cubicBezTo>
                  <a:pt x="46" y="95"/>
                  <a:pt x="45" y="95"/>
                  <a:pt x="44" y="95"/>
                </a:cubicBezTo>
                <a:cubicBezTo>
                  <a:pt x="44" y="95"/>
                  <a:pt x="44" y="96"/>
                  <a:pt x="43" y="96"/>
                </a:cubicBezTo>
                <a:cubicBezTo>
                  <a:pt x="43" y="96"/>
                  <a:pt x="43" y="96"/>
                  <a:pt x="42" y="97"/>
                </a:cubicBezTo>
                <a:cubicBezTo>
                  <a:pt x="41" y="97"/>
                  <a:pt x="40" y="99"/>
                  <a:pt x="39" y="100"/>
                </a:cubicBezTo>
                <a:cubicBezTo>
                  <a:pt x="40" y="100"/>
                  <a:pt x="40" y="99"/>
                  <a:pt x="41" y="98"/>
                </a:cubicBezTo>
                <a:cubicBezTo>
                  <a:pt x="42" y="98"/>
                  <a:pt x="43" y="97"/>
                  <a:pt x="44" y="97"/>
                </a:cubicBezTo>
                <a:cubicBezTo>
                  <a:pt x="45" y="96"/>
                  <a:pt x="47" y="96"/>
                  <a:pt x="47" y="97"/>
                </a:cubicBezTo>
                <a:cubicBezTo>
                  <a:pt x="47" y="98"/>
                  <a:pt x="46" y="98"/>
                  <a:pt x="46" y="98"/>
                </a:cubicBezTo>
                <a:cubicBezTo>
                  <a:pt x="45" y="98"/>
                  <a:pt x="45" y="98"/>
                  <a:pt x="45" y="98"/>
                </a:cubicBezTo>
                <a:cubicBezTo>
                  <a:pt x="45" y="98"/>
                  <a:pt x="45" y="98"/>
                  <a:pt x="44" y="98"/>
                </a:cubicBezTo>
                <a:cubicBezTo>
                  <a:pt x="44" y="98"/>
                  <a:pt x="44" y="98"/>
                  <a:pt x="44" y="98"/>
                </a:cubicBezTo>
                <a:cubicBezTo>
                  <a:pt x="45" y="98"/>
                  <a:pt x="45" y="98"/>
                  <a:pt x="45" y="99"/>
                </a:cubicBezTo>
                <a:cubicBezTo>
                  <a:pt x="46" y="99"/>
                  <a:pt x="46" y="99"/>
                  <a:pt x="46" y="99"/>
                </a:cubicBezTo>
                <a:cubicBezTo>
                  <a:pt x="46" y="99"/>
                  <a:pt x="46" y="99"/>
                  <a:pt x="46" y="99"/>
                </a:cubicBezTo>
                <a:cubicBezTo>
                  <a:pt x="46" y="99"/>
                  <a:pt x="46" y="99"/>
                  <a:pt x="46" y="99"/>
                </a:cubicBezTo>
                <a:cubicBezTo>
                  <a:pt x="46" y="99"/>
                  <a:pt x="46" y="99"/>
                  <a:pt x="46" y="99"/>
                </a:cubicBezTo>
                <a:cubicBezTo>
                  <a:pt x="46" y="99"/>
                  <a:pt x="46" y="99"/>
                  <a:pt x="46" y="99"/>
                </a:cubicBezTo>
                <a:cubicBezTo>
                  <a:pt x="46" y="99"/>
                  <a:pt x="46" y="99"/>
                  <a:pt x="46" y="100"/>
                </a:cubicBezTo>
                <a:cubicBezTo>
                  <a:pt x="46" y="100"/>
                  <a:pt x="46" y="100"/>
                  <a:pt x="46" y="100"/>
                </a:cubicBezTo>
                <a:cubicBezTo>
                  <a:pt x="46" y="100"/>
                  <a:pt x="46" y="100"/>
                  <a:pt x="46" y="100"/>
                </a:cubicBezTo>
                <a:cubicBezTo>
                  <a:pt x="46" y="100"/>
                  <a:pt x="46" y="100"/>
                  <a:pt x="46" y="100"/>
                </a:cubicBezTo>
                <a:cubicBezTo>
                  <a:pt x="46" y="101"/>
                  <a:pt x="47" y="101"/>
                  <a:pt x="48" y="101"/>
                </a:cubicBezTo>
                <a:cubicBezTo>
                  <a:pt x="48" y="101"/>
                  <a:pt x="48" y="101"/>
                  <a:pt x="47" y="101"/>
                </a:cubicBezTo>
                <a:cubicBezTo>
                  <a:pt x="47" y="101"/>
                  <a:pt x="47" y="101"/>
                  <a:pt x="47" y="101"/>
                </a:cubicBezTo>
                <a:cubicBezTo>
                  <a:pt x="47" y="101"/>
                  <a:pt x="47" y="101"/>
                  <a:pt x="47" y="101"/>
                </a:cubicBezTo>
                <a:cubicBezTo>
                  <a:pt x="47" y="101"/>
                  <a:pt x="47" y="101"/>
                  <a:pt x="47" y="101"/>
                </a:cubicBezTo>
                <a:cubicBezTo>
                  <a:pt x="47" y="101"/>
                  <a:pt x="47" y="101"/>
                  <a:pt x="47" y="101"/>
                </a:cubicBezTo>
                <a:cubicBezTo>
                  <a:pt x="47" y="101"/>
                  <a:pt x="47" y="101"/>
                  <a:pt x="48" y="101"/>
                </a:cubicBezTo>
                <a:cubicBezTo>
                  <a:pt x="48" y="101"/>
                  <a:pt x="48" y="101"/>
                  <a:pt x="48" y="101"/>
                </a:cubicBezTo>
                <a:cubicBezTo>
                  <a:pt x="48" y="101"/>
                  <a:pt x="48" y="102"/>
                  <a:pt x="48" y="102"/>
                </a:cubicBezTo>
                <a:cubicBezTo>
                  <a:pt x="48" y="102"/>
                  <a:pt x="49" y="101"/>
                  <a:pt x="49" y="102"/>
                </a:cubicBezTo>
                <a:cubicBezTo>
                  <a:pt x="49" y="102"/>
                  <a:pt x="49" y="102"/>
                  <a:pt x="49" y="102"/>
                </a:cubicBezTo>
                <a:cubicBezTo>
                  <a:pt x="49" y="102"/>
                  <a:pt x="49" y="102"/>
                  <a:pt x="49" y="102"/>
                </a:cubicBezTo>
                <a:cubicBezTo>
                  <a:pt x="49" y="102"/>
                  <a:pt x="49" y="102"/>
                  <a:pt x="49" y="102"/>
                </a:cubicBezTo>
                <a:cubicBezTo>
                  <a:pt x="49" y="102"/>
                  <a:pt x="49" y="102"/>
                  <a:pt x="49" y="102"/>
                </a:cubicBezTo>
                <a:cubicBezTo>
                  <a:pt x="49" y="102"/>
                  <a:pt x="49" y="101"/>
                  <a:pt x="50" y="101"/>
                </a:cubicBezTo>
                <a:cubicBezTo>
                  <a:pt x="50" y="102"/>
                  <a:pt x="50" y="102"/>
                  <a:pt x="50" y="102"/>
                </a:cubicBezTo>
                <a:cubicBezTo>
                  <a:pt x="50" y="102"/>
                  <a:pt x="50" y="102"/>
                  <a:pt x="50" y="102"/>
                </a:cubicBezTo>
                <a:cubicBezTo>
                  <a:pt x="50" y="102"/>
                  <a:pt x="50" y="102"/>
                  <a:pt x="50" y="102"/>
                </a:cubicBezTo>
                <a:cubicBezTo>
                  <a:pt x="50" y="102"/>
                  <a:pt x="50" y="102"/>
                  <a:pt x="50" y="102"/>
                </a:cubicBezTo>
                <a:cubicBezTo>
                  <a:pt x="50" y="102"/>
                  <a:pt x="50" y="102"/>
                  <a:pt x="50" y="102"/>
                </a:cubicBezTo>
                <a:cubicBezTo>
                  <a:pt x="51" y="102"/>
                  <a:pt x="51" y="102"/>
                  <a:pt x="51" y="102"/>
                </a:cubicBezTo>
                <a:cubicBezTo>
                  <a:pt x="51" y="102"/>
                  <a:pt x="51" y="102"/>
                  <a:pt x="51" y="102"/>
                </a:cubicBezTo>
                <a:cubicBezTo>
                  <a:pt x="50" y="102"/>
                  <a:pt x="51" y="102"/>
                  <a:pt x="50" y="102"/>
                </a:cubicBezTo>
                <a:cubicBezTo>
                  <a:pt x="50" y="102"/>
                  <a:pt x="50" y="102"/>
                  <a:pt x="50" y="102"/>
                </a:cubicBezTo>
                <a:cubicBezTo>
                  <a:pt x="50" y="102"/>
                  <a:pt x="50" y="102"/>
                  <a:pt x="50" y="103"/>
                </a:cubicBezTo>
                <a:cubicBezTo>
                  <a:pt x="50" y="103"/>
                  <a:pt x="50" y="102"/>
                  <a:pt x="50" y="102"/>
                </a:cubicBezTo>
                <a:cubicBezTo>
                  <a:pt x="50" y="103"/>
                  <a:pt x="50" y="103"/>
                  <a:pt x="50" y="103"/>
                </a:cubicBezTo>
                <a:cubicBezTo>
                  <a:pt x="49" y="103"/>
                  <a:pt x="49" y="103"/>
                  <a:pt x="48" y="103"/>
                </a:cubicBezTo>
                <a:cubicBezTo>
                  <a:pt x="48" y="103"/>
                  <a:pt x="48" y="103"/>
                  <a:pt x="48" y="103"/>
                </a:cubicBezTo>
                <a:cubicBezTo>
                  <a:pt x="48" y="103"/>
                  <a:pt x="48" y="103"/>
                  <a:pt x="48" y="103"/>
                </a:cubicBezTo>
                <a:cubicBezTo>
                  <a:pt x="48" y="103"/>
                  <a:pt x="48" y="103"/>
                  <a:pt x="48" y="103"/>
                </a:cubicBezTo>
                <a:cubicBezTo>
                  <a:pt x="48" y="103"/>
                  <a:pt x="48" y="103"/>
                  <a:pt x="48" y="103"/>
                </a:cubicBezTo>
                <a:cubicBezTo>
                  <a:pt x="48" y="103"/>
                  <a:pt x="48" y="103"/>
                  <a:pt x="48" y="103"/>
                </a:cubicBezTo>
                <a:cubicBezTo>
                  <a:pt x="48" y="103"/>
                  <a:pt x="48" y="103"/>
                  <a:pt x="47" y="103"/>
                </a:cubicBezTo>
                <a:cubicBezTo>
                  <a:pt x="47" y="103"/>
                  <a:pt x="47" y="103"/>
                  <a:pt x="47" y="103"/>
                </a:cubicBezTo>
                <a:cubicBezTo>
                  <a:pt x="47" y="103"/>
                  <a:pt x="47" y="103"/>
                  <a:pt x="47" y="103"/>
                </a:cubicBezTo>
                <a:cubicBezTo>
                  <a:pt x="47" y="103"/>
                  <a:pt x="47" y="103"/>
                  <a:pt x="47" y="103"/>
                </a:cubicBezTo>
                <a:cubicBezTo>
                  <a:pt x="47" y="103"/>
                  <a:pt x="47" y="103"/>
                  <a:pt x="47" y="103"/>
                </a:cubicBezTo>
                <a:cubicBezTo>
                  <a:pt x="47" y="103"/>
                  <a:pt x="47" y="103"/>
                  <a:pt x="47" y="103"/>
                </a:cubicBezTo>
                <a:cubicBezTo>
                  <a:pt x="47" y="103"/>
                  <a:pt x="47" y="103"/>
                  <a:pt x="47" y="103"/>
                </a:cubicBezTo>
                <a:cubicBezTo>
                  <a:pt x="47" y="104"/>
                  <a:pt x="47" y="104"/>
                  <a:pt x="47" y="104"/>
                </a:cubicBezTo>
                <a:cubicBezTo>
                  <a:pt x="47" y="104"/>
                  <a:pt x="46" y="104"/>
                  <a:pt x="46" y="104"/>
                </a:cubicBezTo>
                <a:cubicBezTo>
                  <a:pt x="46" y="104"/>
                  <a:pt x="46" y="104"/>
                  <a:pt x="46" y="104"/>
                </a:cubicBezTo>
                <a:cubicBezTo>
                  <a:pt x="46" y="105"/>
                  <a:pt x="46" y="105"/>
                  <a:pt x="46" y="105"/>
                </a:cubicBezTo>
                <a:cubicBezTo>
                  <a:pt x="46" y="105"/>
                  <a:pt x="46" y="105"/>
                  <a:pt x="46" y="105"/>
                </a:cubicBezTo>
                <a:cubicBezTo>
                  <a:pt x="46" y="105"/>
                  <a:pt x="46" y="105"/>
                  <a:pt x="46" y="105"/>
                </a:cubicBezTo>
                <a:cubicBezTo>
                  <a:pt x="45" y="105"/>
                  <a:pt x="45" y="105"/>
                  <a:pt x="45" y="105"/>
                </a:cubicBezTo>
                <a:cubicBezTo>
                  <a:pt x="45" y="104"/>
                  <a:pt x="45" y="104"/>
                  <a:pt x="45" y="104"/>
                </a:cubicBezTo>
                <a:cubicBezTo>
                  <a:pt x="45" y="105"/>
                  <a:pt x="45" y="105"/>
                  <a:pt x="45" y="105"/>
                </a:cubicBezTo>
                <a:cubicBezTo>
                  <a:pt x="45" y="104"/>
                  <a:pt x="45" y="104"/>
                  <a:pt x="45" y="103"/>
                </a:cubicBezTo>
                <a:cubicBezTo>
                  <a:pt x="45" y="103"/>
                  <a:pt x="45" y="103"/>
                  <a:pt x="45" y="103"/>
                </a:cubicBezTo>
                <a:cubicBezTo>
                  <a:pt x="45" y="103"/>
                  <a:pt x="45" y="103"/>
                  <a:pt x="45" y="104"/>
                </a:cubicBezTo>
                <a:cubicBezTo>
                  <a:pt x="45" y="104"/>
                  <a:pt x="45" y="104"/>
                  <a:pt x="45" y="104"/>
                </a:cubicBezTo>
                <a:cubicBezTo>
                  <a:pt x="45" y="103"/>
                  <a:pt x="45" y="103"/>
                  <a:pt x="45" y="103"/>
                </a:cubicBezTo>
                <a:cubicBezTo>
                  <a:pt x="45" y="103"/>
                  <a:pt x="45" y="103"/>
                  <a:pt x="45" y="103"/>
                </a:cubicBezTo>
                <a:cubicBezTo>
                  <a:pt x="45" y="103"/>
                  <a:pt x="45" y="103"/>
                  <a:pt x="45" y="103"/>
                </a:cubicBezTo>
                <a:cubicBezTo>
                  <a:pt x="45" y="103"/>
                  <a:pt x="45" y="103"/>
                  <a:pt x="45" y="103"/>
                </a:cubicBezTo>
                <a:cubicBezTo>
                  <a:pt x="45" y="103"/>
                  <a:pt x="45" y="103"/>
                  <a:pt x="45" y="103"/>
                </a:cubicBezTo>
                <a:cubicBezTo>
                  <a:pt x="45" y="103"/>
                  <a:pt x="45" y="103"/>
                  <a:pt x="45" y="103"/>
                </a:cubicBezTo>
                <a:cubicBezTo>
                  <a:pt x="45" y="103"/>
                  <a:pt x="47" y="102"/>
                  <a:pt x="47" y="102"/>
                </a:cubicBezTo>
                <a:cubicBezTo>
                  <a:pt x="47" y="102"/>
                  <a:pt x="47" y="102"/>
                  <a:pt x="47" y="103"/>
                </a:cubicBezTo>
                <a:cubicBezTo>
                  <a:pt x="47" y="103"/>
                  <a:pt x="47" y="103"/>
                  <a:pt x="47" y="103"/>
                </a:cubicBezTo>
                <a:cubicBezTo>
                  <a:pt x="47" y="102"/>
                  <a:pt x="47" y="102"/>
                  <a:pt x="47" y="102"/>
                </a:cubicBezTo>
                <a:cubicBezTo>
                  <a:pt x="47" y="102"/>
                  <a:pt x="48" y="102"/>
                  <a:pt x="48" y="102"/>
                </a:cubicBezTo>
                <a:cubicBezTo>
                  <a:pt x="48" y="102"/>
                  <a:pt x="48" y="102"/>
                  <a:pt x="48" y="102"/>
                </a:cubicBezTo>
                <a:cubicBezTo>
                  <a:pt x="47" y="102"/>
                  <a:pt x="47" y="102"/>
                  <a:pt x="46" y="102"/>
                </a:cubicBezTo>
                <a:cubicBezTo>
                  <a:pt x="46" y="102"/>
                  <a:pt x="46" y="102"/>
                  <a:pt x="46" y="102"/>
                </a:cubicBezTo>
                <a:cubicBezTo>
                  <a:pt x="47" y="102"/>
                  <a:pt x="47" y="102"/>
                  <a:pt x="47" y="101"/>
                </a:cubicBezTo>
                <a:cubicBezTo>
                  <a:pt x="47" y="101"/>
                  <a:pt x="47" y="101"/>
                  <a:pt x="47" y="101"/>
                </a:cubicBezTo>
                <a:cubicBezTo>
                  <a:pt x="47" y="102"/>
                  <a:pt x="47" y="102"/>
                  <a:pt x="47" y="102"/>
                </a:cubicBezTo>
                <a:cubicBezTo>
                  <a:pt x="47" y="101"/>
                  <a:pt x="47" y="101"/>
                  <a:pt x="47" y="101"/>
                </a:cubicBezTo>
                <a:cubicBezTo>
                  <a:pt x="47" y="101"/>
                  <a:pt x="47" y="101"/>
                  <a:pt x="47" y="102"/>
                </a:cubicBezTo>
                <a:cubicBezTo>
                  <a:pt x="47" y="102"/>
                  <a:pt x="46" y="102"/>
                  <a:pt x="46" y="102"/>
                </a:cubicBezTo>
                <a:cubicBezTo>
                  <a:pt x="46" y="102"/>
                  <a:pt x="46" y="102"/>
                  <a:pt x="45" y="102"/>
                </a:cubicBezTo>
                <a:cubicBezTo>
                  <a:pt x="45" y="102"/>
                  <a:pt x="45" y="102"/>
                  <a:pt x="45" y="102"/>
                </a:cubicBezTo>
                <a:cubicBezTo>
                  <a:pt x="45" y="102"/>
                  <a:pt x="45" y="102"/>
                  <a:pt x="45" y="102"/>
                </a:cubicBezTo>
                <a:cubicBezTo>
                  <a:pt x="45" y="102"/>
                  <a:pt x="45" y="103"/>
                  <a:pt x="44" y="103"/>
                </a:cubicBezTo>
                <a:cubicBezTo>
                  <a:pt x="44" y="102"/>
                  <a:pt x="44" y="102"/>
                  <a:pt x="44" y="103"/>
                </a:cubicBezTo>
                <a:cubicBezTo>
                  <a:pt x="44" y="103"/>
                  <a:pt x="44" y="102"/>
                  <a:pt x="44" y="102"/>
                </a:cubicBezTo>
                <a:cubicBezTo>
                  <a:pt x="44" y="103"/>
                  <a:pt x="44" y="103"/>
                  <a:pt x="44" y="103"/>
                </a:cubicBezTo>
                <a:cubicBezTo>
                  <a:pt x="44" y="103"/>
                  <a:pt x="44" y="103"/>
                  <a:pt x="44" y="103"/>
                </a:cubicBezTo>
                <a:cubicBezTo>
                  <a:pt x="44" y="103"/>
                  <a:pt x="44" y="103"/>
                  <a:pt x="44" y="103"/>
                </a:cubicBezTo>
                <a:cubicBezTo>
                  <a:pt x="44" y="103"/>
                  <a:pt x="44" y="103"/>
                  <a:pt x="44" y="103"/>
                </a:cubicBezTo>
                <a:cubicBezTo>
                  <a:pt x="44" y="103"/>
                  <a:pt x="43" y="103"/>
                  <a:pt x="43" y="103"/>
                </a:cubicBezTo>
                <a:cubicBezTo>
                  <a:pt x="43" y="103"/>
                  <a:pt x="43" y="103"/>
                  <a:pt x="43" y="103"/>
                </a:cubicBezTo>
                <a:cubicBezTo>
                  <a:pt x="43" y="103"/>
                  <a:pt x="43" y="103"/>
                  <a:pt x="43" y="103"/>
                </a:cubicBezTo>
                <a:cubicBezTo>
                  <a:pt x="43" y="103"/>
                  <a:pt x="43" y="104"/>
                  <a:pt x="43" y="104"/>
                </a:cubicBezTo>
                <a:cubicBezTo>
                  <a:pt x="43" y="104"/>
                  <a:pt x="42" y="103"/>
                  <a:pt x="42" y="103"/>
                </a:cubicBezTo>
                <a:cubicBezTo>
                  <a:pt x="42" y="103"/>
                  <a:pt x="42" y="104"/>
                  <a:pt x="42" y="104"/>
                </a:cubicBezTo>
                <a:cubicBezTo>
                  <a:pt x="42" y="104"/>
                  <a:pt x="42" y="104"/>
                  <a:pt x="42" y="104"/>
                </a:cubicBezTo>
                <a:cubicBezTo>
                  <a:pt x="42" y="104"/>
                  <a:pt x="42" y="104"/>
                  <a:pt x="42" y="104"/>
                </a:cubicBezTo>
                <a:cubicBezTo>
                  <a:pt x="42" y="104"/>
                  <a:pt x="42" y="104"/>
                  <a:pt x="42" y="104"/>
                </a:cubicBezTo>
                <a:cubicBezTo>
                  <a:pt x="42" y="104"/>
                  <a:pt x="42" y="103"/>
                  <a:pt x="42" y="103"/>
                </a:cubicBezTo>
                <a:cubicBezTo>
                  <a:pt x="42" y="103"/>
                  <a:pt x="42" y="103"/>
                  <a:pt x="42" y="103"/>
                </a:cubicBezTo>
                <a:cubicBezTo>
                  <a:pt x="42" y="103"/>
                  <a:pt x="42" y="103"/>
                  <a:pt x="42" y="103"/>
                </a:cubicBezTo>
                <a:cubicBezTo>
                  <a:pt x="42" y="104"/>
                  <a:pt x="41" y="104"/>
                  <a:pt x="41" y="104"/>
                </a:cubicBezTo>
                <a:cubicBezTo>
                  <a:pt x="41" y="104"/>
                  <a:pt x="41" y="104"/>
                  <a:pt x="41" y="104"/>
                </a:cubicBezTo>
                <a:cubicBezTo>
                  <a:pt x="41" y="104"/>
                  <a:pt x="41" y="104"/>
                  <a:pt x="41" y="104"/>
                </a:cubicBezTo>
                <a:cubicBezTo>
                  <a:pt x="41" y="104"/>
                  <a:pt x="41" y="104"/>
                  <a:pt x="41" y="104"/>
                </a:cubicBezTo>
                <a:cubicBezTo>
                  <a:pt x="41" y="104"/>
                  <a:pt x="41" y="104"/>
                  <a:pt x="41" y="104"/>
                </a:cubicBezTo>
                <a:cubicBezTo>
                  <a:pt x="41" y="104"/>
                  <a:pt x="41" y="104"/>
                  <a:pt x="41" y="104"/>
                </a:cubicBezTo>
                <a:cubicBezTo>
                  <a:pt x="41" y="104"/>
                  <a:pt x="41" y="104"/>
                  <a:pt x="40" y="105"/>
                </a:cubicBezTo>
                <a:cubicBezTo>
                  <a:pt x="40" y="105"/>
                  <a:pt x="40" y="105"/>
                  <a:pt x="40" y="105"/>
                </a:cubicBezTo>
                <a:cubicBezTo>
                  <a:pt x="40" y="105"/>
                  <a:pt x="40" y="104"/>
                  <a:pt x="40" y="104"/>
                </a:cubicBezTo>
                <a:cubicBezTo>
                  <a:pt x="40" y="104"/>
                  <a:pt x="40" y="104"/>
                  <a:pt x="40" y="104"/>
                </a:cubicBezTo>
                <a:cubicBezTo>
                  <a:pt x="40" y="104"/>
                  <a:pt x="40" y="104"/>
                  <a:pt x="40" y="104"/>
                </a:cubicBezTo>
                <a:cubicBezTo>
                  <a:pt x="40" y="105"/>
                  <a:pt x="40" y="105"/>
                  <a:pt x="40" y="105"/>
                </a:cubicBezTo>
                <a:cubicBezTo>
                  <a:pt x="40" y="105"/>
                  <a:pt x="39" y="106"/>
                  <a:pt x="39" y="106"/>
                </a:cubicBezTo>
                <a:cubicBezTo>
                  <a:pt x="39" y="106"/>
                  <a:pt x="39" y="106"/>
                  <a:pt x="40" y="106"/>
                </a:cubicBezTo>
                <a:cubicBezTo>
                  <a:pt x="40" y="106"/>
                  <a:pt x="40" y="106"/>
                  <a:pt x="40" y="106"/>
                </a:cubicBezTo>
                <a:cubicBezTo>
                  <a:pt x="39" y="106"/>
                  <a:pt x="39" y="106"/>
                  <a:pt x="39" y="107"/>
                </a:cubicBezTo>
                <a:cubicBezTo>
                  <a:pt x="39" y="107"/>
                  <a:pt x="40" y="107"/>
                  <a:pt x="40" y="107"/>
                </a:cubicBezTo>
                <a:cubicBezTo>
                  <a:pt x="40" y="107"/>
                  <a:pt x="40" y="107"/>
                  <a:pt x="40" y="107"/>
                </a:cubicBezTo>
                <a:cubicBezTo>
                  <a:pt x="40" y="107"/>
                  <a:pt x="40" y="107"/>
                  <a:pt x="40" y="107"/>
                </a:cubicBezTo>
                <a:cubicBezTo>
                  <a:pt x="40" y="107"/>
                  <a:pt x="40" y="107"/>
                  <a:pt x="40" y="107"/>
                </a:cubicBezTo>
                <a:cubicBezTo>
                  <a:pt x="40" y="107"/>
                  <a:pt x="40" y="107"/>
                  <a:pt x="40" y="107"/>
                </a:cubicBezTo>
                <a:cubicBezTo>
                  <a:pt x="40" y="107"/>
                  <a:pt x="40" y="108"/>
                  <a:pt x="40" y="108"/>
                </a:cubicBezTo>
                <a:cubicBezTo>
                  <a:pt x="40" y="107"/>
                  <a:pt x="40" y="107"/>
                  <a:pt x="39" y="107"/>
                </a:cubicBezTo>
                <a:cubicBezTo>
                  <a:pt x="39" y="107"/>
                  <a:pt x="39" y="107"/>
                  <a:pt x="39" y="107"/>
                </a:cubicBezTo>
                <a:cubicBezTo>
                  <a:pt x="39" y="108"/>
                  <a:pt x="39" y="108"/>
                  <a:pt x="39" y="108"/>
                </a:cubicBezTo>
                <a:cubicBezTo>
                  <a:pt x="39" y="108"/>
                  <a:pt x="39" y="108"/>
                  <a:pt x="39" y="108"/>
                </a:cubicBezTo>
                <a:cubicBezTo>
                  <a:pt x="39" y="108"/>
                  <a:pt x="39" y="107"/>
                  <a:pt x="39" y="107"/>
                </a:cubicBezTo>
                <a:cubicBezTo>
                  <a:pt x="39" y="107"/>
                  <a:pt x="39" y="107"/>
                  <a:pt x="39" y="107"/>
                </a:cubicBezTo>
                <a:cubicBezTo>
                  <a:pt x="39" y="108"/>
                  <a:pt x="39" y="108"/>
                  <a:pt x="39" y="108"/>
                </a:cubicBezTo>
                <a:cubicBezTo>
                  <a:pt x="37" y="108"/>
                  <a:pt x="36" y="108"/>
                  <a:pt x="36" y="109"/>
                </a:cubicBezTo>
                <a:cubicBezTo>
                  <a:pt x="36" y="109"/>
                  <a:pt x="36" y="108"/>
                  <a:pt x="36" y="108"/>
                </a:cubicBezTo>
                <a:cubicBezTo>
                  <a:pt x="36" y="108"/>
                  <a:pt x="36" y="109"/>
                  <a:pt x="36" y="109"/>
                </a:cubicBezTo>
                <a:cubicBezTo>
                  <a:pt x="35" y="109"/>
                  <a:pt x="35" y="109"/>
                  <a:pt x="35" y="109"/>
                </a:cubicBezTo>
                <a:cubicBezTo>
                  <a:pt x="35" y="109"/>
                  <a:pt x="35" y="109"/>
                  <a:pt x="35" y="109"/>
                </a:cubicBezTo>
                <a:cubicBezTo>
                  <a:pt x="35" y="109"/>
                  <a:pt x="35" y="109"/>
                  <a:pt x="36" y="109"/>
                </a:cubicBezTo>
                <a:cubicBezTo>
                  <a:pt x="36" y="110"/>
                  <a:pt x="35" y="110"/>
                  <a:pt x="35" y="110"/>
                </a:cubicBezTo>
                <a:cubicBezTo>
                  <a:pt x="35" y="110"/>
                  <a:pt x="35" y="110"/>
                  <a:pt x="35" y="110"/>
                </a:cubicBezTo>
                <a:cubicBezTo>
                  <a:pt x="35" y="111"/>
                  <a:pt x="35" y="111"/>
                  <a:pt x="35" y="111"/>
                </a:cubicBezTo>
                <a:cubicBezTo>
                  <a:pt x="35" y="111"/>
                  <a:pt x="34" y="111"/>
                  <a:pt x="34" y="111"/>
                </a:cubicBezTo>
                <a:cubicBezTo>
                  <a:pt x="34" y="111"/>
                  <a:pt x="34" y="111"/>
                  <a:pt x="34" y="111"/>
                </a:cubicBezTo>
                <a:cubicBezTo>
                  <a:pt x="35" y="111"/>
                  <a:pt x="35" y="111"/>
                  <a:pt x="35" y="111"/>
                </a:cubicBezTo>
                <a:cubicBezTo>
                  <a:pt x="34" y="111"/>
                  <a:pt x="34" y="111"/>
                  <a:pt x="34" y="110"/>
                </a:cubicBezTo>
                <a:cubicBezTo>
                  <a:pt x="34" y="110"/>
                  <a:pt x="34" y="110"/>
                  <a:pt x="34" y="110"/>
                </a:cubicBezTo>
                <a:cubicBezTo>
                  <a:pt x="34" y="110"/>
                  <a:pt x="34" y="110"/>
                  <a:pt x="34" y="110"/>
                </a:cubicBezTo>
                <a:cubicBezTo>
                  <a:pt x="34" y="110"/>
                  <a:pt x="34" y="110"/>
                  <a:pt x="34" y="110"/>
                </a:cubicBezTo>
                <a:cubicBezTo>
                  <a:pt x="34" y="111"/>
                  <a:pt x="34" y="111"/>
                  <a:pt x="34" y="111"/>
                </a:cubicBezTo>
                <a:cubicBezTo>
                  <a:pt x="34" y="112"/>
                  <a:pt x="34" y="112"/>
                  <a:pt x="34" y="112"/>
                </a:cubicBezTo>
                <a:cubicBezTo>
                  <a:pt x="34" y="112"/>
                  <a:pt x="34" y="112"/>
                  <a:pt x="34" y="112"/>
                </a:cubicBezTo>
                <a:cubicBezTo>
                  <a:pt x="34" y="113"/>
                  <a:pt x="34" y="113"/>
                  <a:pt x="34" y="113"/>
                </a:cubicBezTo>
                <a:cubicBezTo>
                  <a:pt x="34" y="113"/>
                  <a:pt x="34" y="113"/>
                  <a:pt x="34" y="113"/>
                </a:cubicBezTo>
                <a:cubicBezTo>
                  <a:pt x="34" y="113"/>
                  <a:pt x="33" y="113"/>
                  <a:pt x="33" y="114"/>
                </a:cubicBezTo>
                <a:cubicBezTo>
                  <a:pt x="33" y="114"/>
                  <a:pt x="33" y="114"/>
                  <a:pt x="33" y="114"/>
                </a:cubicBezTo>
                <a:cubicBezTo>
                  <a:pt x="33" y="114"/>
                  <a:pt x="33" y="114"/>
                  <a:pt x="33" y="113"/>
                </a:cubicBezTo>
                <a:cubicBezTo>
                  <a:pt x="33" y="113"/>
                  <a:pt x="34" y="113"/>
                  <a:pt x="34" y="113"/>
                </a:cubicBezTo>
                <a:cubicBezTo>
                  <a:pt x="34" y="112"/>
                  <a:pt x="34" y="113"/>
                  <a:pt x="33" y="113"/>
                </a:cubicBezTo>
                <a:cubicBezTo>
                  <a:pt x="33" y="113"/>
                  <a:pt x="33" y="113"/>
                  <a:pt x="33" y="113"/>
                </a:cubicBezTo>
                <a:cubicBezTo>
                  <a:pt x="33" y="113"/>
                  <a:pt x="33" y="113"/>
                  <a:pt x="33" y="113"/>
                </a:cubicBezTo>
                <a:cubicBezTo>
                  <a:pt x="33" y="112"/>
                  <a:pt x="34" y="112"/>
                  <a:pt x="34"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3" y="111"/>
                  <a:pt x="33" y="111"/>
                  <a:pt x="33" y="112"/>
                </a:cubicBezTo>
                <a:cubicBezTo>
                  <a:pt x="33" y="112"/>
                  <a:pt x="33" y="112"/>
                  <a:pt x="33" y="112"/>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0"/>
                  <a:pt x="33" y="110"/>
                  <a:pt x="33" y="110"/>
                </a:cubicBezTo>
                <a:cubicBezTo>
                  <a:pt x="33" y="110"/>
                  <a:pt x="33" y="110"/>
                  <a:pt x="33" y="110"/>
                </a:cubicBezTo>
                <a:cubicBezTo>
                  <a:pt x="33" y="111"/>
                  <a:pt x="33" y="111"/>
                  <a:pt x="33" y="111"/>
                </a:cubicBezTo>
                <a:cubicBezTo>
                  <a:pt x="33" y="111"/>
                  <a:pt x="33" y="111"/>
                  <a:pt x="33" y="110"/>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1"/>
                </a:cubicBezTo>
                <a:cubicBezTo>
                  <a:pt x="33" y="111"/>
                  <a:pt x="33" y="111"/>
                  <a:pt x="33" y="112"/>
                </a:cubicBezTo>
                <a:cubicBezTo>
                  <a:pt x="33" y="112"/>
                  <a:pt x="33" y="112"/>
                  <a:pt x="33" y="112"/>
                </a:cubicBezTo>
                <a:cubicBezTo>
                  <a:pt x="33" y="112"/>
                  <a:pt x="33" y="112"/>
                  <a:pt x="33" y="112"/>
                </a:cubicBezTo>
                <a:cubicBezTo>
                  <a:pt x="33" y="112"/>
                  <a:pt x="33" y="112"/>
                  <a:pt x="33" y="112"/>
                </a:cubicBezTo>
                <a:cubicBezTo>
                  <a:pt x="33" y="112"/>
                  <a:pt x="33" y="112"/>
                  <a:pt x="33" y="112"/>
                </a:cubicBezTo>
                <a:cubicBezTo>
                  <a:pt x="32" y="112"/>
                  <a:pt x="32" y="112"/>
                  <a:pt x="32" y="112"/>
                </a:cubicBezTo>
                <a:cubicBezTo>
                  <a:pt x="33" y="112"/>
                  <a:pt x="33" y="112"/>
                  <a:pt x="33" y="112"/>
                </a:cubicBezTo>
                <a:cubicBezTo>
                  <a:pt x="33" y="112"/>
                  <a:pt x="32" y="112"/>
                  <a:pt x="32" y="112"/>
                </a:cubicBezTo>
                <a:cubicBezTo>
                  <a:pt x="32" y="112"/>
                  <a:pt x="32" y="112"/>
                  <a:pt x="32" y="112"/>
                </a:cubicBezTo>
                <a:cubicBezTo>
                  <a:pt x="32" y="112"/>
                  <a:pt x="32" y="112"/>
                  <a:pt x="32" y="112"/>
                </a:cubicBezTo>
                <a:cubicBezTo>
                  <a:pt x="32" y="112"/>
                  <a:pt x="32" y="112"/>
                  <a:pt x="32" y="112"/>
                </a:cubicBezTo>
                <a:cubicBezTo>
                  <a:pt x="32" y="112"/>
                  <a:pt x="33" y="112"/>
                  <a:pt x="33" y="113"/>
                </a:cubicBezTo>
                <a:cubicBezTo>
                  <a:pt x="33" y="113"/>
                  <a:pt x="33" y="113"/>
                  <a:pt x="33" y="113"/>
                </a:cubicBezTo>
                <a:cubicBezTo>
                  <a:pt x="33" y="113"/>
                  <a:pt x="33" y="113"/>
                  <a:pt x="33" y="113"/>
                </a:cubicBezTo>
                <a:cubicBezTo>
                  <a:pt x="33" y="113"/>
                  <a:pt x="32" y="113"/>
                  <a:pt x="32" y="113"/>
                </a:cubicBezTo>
                <a:cubicBezTo>
                  <a:pt x="32" y="113"/>
                  <a:pt x="33" y="113"/>
                  <a:pt x="33" y="113"/>
                </a:cubicBezTo>
                <a:cubicBezTo>
                  <a:pt x="33" y="113"/>
                  <a:pt x="33" y="113"/>
                  <a:pt x="33" y="113"/>
                </a:cubicBezTo>
                <a:cubicBezTo>
                  <a:pt x="33" y="113"/>
                  <a:pt x="33" y="113"/>
                  <a:pt x="33" y="113"/>
                </a:cubicBezTo>
                <a:cubicBezTo>
                  <a:pt x="33" y="113"/>
                  <a:pt x="33" y="113"/>
                  <a:pt x="33" y="113"/>
                </a:cubicBezTo>
                <a:cubicBezTo>
                  <a:pt x="33" y="113"/>
                  <a:pt x="33" y="113"/>
                  <a:pt x="33" y="113"/>
                </a:cubicBezTo>
                <a:cubicBezTo>
                  <a:pt x="33" y="113"/>
                  <a:pt x="33" y="113"/>
                  <a:pt x="33" y="113"/>
                </a:cubicBezTo>
                <a:cubicBezTo>
                  <a:pt x="33" y="113"/>
                  <a:pt x="33" y="113"/>
                  <a:pt x="33" y="113"/>
                </a:cubicBezTo>
                <a:cubicBezTo>
                  <a:pt x="33" y="113"/>
                  <a:pt x="33" y="113"/>
                  <a:pt x="32" y="113"/>
                </a:cubicBezTo>
                <a:cubicBezTo>
                  <a:pt x="33" y="113"/>
                  <a:pt x="33" y="113"/>
                  <a:pt x="33" y="113"/>
                </a:cubicBezTo>
                <a:cubicBezTo>
                  <a:pt x="33" y="113"/>
                  <a:pt x="33" y="113"/>
                  <a:pt x="33" y="113"/>
                </a:cubicBezTo>
                <a:cubicBezTo>
                  <a:pt x="33" y="113"/>
                  <a:pt x="33" y="114"/>
                  <a:pt x="33" y="114"/>
                </a:cubicBezTo>
                <a:cubicBezTo>
                  <a:pt x="33" y="114"/>
                  <a:pt x="33" y="114"/>
                  <a:pt x="33" y="114"/>
                </a:cubicBezTo>
                <a:cubicBezTo>
                  <a:pt x="33" y="114"/>
                  <a:pt x="33" y="114"/>
                  <a:pt x="33" y="114"/>
                </a:cubicBezTo>
                <a:cubicBezTo>
                  <a:pt x="33" y="114"/>
                  <a:pt x="32" y="114"/>
                  <a:pt x="32" y="113"/>
                </a:cubicBezTo>
                <a:cubicBezTo>
                  <a:pt x="32" y="113"/>
                  <a:pt x="32" y="113"/>
                  <a:pt x="32" y="113"/>
                </a:cubicBezTo>
                <a:cubicBezTo>
                  <a:pt x="32" y="114"/>
                  <a:pt x="32" y="114"/>
                  <a:pt x="32" y="114"/>
                </a:cubicBezTo>
                <a:cubicBezTo>
                  <a:pt x="32" y="114"/>
                  <a:pt x="33" y="114"/>
                  <a:pt x="33" y="114"/>
                </a:cubicBezTo>
                <a:cubicBezTo>
                  <a:pt x="33" y="114"/>
                  <a:pt x="33" y="114"/>
                  <a:pt x="33" y="114"/>
                </a:cubicBezTo>
                <a:cubicBezTo>
                  <a:pt x="33" y="114"/>
                  <a:pt x="33" y="114"/>
                  <a:pt x="33" y="114"/>
                </a:cubicBezTo>
                <a:cubicBezTo>
                  <a:pt x="33" y="114"/>
                  <a:pt x="33" y="114"/>
                  <a:pt x="33" y="115"/>
                </a:cubicBezTo>
                <a:cubicBezTo>
                  <a:pt x="33" y="115"/>
                  <a:pt x="33" y="115"/>
                  <a:pt x="33" y="115"/>
                </a:cubicBezTo>
                <a:cubicBezTo>
                  <a:pt x="33" y="115"/>
                  <a:pt x="33" y="115"/>
                  <a:pt x="34"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3" y="115"/>
                  <a:pt x="33" y="115"/>
                </a:cubicBezTo>
                <a:cubicBezTo>
                  <a:pt x="33" y="115"/>
                  <a:pt x="32" y="115"/>
                  <a:pt x="32" y="115"/>
                </a:cubicBezTo>
                <a:cubicBezTo>
                  <a:pt x="32" y="115"/>
                  <a:pt x="32" y="115"/>
                  <a:pt x="32" y="115"/>
                </a:cubicBezTo>
                <a:cubicBezTo>
                  <a:pt x="32" y="115"/>
                  <a:pt x="32" y="115"/>
                  <a:pt x="32" y="115"/>
                </a:cubicBezTo>
                <a:cubicBezTo>
                  <a:pt x="32" y="115"/>
                  <a:pt x="32" y="115"/>
                  <a:pt x="32" y="115"/>
                </a:cubicBezTo>
                <a:cubicBezTo>
                  <a:pt x="33" y="115"/>
                  <a:pt x="33" y="115"/>
                  <a:pt x="33" y="115"/>
                </a:cubicBezTo>
                <a:cubicBezTo>
                  <a:pt x="33" y="115"/>
                  <a:pt x="33" y="115"/>
                  <a:pt x="33" y="115"/>
                </a:cubicBezTo>
                <a:cubicBezTo>
                  <a:pt x="33" y="115"/>
                  <a:pt x="33" y="115"/>
                  <a:pt x="33" y="116"/>
                </a:cubicBezTo>
                <a:cubicBezTo>
                  <a:pt x="33" y="116"/>
                  <a:pt x="33" y="116"/>
                  <a:pt x="33" y="116"/>
                </a:cubicBezTo>
                <a:cubicBezTo>
                  <a:pt x="33" y="116"/>
                  <a:pt x="33" y="116"/>
                  <a:pt x="33" y="116"/>
                </a:cubicBezTo>
                <a:cubicBezTo>
                  <a:pt x="33" y="116"/>
                  <a:pt x="33" y="116"/>
                  <a:pt x="33" y="116"/>
                </a:cubicBezTo>
                <a:cubicBezTo>
                  <a:pt x="33" y="115"/>
                  <a:pt x="33" y="115"/>
                  <a:pt x="33" y="115"/>
                </a:cubicBezTo>
                <a:cubicBezTo>
                  <a:pt x="33" y="115"/>
                  <a:pt x="33" y="115"/>
                  <a:pt x="33" y="115"/>
                </a:cubicBezTo>
                <a:cubicBezTo>
                  <a:pt x="34" y="115"/>
                  <a:pt x="34" y="115"/>
                  <a:pt x="34" y="116"/>
                </a:cubicBezTo>
                <a:cubicBezTo>
                  <a:pt x="34" y="116"/>
                  <a:pt x="34" y="116"/>
                  <a:pt x="34" y="116"/>
                </a:cubicBezTo>
                <a:cubicBezTo>
                  <a:pt x="33" y="116"/>
                  <a:pt x="33" y="116"/>
                  <a:pt x="33" y="116"/>
                </a:cubicBezTo>
                <a:cubicBezTo>
                  <a:pt x="33" y="116"/>
                  <a:pt x="33" y="116"/>
                  <a:pt x="33" y="116"/>
                </a:cubicBezTo>
                <a:cubicBezTo>
                  <a:pt x="33" y="116"/>
                  <a:pt x="33" y="116"/>
                  <a:pt x="33" y="116"/>
                </a:cubicBezTo>
                <a:cubicBezTo>
                  <a:pt x="33" y="116"/>
                  <a:pt x="33" y="116"/>
                  <a:pt x="33" y="116"/>
                </a:cubicBezTo>
                <a:cubicBezTo>
                  <a:pt x="33" y="116"/>
                  <a:pt x="33" y="116"/>
                  <a:pt x="33" y="116"/>
                </a:cubicBezTo>
                <a:cubicBezTo>
                  <a:pt x="32" y="116"/>
                  <a:pt x="32" y="116"/>
                  <a:pt x="32" y="116"/>
                </a:cubicBezTo>
                <a:cubicBezTo>
                  <a:pt x="32" y="116"/>
                  <a:pt x="32" y="116"/>
                  <a:pt x="32" y="116"/>
                </a:cubicBezTo>
                <a:cubicBezTo>
                  <a:pt x="32" y="116"/>
                  <a:pt x="33" y="116"/>
                  <a:pt x="33" y="116"/>
                </a:cubicBezTo>
                <a:cubicBezTo>
                  <a:pt x="33" y="116"/>
                  <a:pt x="33" y="116"/>
                  <a:pt x="33" y="116"/>
                </a:cubicBezTo>
                <a:cubicBezTo>
                  <a:pt x="33" y="116"/>
                  <a:pt x="33" y="116"/>
                  <a:pt x="32" y="117"/>
                </a:cubicBezTo>
                <a:cubicBezTo>
                  <a:pt x="32" y="116"/>
                  <a:pt x="32" y="116"/>
                  <a:pt x="32" y="116"/>
                </a:cubicBezTo>
                <a:cubicBezTo>
                  <a:pt x="32" y="116"/>
                  <a:pt x="32" y="116"/>
                  <a:pt x="32" y="117"/>
                </a:cubicBezTo>
                <a:cubicBezTo>
                  <a:pt x="32" y="117"/>
                  <a:pt x="32" y="117"/>
                  <a:pt x="32" y="117"/>
                </a:cubicBezTo>
                <a:cubicBezTo>
                  <a:pt x="32" y="117"/>
                  <a:pt x="33" y="116"/>
                  <a:pt x="33" y="116"/>
                </a:cubicBezTo>
                <a:cubicBezTo>
                  <a:pt x="33" y="117"/>
                  <a:pt x="33" y="117"/>
                  <a:pt x="33" y="117"/>
                </a:cubicBezTo>
                <a:cubicBezTo>
                  <a:pt x="33" y="117"/>
                  <a:pt x="33" y="117"/>
                  <a:pt x="33" y="117"/>
                </a:cubicBezTo>
                <a:cubicBezTo>
                  <a:pt x="33" y="117"/>
                  <a:pt x="33" y="117"/>
                  <a:pt x="33" y="117"/>
                </a:cubicBezTo>
                <a:cubicBezTo>
                  <a:pt x="32" y="117"/>
                  <a:pt x="32" y="117"/>
                  <a:pt x="32" y="117"/>
                </a:cubicBezTo>
                <a:cubicBezTo>
                  <a:pt x="31" y="117"/>
                  <a:pt x="31" y="118"/>
                  <a:pt x="31" y="118"/>
                </a:cubicBezTo>
                <a:cubicBezTo>
                  <a:pt x="31" y="118"/>
                  <a:pt x="30" y="118"/>
                  <a:pt x="30" y="118"/>
                </a:cubicBezTo>
                <a:cubicBezTo>
                  <a:pt x="30" y="118"/>
                  <a:pt x="30" y="119"/>
                  <a:pt x="29" y="119"/>
                </a:cubicBezTo>
                <a:cubicBezTo>
                  <a:pt x="29" y="120"/>
                  <a:pt x="28" y="120"/>
                  <a:pt x="28" y="120"/>
                </a:cubicBezTo>
                <a:cubicBezTo>
                  <a:pt x="28" y="120"/>
                  <a:pt x="27" y="121"/>
                  <a:pt x="27" y="121"/>
                </a:cubicBezTo>
                <a:cubicBezTo>
                  <a:pt x="27" y="121"/>
                  <a:pt x="27" y="122"/>
                  <a:pt x="27" y="122"/>
                </a:cubicBezTo>
                <a:cubicBezTo>
                  <a:pt x="27" y="123"/>
                  <a:pt x="28" y="124"/>
                  <a:pt x="28" y="125"/>
                </a:cubicBezTo>
                <a:cubicBezTo>
                  <a:pt x="28" y="125"/>
                  <a:pt x="28" y="126"/>
                  <a:pt x="28" y="126"/>
                </a:cubicBezTo>
                <a:cubicBezTo>
                  <a:pt x="28" y="126"/>
                  <a:pt x="28" y="127"/>
                  <a:pt x="28" y="127"/>
                </a:cubicBezTo>
                <a:cubicBezTo>
                  <a:pt x="29" y="128"/>
                  <a:pt x="28" y="129"/>
                  <a:pt x="28" y="129"/>
                </a:cubicBezTo>
                <a:cubicBezTo>
                  <a:pt x="28" y="129"/>
                  <a:pt x="28" y="129"/>
                  <a:pt x="28" y="129"/>
                </a:cubicBezTo>
                <a:cubicBezTo>
                  <a:pt x="28" y="129"/>
                  <a:pt x="28" y="129"/>
                  <a:pt x="28" y="129"/>
                </a:cubicBezTo>
                <a:cubicBezTo>
                  <a:pt x="28" y="129"/>
                  <a:pt x="28" y="129"/>
                  <a:pt x="27" y="129"/>
                </a:cubicBezTo>
                <a:cubicBezTo>
                  <a:pt x="27" y="129"/>
                  <a:pt x="27" y="128"/>
                  <a:pt x="27" y="128"/>
                </a:cubicBezTo>
                <a:cubicBezTo>
                  <a:pt x="26" y="128"/>
                  <a:pt x="27" y="128"/>
                  <a:pt x="26" y="128"/>
                </a:cubicBezTo>
                <a:cubicBezTo>
                  <a:pt x="26" y="128"/>
                  <a:pt x="26" y="127"/>
                  <a:pt x="26" y="127"/>
                </a:cubicBezTo>
                <a:cubicBezTo>
                  <a:pt x="26" y="127"/>
                  <a:pt x="26" y="127"/>
                  <a:pt x="26" y="127"/>
                </a:cubicBezTo>
                <a:cubicBezTo>
                  <a:pt x="26" y="127"/>
                  <a:pt x="26" y="127"/>
                  <a:pt x="26" y="127"/>
                </a:cubicBezTo>
                <a:cubicBezTo>
                  <a:pt x="26" y="127"/>
                  <a:pt x="26" y="126"/>
                  <a:pt x="25" y="126"/>
                </a:cubicBezTo>
                <a:cubicBezTo>
                  <a:pt x="26" y="126"/>
                  <a:pt x="26" y="126"/>
                  <a:pt x="26" y="126"/>
                </a:cubicBezTo>
                <a:cubicBezTo>
                  <a:pt x="26" y="126"/>
                  <a:pt x="26" y="126"/>
                  <a:pt x="26" y="126"/>
                </a:cubicBezTo>
                <a:cubicBezTo>
                  <a:pt x="26" y="126"/>
                  <a:pt x="25" y="126"/>
                  <a:pt x="25" y="126"/>
                </a:cubicBezTo>
                <a:cubicBezTo>
                  <a:pt x="25" y="126"/>
                  <a:pt x="25" y="126"/>
                  <a:pt x="25" y="126"/>
                </a:cubicBezTo>
                <a:cubicBezTo>
                  <a:pt x="25" y="125"/>
                  <a:pt x="25" y="125"/>
                  <a:pt x="25" y="124"/>
                </a:cubicBezTo>
                <a:cubicBezTo>
                  <a:pt x="25" y="124"/>
                  <a:pt x="25" y="124"/>
                  <a:pt x="25" y="124"/>
                </a:cubicBezTo>
                <a:cubicBezTo>
                  <a:pt x="25" y="124"/>
                  <a:pt x="25" y="123"/>
                  <a:pt x="24" y="123"/>
                </a:cubicBezTo>
                <a:cubicBezTo>
                  <a:pt x="24" y="125"/>
                  <a:pt x="24" y="126"/>
                  <a:pt x="24" y="128"/>
                </a:cubicBezTo>
                <a:cubicBezTo>
                  <a:pt x="24" y="129"/>
                  <a:pt x="24" y="131"/>
                  <a:pt x="24" y="132"/>
                </a:cubicBezTo>
                <a:cubicBezTo>
                  <a:pt x="24" y="132"/>
                  <a:pt x="25" y="132"/>
                  <a:pt x="25" y="132"/>
                </a:cubicBezTo>
                <a:cubicBezTo>
                  <a:pt x="25" y="132"/>
                  <a:pt x="26" y="132"/>
                  <a:pt x="26" y="132"/>
                </a:cubicBezTo>
                <a:cubicBezTo>
                  <a:pt x="27" y="132"/>
                  <a:pt x="27" y="132"/>
                  <a:pt x="28" y="132"/>
                </a:cubicBezTo>
                <a:cubicBezTo>
                  <a:pt x="28" y="132"/>
                  <a:pt x="28" y="132"/>
                  <a:pt x="28" y="132"/>
                </a:cubicBezTo>
                <a:cubicBezTo>
                  <a:pt x="29" y="132"/>
                  <a:pt x="29" y="132"/>
                  <a:pt x="29" y="133"/>
                </a:cubicBezTo>
                <a:cubicBezTo>
                  <a:pt x="30" y="133"/>
                  <a:pt x="31" y="133"/>
                  <a:pt x="31" y="133"/>
                </a:cubicBezTo>
                <a:cubicBezTo>
                  <a:pt x="31" y="133"/>
                  <a:pt x="31" y="134"/>
                  <a:pt x="32" y="134"/>
                </a:cubicBezTo>
                <a:cubicBezTo>
                  <a:pt x="32" y="134"/>
                  <a:pt x="33" y="134"/>
                  <a:pt x="34" y="134"/>
                </a:cubicBezTo>
                <a:cubicBezTo>
                  <a:pt x="33" y="134"/>
                  <a:pt x="33" y="135"/>
                  <a:pt x="33" y="135"/>
                </a:cubicBezTo>
                <a:cubicBezTo>
                  <a:pt x="33" y="135"/>
                  <a:pt x="33" y="135"/>
                  <a:pt x="33" y="135"/>
                </a:cubicBezTo>
                <a:cubicBezTo>
                  <a:pt x="34" y="135"/>
                  <a:pt x="35" y="135"/>
                  <a:pt x="35" y="135"/>
                </a:cubicBezTo>
                <a:cubicBezTo>
                  <a:pt x="35" y="135"/>
                  <a:pt x="35" y="135"/>
                  <a:pt x="35" y="135"/>
                </a:cubicBezTo>
                <a:cubicBezTo>
                  <a:pt x="35" y="135"/>
                  <a:pt x="34" y="136"/>
                  <a:pt x="34" y="136"/>
                </a:cubicBezTo>
                <a:cubicBezTo>
                  <a:pt x="33" y="136"/>
                  <a:pt x="33" y="136"/>
                  <a:pt x="33" y="135"/>
                </a:cubicBezTo>
                <a:cubicBezTo>
                  <a:pt x="32" y="135"/>
                  <a:pt x="32" y="136"/>
                  <a:pt x="31" y="136"/>
                </a:cubicBezTo>
                <a:cubicBezTo>
                  <a:pt x="31" y="136"/>
                  <a:pt x="31" y="136"/>
                  <a:pt x="31" y="136"/>
                </a:cubicBezTo>
                <a:cubicBezTo>
                  <a:pt x="31" y="136"/>
                  <a:pt x="31" y="135"/>
                  <a:pt x="31" y="135"/>
                </a:cubicBezTo>
                <a:cubicBezTo>
                  <a:pt x="32" y="135"/>
                  <a:pt x="32" y="135"/>
                  <a:pt x="32" y="135"/>
                </a:cubicBezTo>
                <a:cubicBezTo>
                  <a:pt x="31" y="135"/>
                  <a:pt x="31" y="135"/>
                  <a:pt x="30" y="134"/>
                </a:cubicBezTo>
                <a:cubicBezTo>
                  <a:pt x="30" y="134"/>
                  <a:pt x="30" y="134"/>
                  <a:pt x="30" y="134"/>
                </a:cubicBezTo>
                <a:cubicBezTo>
                  <a:pt x="30" y="133"/>
                  <a:pt x="29" y="134"/>
                  <a:pt x="29" y="134"/>
                </a:cubicBezTo>
                <a:cubicBezTo>
                  <a:pt x="28" y="133"/>
                  <a:pt x="28" y="133"/>
                  <a:pt x="28" y="133"/>
                </a:cubicBezTo>
                <a:cubicBezTo>
                  <a:pt x="27" y="133"/>
                  <a:pt x="26" y="133"/>
                  <a:pt x="26" y="133"/>
                </a:cubicBezTo>
                <a:cubicBezTo>
                  <a:pt x="26" y="133"/>
                  <a:pt x="26" y="133"/>
                  <a:pt x="26" y="132"/>
                </a:cubicBezTo>
                <a:cubicBezTo>
                  <a:pt x="26" y="132"/>
                  <a:pt x="26" y="132"/>
                  <a:pt x="26" y="132"/>
                </a:cubicBezTo>
                <a:cubicBezTo>
                  <a:pt x="26" y="132"/>
                  <a:pt x="26" y="132"/>
                  <a:pt x="26" y="132"/>
                </a:cubicBezTo>
                <a:cubicBezTo>
                  <a:pt x="25" y="132"/>
                  <a:pt x="25" y="132"/>
                  <a:pt x="24" y="133"/>
                </a:cubicBezTo>
                <a:cubicBezTo>
                  <a:pt x="24" y="133"/>
                  <a:pt x="24" y="133"/>
                  <a:pt x="24" y="133"/>
                </a:cubicBezTo>
                <a:cubicBezTo>
                  <a:pt x="24" y="138"/>
                  <a:pt x="25" y="144"/>
                  <a:pt x="26" y="149"/>
                </a:cubicBezTo>
                <a:cubicBezTo>
                  <a:pt x="26" y="149"/>
                  <a:pt x="26" y="149"/>
                  <a:pt x="27" y="149"/>
                </a:cubicBezTo>
                <a:cubicBezTo>
                  <a:pt x="27" y="149"/>
                  <a:pt x="27" y="149"/>
                  <a:pt x="28" y="148"/>
                </a:cubicBezTo>
                <a:cubicBezTo>
                  <a:pt x="28" y="148"/>
                  <a:pt x="28" y="148"/>
                  <a:pt x="28" y="148"/>
                </a:cubicBezTo>
                <a:cubicBezTo>
                  <a:pt x="29" y="148"/>
                  <a:pt x="29" y="148"/>
                  <a:pt x="29" y="148"/>
                </a:cubicBezTo>
                <a:cubicBezTo>
                  <a:pt x="29" y="148"/>
                  <a:pt x="29" y="148"/>
                  <a:pt x="30" y="148"/>
                </a:cubicBezTo>
                <a:cubicBezTo>
                  <a:pt x="30" y="148"/>
                  <a:pt x="30" y="148"/>
                  <a:pt x="30" y="148"/>
                </a:cubicBezTo>
                <a:cubicBezTo>
                  <a:pt x="31" y="148"/>
                  <a:pt x="31" y="149"/>
                  <a:pt x="32" y="150"/>
                </a:cubicBezTo>
                <a:cubicBezTo>
                  <a:pt x="32" y="150"/>
                  <a:pt x="31" y="150"/>
                  <a:pt x="31" y="150"/>
                </a:cubicBezTo>
                <a:cubicBezTo>
                  <a:pt x="31" y="150"/>
                  <a:pt x="31" y="150"/>
                  <a:pt x="31" y="150"/>
                </a:cubicBezTo>
                <a:cubicBezTo>
                  <a:pt x="31" y="150"/>
                  <a:pt x="31" y="150"/>
                  <a:pt x="31" y="150"/>
                </a:cubicBezTo>
                <a:cubicBezTo>
                  <a:pt x="31" y="150"/>
                  <a:pt x="31" y="150"/>
                  <a:pt x="31" y="151"/>
                </a:cubicBezTo>
                <a:cubicBezTo>
                  <a:pt x="31" y="150"/>
                  <a:pt x="31" y="150"/>
                  <a:pt x="31" y="150"/>
                </a:cubicBezTo>
                <a:cubicBezTo>
                  <a:pt x="32" y="150"/>
                  <a:pt x="32" y="149"/>
                  <a:pt x="32" y="150"/>
                </a:cubicBezTo>
                <a:cubicBezTo>
                  <a:pt x="33" y="150"/>
                  <a:pt x="33" y="150"/>
                  <a:pt x="33" y="150"/>
                </a:cubicBezTo>
                <a:cubicBezTo>
                  <a:pt x="33" y="150"/>
                  <a:pt x="33" y="150"/>
                  <a:pt x="33" y="150"/>
                </a:cubicBezTo>
                <a:cubicBezTo>
                  <a:pt x="32" y="150"/>
                  <a:pt x="32" y="150"/>
                  <a:pt x="32" y="151"/>
                </a:cubicBezTo>
                <a:cubicBezTo>
                  <a:pt x="32" y="151"/>
                  <a:pt x="32" y="151"/>
                  <a:pt x="32" y="152"/>
                </a:cubicBezTo>
                <a:cubicBezTo>
                  <a:pt x="32" y="152"/>
                  <a:pt x="32" y="152"/>
                  <a:pt x="32" y="153"/>
                </a:cubicBezTo>
                <a:cubicBezTo>
                  <a:pt x="32" y="153"/>
                  <a:pt x="32" y="153"/>
                  <a:pt x="32" y="154"/>
                </a:cubicBezTo>
                <a:cubicBezTo>
                  <a:pt x="33" y="154"/>
                  <a:pt x="33" y="153"/>
                  <a:pt x="33" y="153"/>
                </a:cubicBezTo>
                <a:cubicBezTo>
                  <a:pt x="33" y="153"/>
                  <a:pt x="33" y="152"/>
                  <a:pt x="32" y="152"/>
                </a:cubicBezTo>
                <a:cubicBezTo>
                  <a:pt x="32" y="152"/>
                  <a:pt x="32" y="152"/>
                  <a:pt x="32" y="151"/>
                </a:cubicBezTo>
                <a:cubicBezTo>
                  <a:pt x="32" y="151"/>
                  <a:pt x="32" y="151"/>
                  <a:pt x="32" y="151"/>
                </a:cubicBezTo>
                <a:cubicBezTo>
                  <a:pt x="33" y="151"/>
                  <a:pt x="34" y="151"/>
                  <a:pt x="34" y="151"/>
                </a:cubicBezTo>
                <a:cubicBezTo>
                  <a:pt x="34" y="151"/>
                  <a:pt x="34" y="150"/>
                  <a:pt x="34" y="150"/>
                </a:cubicBezTo>
                <a:cubicBezTo>
                  <a:pt x="34" y="150"/>
                  <a:pt x="34" y="150"/>
                  <a:pt x="34" y="150"/>
                </a:cubicBezTo>
                <a:cubicBezTo>
                  <a:pt x="34" y="150"/>
                  <a:pt x="34" y="150"/>
                  <a:pt x="34" y="150"/>
                </a:cubicBezTo>
                <a:cubicBezTo>
                  <a:pt x="34" y="150"/>
                  <a:pt x="34" y="150"/>
                  <a:pt x="34" y="150"/>
                </a:cubicBezTo>
                <a:cubicBezTo>
                  <a:pt x="34" y="150"/>
                  <a:pt x="34" y="150"/>
                  <a:pt x="35" y="151"/>
                </a:cubicBezTo>
                <a:cubicBezTo>
                  <a:pt x="35" y="151"/>
                  <a:pt x="36" y="151"/>
                  <a:pt x="36" y="151"/>
                </a:cubicBezTo>
                <a:cubicBezTo>
                  <a:pt x="36" y="152"/>
                  <a:pt x="36" y="152"/>
                  <a:pt x="36" y="152"/>
                </a:cubicBezTo>
                <a:cubicBezTo>
                  <a:pt x="37" y="152"/>
                  <a:pt x="38" y="152"/>
                  <a:pt x="38" y="152"/>
                </a:cubicBezTo>
                <a:cubicBezTo>
                  <a:pt x="39" y="152"/>
                  <a:pt x="39" y="153"/>
                  <a:pt x="40" y="152"/>
                </a:cubicBezTo>
                <a:cubicBezTo>
                  <a:pt x="41" y="152"/>
                  <a:pt x="41" y="152"/>
                  <a:pt x="41" y="152"/>
                </a:cubicBezTo>
                <a:cubicBezTo>
                  <a:pt x="42" y="152"/>
                  <a:pt x="43" y="152"/>
                  <a:pt x="43" y="152"/>
                </a:cubicBezTo>
                <a:cubicBezTo>
                  <a:pt x="43" y="152"/>
                  <a:pt x="43" y="152"/>
                  <a:pt x="43" y="152"/>
                </a:cubicBezTo>
                <a:cubicBezTo>
                  <a:pt x="43" y="152"/>
                  <a:pt x="43" y="152"/>
                  <a:pt x="43" y="152"/>
                </a:cubicBezTo>
                <a:cubicBezTo>
                  <a:pt x="43" y="152"/>
                  <a:pt x="43" y="152"/>
                  <a:pt x="43" y="152"/>
                </a:cubicBezTo>
                <a:cubicBezTo>
                  <a:pt x="43" y="152"/>
                  <a:pt x="43" y="152"/>
                  <a:pt x="42" y="152"/>
                </a:cubicBezTo>
                <a:cubicBezTo>
                  <a:pt x="42" y="152"/>
                  <a:pt x="42" y="152"/>
                  <a:pt x="42" y="152"/>
                </a:cubicBezTo>
                <a:cubicBezTo>
                  <a:pt x="43" y="152"/>
                  <a:pt x="43" y="152"/>
                  <a:pt x="43" y="153"/>
                </a:cubicBezTo>
                <a:cubicBezTo>
                  <a:pt x="43" y="153"/>
                  <a:pt x="43" y="153"/>
                  <a:pt x="43" y="153"/>
                </a:cubicBezTo>
                <a:cubicBezTo>
                  <a:pt x="43" y="153"/>
                  <a:pt x="43" y="153"/>
                  <a:pt x="43" y="152"/>
                </a:cubicBezTo>
                <a:cubicBezTo>
                  <a:pt x="44" y="153"/>
                  <a:pt x="44" y="153"/>
                  <a:pt x="44" y="153"/>
                </a:cubicBezTo>
                <a:cubicBezTo>
                  <a:pt x="44" y="153"/>
                  <a:pt x="44" y="153"/>
                  <a:pt x="44" y="153"/>
                </a:cubicBezTo>
                <a:cubicBezTo>
                  <a:pt x="44" y="153"/>
                  <a:pt x="45" y="153"/>
                  <a:pt x="45" y="153"/>
                </a:cubicBezTo>
                <a:cubicBezTo>
                  <a:pt x="45" y="153"/>
                  <a:pt x="45" y="153"/>
                  <a:pt x="45" y="153"/>
                </a:cubicBezTo>
                <a:cubicBezTo>
                  <a:pt x="44" y="153"/>
                  <a:pt x="45" y="154"/>
                  <a:pt x="44" y="154"/>
                </a:cubicBezTo>
                <a:cubicBezTo>
                  <a:pt x="44" y="154"/>
                  <a:pt x="44" y="154"/>
                  <a:pt x="44" y="154"/>
                </a:cubicBezTo>
                <a:cubicBezTo>
                  <a:pt x="44" y="154"/>
                  <a:pt x="44" y="154"/>
                  <a:pt x="45" y="154"/>
                </a:cubicBezTo>
                <a:cubicBezTo>
                  <a:pt x="45" y="154"/>
                  <a:pt x="45" y="154"/>
                  <a:pt x="46" y="154"/>
                </a:cubicBezTo>
                <a:cubicBezTo>
                  <a:pt x="46" y="154"/>
                  <a:pt x="47" y="155"/>
                  <a:pt x="47" y="155"/>
                </a:cubicBezTo>
                <a:cubicBezTo>
                  <a:pt x="48" y="156"/>
                  <a:pt x="48" y="156"/>
                  <a:pt x="48" y="157"/>
                </a:cubicBezTo>
                <a:cubicBezTo>
                  <a:pt x="48" y="156"/>
                  <a:pt x="48" y="156"/>
                  <a:pt x="48" y="156"/>
                </a:cubicBezTo>
                <a:cubicBezTo>
                  <a:pt x="48" y="156"/>
                  <a:pt x="48" y="156"/>
                  <a:pt x="48" y="156"/>
                </a:cubicBezTo>
                <a:cubicBezTo>
                  <a:pt x="48" y="156"/>
                  <a:pt x="49" y="157"/>
                  <a:pt x="49" y="157"/>
                </a:cubicBezTo>
                <a:cubicBezTo>
                  <a:pt x="49" y="157"/>
                  <a:pt x="49" y="157"/>
                  <a:pt x="49" y="157"/>
                </a:cubicBezTo>
                <a:cubicBezTo>
                  <a:pt x="49" y="157"/>
                  <a:pt x="49" y="157"/>
                  <a:pt x="49" y="157"/>
                </a:cubicBezTo>
                <a:cubicBezTo>
                  <a:pt x="50" y="157"/>
                  <a:pt x="50" y="157"/>
                  <a:pt x="51" y="157"/>
                </a:cubicBezTo>
                <a:cubicBezTo>
                  <a:pt x="51" y="157"/>
                  <a:pt x="51" y="157"/>
                  <a:pt x="51" y="157"/>
                </a:cubicBezTo>
                <a:cubicBezTo>
                  <a:pt x="51" y="157"/>
                  <a:pt x="52" y="157"/>
                  <a:pt x="53" y="157"/>
                </a:cubicBezTo>
                <a:cubicBezTo>
                  <a:pt x="53" y="158"/>
                  <a:pt x="54" y="158"/>
                  <a:pt x="54" y="158"/>
                </a:cubicBezTo>
                <a:cubicBezTo>
                  <a:pt x="54" y="158"/>
                  <a:pt x="56" y="159"/>
                  <a:pt x="56" y="159"/>
                </a:cubicBezTo>
                <a:cubicBezTo>
                  <a:pt x="56" y="159"/>
                  <a:pt x="56" y="159"/>
                  <a:pt x="56" y="159"/>
                </a:cubicBezTo>
                <a:cubicBezTo>
                  <a:pt x="56" y="159"/>
                  <a:pt x="56" y="160"/>
                  <a:pt x="56" y="160"/>
                </a:cubicBezTo>
                <a:cubicBezTo>
                  <a:pt x="56" y="161"/>
                  <a:pt x="57" y="162"/>
                  <a:pt x="58" y="162"/>
                </a:cubicBezTo>
                <a:cubicBezTo>
                  <a:pt x="58" y="162"/>
                  <a:pt x="58" y="163"/>
                  <a:pt x="58" y="163"/>
                </a:cubicBezTo>
                <a:cubicBezTo>
                  <a:pt x="57" y="163"/>
                  <a:pt x="57" y="164"/>
                  <a:pt x="57" y="164"/>
                </a:cubicBezTo>
                <a:cubicBezTo>
                  <a:pt x="57" y="164"/>
                  <a:pt x="56" y="164"/>
                  <a:pt x="56" y="165"/>
                </a:cubicBezTo>
                <a:cubicBezTo>
                  <a:pt x="55" y="165"/>
                  <a:pt x="55" y="166"/>
                  <a:pt x="55" y="166"/>
                </a:cubicBezTo>
                <a:cubicBezTo>
                  <a:pt x="55" y="166"/>
                  <a:pt x="55" y="166"/>
                  <a:pt x="55" y="166"/>
                </a:cubicBezTo>
                <a:cubicBezTo>
                  <a:pt x="56" y="166"/>
                  <a:pt x="56" y="166"/>
                  <a:pt x="56" y="166"/>
                </a:cubicBezTo>
                <a:cubicBezTo>
                  <a:pt x="57" y="166"/>
                  <a:pt x="57" y="166"/>
                  <a:pt x="57" y="166"/>
                </a:cubicBezTo>
                <a:cubicBezTo>
                  <a:pt x="57" y="167"/>
                  <a:pt x="58" y="166"/>
                  <a:pt x="58" y="166"/>
                </a:cubicBezTo>
                <a:cubicBezTo>
                  <a:pt x="58" y="167"/>
                  <a:pt x="58" y="167"/>
                  <a:pt x="58" y="167"/>
                </a:cubicBezTo>
                <a:cubicBezTo>
                  <a:pt x="58" y="167"/>
                  <a:pt x="58" y="167"/>
                  <a:pt x="58" y="167"/>
                </a:cubicBezTo>
                <a:cubicBezTo>
                  <a:pt x="59" y="166"/>
                  <a:pt x="59" y="166"/>
                  <a:pt x="59" y="166"/>
                </a:cubicBezTo>
                <a:cubicBezTo>
                  <a:pt x="60" y="166"/>
                  <a:pt x="60" y="165"/>
                  <a:pt x="60" y="165"/>
                </a:cubicBezTo>
                <a:cubicBezTo>
                  <a:pt x="60" y="165"/>
                  <a:pt x="61" y="165"/>
                  <a:pt x="61" y="165"/>
                </a:cubicBezTo>
                <a:cubicBezTo>
                  <a:pt x="61" y="165"/>
                  <a:pt x="61" y="165"/>
                  <a:pt x="61" y="165"/>
                </a:cubicBezTo>
                <a:cubicBezTo>
                  <a:pt x="62" y="166"/>
                  <a:pt x="63" y="166"/>
                  <a:pt x="63" y="166"/>
                </a:cubicBezTo>
                <a:cubicBezTo>
                  <a:pt x="63" y="166"/>
                  <a:pt x="63" y="166"/>
                  <a:pt x="63" y="166"/>
                </a:cubicBezTo>
                <a:cubicBezTo>
                  <a:pt x="63" y="166"/>
                  <a:pt x="63" y="166"/>
                  <a:pt x="63" y="166"/>
                </a:cubicBezTo>
                <a:cubicBezTo>
                  <a:pt x="64" y="166"/>
                  <a:pt x="64" y="167"/>
                  <a:pt x="64" y="167"/>
                </a:cubicBezTo>
                <a:cubicBezTo>
                  <a:pt x="64" y="167"/>
                  <a:pt x="64" y="167"/>
                  <a:pt x="64" y="168"/>
                </a:cubicBezTo>
                <a:cubicBezTo>
                  <a:pt x="64" y="168"/>
                  <a:pt x="65" y="167"/>
                  <a:pt x="65" y="167"/>
                </a:cubicBezTo>
                <a:cubicBezTo>
                  <a:pt x="66" y="167"/>
                  <a:pt x="66" y="167"/>
                  <a:pt x="67" y="168"/>
                </a:cubicBezTo>
                <a:cubicBezTo>
                  <a:pt x="67" y="168"/>
                  <a:pt x="67" y="168"/>
                  <a:pt x="68" y="168"/>
                </a:cubicBezTo>
                <a:cubicBezTo>
                  <a:pt x="68" y="168"/>
                  <a:pt x="69" y="167"/>
                  <a:pt x="70" y="168"/>
                </a:cubicBezTo>
                <a:cubicBezTo>
                  <a:pt x="71" y="168"/>
                  <a:pt x="71" y="169"/>
                  <a:pt x="72" y="170"/>
                </a:cubicBezTo>
                <a:cubicBezTo>
                  <a:pt x="73" y="170"/>
                  <a:pt x="74" y="170"/>
                  <a:pt x="74" y="170"/>
                </a:cubicBezTo>
                <a:cubicBezTo>
                  <a:pt x="75" y="170"/>
                  <a:pt x="75" y="173"/>
                  <a:pt x="75" y="173"/>
                </a:cubicBezTo>
                <a:cubicBezTo>
                  <a:pt x="75" y="175"/>
                  <a:pt x="74" y="176"/>
                  <a:pt x="73" y="177"/>
                </a:cubicBezTo>
                <a:cubicBezTo>
                  <a:pt x="73" y="177"/>
                  <a:pt x="73" y="177"/>
                  <a:pt x="72" y="177"/>
                </a:cubicBezTo>
                <a:cubicBezTo>
                  <a:pt x="72" y="177"/>
                  <a:pt x="72" y="177"/>
                  <a:pt x="72" y="178"/>
                </a:cubicBezTo>
                <a:cubicBezTo>
                  <a:pt x="72" y="178"/>
                  <a:pt x="72" y="179"/>
                  <a:pt x="71" y="179"/>
                </a:cubicBezTo>
                <a:cubicBezTo>
                  <a:pt x="71" y="179"/>
                  <a:pt x="71" y="179"/>
                  <a:pt x="71" y="179"/>
                </a:cubicBezTo>
                <a:cubicBezTo>
                  <a:pt x="71" y="179"/>
                  <a:pt x="71" y="179"/>
                  <a:pt x="71" y="179"/>
                </a:cubicBezTo>
                <a:cubicBezTo>
                  <a:pt x="71" y="179"/>
                  <a:pt x="71" y="179"/>
                  <a:pt x="71" y="179"/>
                </a:cubicBezTo>
                <a:cubicBezTo>
                  <a:pt x="71" y="180"/>
                  <a:pt x="70" y="180"/>
                  <a:pt x="70" y="181"/>
                </a:cubicBezTo>
                <a:cubicBezTo>
                  <a:pt x="70" y="182"/>
                  <a:pt x="70" y="182"/>
                  <a:pt x="70" y="183"/>
                </a:cubicBezTo>
                <a:cubicBezTo>
                  <a:pt x="71" y="183"/>
                  <a:pt x="70" y="184"/>
                  <a:pt x="70" y="184"/>
                </a:cubicBezTo>
                <a:cubicBezTo>
                  <a:pt x="70" y="185"/>
                  <a:pt x="70" y="185"/>
                  <a:pt x="70" y="185"/>
                </a:cubicBezTo>
                <a:cubicBezTo>
                  <a:pt x="70" y="185"/>
                  <a:pt x="69" y="186"/>
                  <a:pt x="69" y="187"/>
                </a:cubicBezTo>
                <a:cubicBezTo>
                  <a:pt x="70" y="187"/>
                  <a:pt x="70" y="187"/>
                  <a:pt x="70" y="187"/>
                </a:cubicBezTo>
                <a:cubicBezTo>
                  <a:pt x="69" y="188"/>
                  <a:pt x="69" y="188"/>
                  <a:pt x="69" y="188"/>
                </a:cubicBezTo>
                <a:cubicBezTo>
                  <a:pt x="69" y="188"/>
                  <a:pt x="69" y="188"/>
                  <a:pt x="69" y="189"/>
                </a:cubicBezTo>
                <a:cubicBezTo>
                  <a:pt x="68" y="189"/>
                  <a:pt x="68" y="189"/>
                  <a:pt x="68" y="190"/>
                </a:cubicBezTo>
                <a:cubicBezTo>
                  <a:pt x="68" y="190"/>
                  <a:pt x="68" y="190"/>
                  <a:pt x="68" y="190"/>
                </a:cubicBezTo>
                <a:cubicBezTo>
                  <a:pt x="67" y="191"/>
                  <a:pt x="67" y="191"/>
                  <a:pt x="67" y="191"/>
                </a:cubicBezTo>
                <a:cubicBezTo>
                  <a:pt x="66" y="192"/>
                  <a:pt x="66" y="192"/>
                  <a:pt x="65" y="192"/>
                </a:cubicBezTo>
                <a:cubicBezTo>
                  <a:pt x="65" y="192"/>
                  <a:pt x="64" y="192"/>
                  <a:pt x="64" y="192"/>
                </a:cubicBezTo>
                <a:cubicBezTo>
                  <a:pt x="64" y="192"/>
                  <a:pt x="64" y="192"/>
                  <a:pt x="63" y="192"/>
                </a:cubicBezTo>
                <a:cubicBezTo>
                  <a:pt x="63" y="192"/>
                  <a:pt x="63" y="192"/>
                  <a:pt x="63" y="193"/>
                </a:cubicBezTo>
                <a:cubicBezTo>
                  <a:pt x="63" y="193"/>
                  <a:pt x="63" y="192"/>
                  <a:pt x="62" y="192"/>
                </a:cubicBezTo>
                <a:cubicBezTo>
                  <a:pt x="62" y="193"/>
                  <a:pt x="60" y="194"/>
                  <a:pt x="60" y="194"/>
                </a:cubicBezTo>
                <a:cubicBezTo>
                  <a:pt x="60" y="194"/>
                  <a:pt x="60" y="195"/>
                  <a:pt x="59" y="195"/>
                </a:cubicBezTo>
                <a:cubicBezTo>
                  <a:pt x="59" y="195"/>
                  <a:pt x="59" y="195"/>
                  <a:pt x="59" y="195"/>
                </a:cubicBezTo>
                <a:cubicBezTo>
                  <a:pt x="60" y="195"/>
                  <a:pt x="59" y="196"/>
                  <a:pt x="59" y="196"/>
                </a:cubicBezTo>
                <a:cubicBezTo>
                  <a:pt x="59" y="196"/>
                  <a:pt x="59" y="196"/>
                  <a:pt x="59" y="196"/>
                </a:cubicBezTo>
                <a:cubicBezTo>
                  <a:pt x="60" y="199"/>
                  <a:pt x="58" y="199"/>
                  <a:pt x="58" y="200"/>
                </a:cubicBezTo>
                <a:cubicBezTo>
                  <a:pt x="57" y="200"/>
                  <a:pt x="57" y="201"/>
                  <a:pt x="57" y="201"/>
                </a:cubicBezTo>
                <a:cubicBezTo>
                  <a:pt x="57" y="202"/>
                  <a:pt x="56" y="202"/>
                  <a:pt x="56" y="203"/>
                </a:cubicBezTo>
                <a:cubicBezTo>
                  <a:pt x="56" y="202"/>
                  <a:pt x="57" y="201"/>
                  <a:pt x="57" y="201"/>
                </a:cubicBezTo>
                <a:cubicBezTo>
                  <a:pt x="57" y="201"/>
                  <a:pt x="57" y="201"/>
                  <a:pt x="57" y="201"/>
                </a:cubicBezTo>
                <a:cubicBezTo>
                  <a:pt x="57" y="201"/>
                  <a:pt x="56" y="201"/>
                  <a:pt x="56" y="201"/>
                </a:cubicBezTo>
                <a:cubicBezTo>
                  <a:pt x="56" y="201"/>
                  <a:pt x="56" y="201"/>
                  <a:pt x="56" y="201"/>
                </a:cubicBezTo>
                <a:cubicBezTo>
                  <a:pt x="56" y="201"/>
                  <a:pt x="56" y="201"/>
                  <a:pt x="56" y="202"/>
                </a:cubicBezTo>
                <a:cubicBezTo>
                  <a:pt x="56" y="202"/>
                  <a:pt x="55" y="202"/>
                  <a:pt x="55" y="202"/>
                </a:cubicBezTo>
                <a:cubicBezTo>
                  <a:pt x="74" y="221"/>
                  <a:pt x="100" y="232"/>
                  <a:pt x="128" y="232"/>
                </a:cubicBezTo>
                <a:cubicBezTo>
                  <a:pt x="179" y="232"/>
                  <a:pt x="221" y="195"/>
                  <a:pt x="230" y="147"/>
                </a:cubicBezTo>
                <a:cubicBezTo>
                  <a:pt x="230" y="147"/>
                  <a:pt x="230" y="146"/>
                  <a:pt x="230" y="146"/>
                </a:cubicBezTo>
                <a:cubicBezTo>
                  <a:pt x="230" y="146"/>
                  <a:pt x="230" y="146"/>
                  <a:pt x="230" y="146"/>
                </a:cubicBezTo>
                <a:cubicBezTo>
                  <a:pt x="229" y="146"/>
                  <a:pt x="230" y="145"/>
                  <a:pt x="230" y="145"/>
                </a:cubicBezTo>
                <a:cubicBezTo>
                  <a:pt x="229" y="145"/>
                  <a:pt x="229" y="145"/>
                  <a:pt x="229" y="145"/>
                </a:cubicBezTo>
                <a:cubicBezTo>
                  <a:pt x="229" y="144"/>
                  <a:pt x="229" y="143"/>
                  <a:pt x="229" y="143"/>
                </a:cubicBezTo>
                <a:cubicBezTo>
                  <a:pt x="229" y="143"/>
                  <a:pt x="229" y="143"/>
                  <a:pt x="229" y="143"/>
                </a:cubicBezTo>
                <a:cubicBezTo>
                  <a:pt x="229" y="143"/>
                  <a:pt x="229" y="143"/>
                  <a:pt x="229" y="143"/>
                </a:cubicBezTo>
                <a:cubicBezTo>
                  <a:pt x="229" y="143"/>
                  <a:pt x="228" y="143"/>
                  <a:pt x="228" y="143"/>
                </a:cubicBezTo>
                <a:cubicBezTo>
                  <a:pt x="228" y="142"/>
                  <a:pt x="228" y="142"/>
                  <a:pt x="228" y="142"/>
                </a:cubicBezTo>
                <a:cubicBezTo>
                  <a:pt x="228" y="142"/>
                  <a:pt x="228" y="142"/>
                  <a:pt x="228" y="142"/>
                </a:cubicBezTo>
                <a:cubicBezTo>
                  <a:pt x="228" y="141"/>
                  <a:pt x="227" y="141"/>
                  <a:pt x="227" y="141"/>
                </a:cubicBezTo>
                <a:cubicBezTo>
                  <a:pt x="227" y="141"/>
                  <a:pt x="227" y="141"/>
                  <a:pt x="227" y="141"/>
                </a:cubicBezTo>
                <a:cubicBezTo>
                  <a:pt x="227" y="140"/>
                  <a:pt x="227" y="139"/>
                  <a:pt x="227" y="139"/>
                </a:cubicBezTo>
                <a:cubicBezTo>
                  <a:pt x="227" y="139"/>
                  <a:pt x="227" y="139"/>
                  <a:pt x="227" y="138"/>
                </a:cubicBezTo>
                <a:cubicBezTo>
                  <a:pt x="227" y="138"/>
                  <a:pt x="227" y="137"/>
                  <a:pt x="228" y="137"/>
                </a:cubicBezTo>
                <a:cubicBezTo>
                  <a:pt x="227" y="137"/>
                  <a:pt x="227" y="137"/>
                  <a:pt x="227" y="137"/>
                </a:cubicBezTo>
                <a:cubicBezTo>
                  <a:pt x="227" y="136"/>
                  <a:pt x="227" y="136"/>
                  <a:pt x="227" y="135"/>
                </a:cubicBezTo>
                <a:cubicBezTo>
                  <a:pt x="227" y="134"/>
                  <a:pt x="226" y="134"/>
                  <a:pt x="226" y="133"/>
                </a:cubicBezTo>
                <a:cubicBezTo>
                  <a:pt x="226" y="133"/>
                  <a:pt x="226" y="132"/>
                  <a:pt x="226" y="131"/>
                </a:cubicBezTo>
                <a:cubicBezTo>
                  <a:pt x="226" y="131"/>
                  <a:pt x="226" y="130"/>
                  <a:pt x="225" y="130"/>
                </a:cubicBezTo>
                <a:cubicBezTo>
                  <a:pt x="225" y="130"/>
                  <a:pt x="225" y="130"/>
                  <a:pt x="225" y="130"/>
                </a:cubicBezTo>
                <a:cubicBezTo>
                  <a:pt x="225" y="131"/>
                  <a:pt x="225" y="131"/>
                  <a:pt x="224" y="131"/>
                </a:cubicBezTo>
                <a:cubicBezTo>
                  <a:pt x="224" y="132"/>
                  <a:pt x="224" y="132"/>
                  <a:pt x="223" y="132"/>
                </a:cubicBezTo>
                <a:cubicBezTo>
                  <a:pt x="223" y="132"/>
                  <a:pt x="223" y="132"/>
                  <a:pt x="223" y="132"/>
                </a:cubicBezTo>
                <a:cubicBezTo>
                  <a:pt x="223" y="132"/>
                  <a:pt x="223" y="132"/>
                  <a:pt x="223" y="132"/>
                </a:cubicBezTo>
                <a:cubicBezTo>
                  <a:pt x="223" y="132"/>
                  <a:pt x="223" y="132"/>
                  <a:pt x="223" y="132"/>
                </a:cubicBezTo>
                <a:cubicBezTo>
                  <a:pt x="223" y="132"/>
                  <a:pt x="223" y="132"/>
                  <a:pt x="223" y="132"/>
                </a:cubicBezTo>
                <a:cubicBezTo>
                  <a:pt x="223" y="132"/>
                  <a:pt x="223" y="131"/>
                  <a:pt x="223" y="131"/>
                </a:cubicBezTo>
                <a:cubicBezTo>
                  <a:pt x="222" y="131"/>
                  <a:pt x="222" y="132"/>
                  <a:pt x="222" y="132"/>
                </a:cubicBezTo>
                <a:cubicBezTo>
                  <a:pt x="222" y="132"/>
                  <a:pt x="222" y="132"/>
                  <a:pt x="222" y="132"/>
                </a:cubicBezTo>
                <a:cubicBezTo>
                  <a:pt x="222" y="131"/>
                  <a:pt x="222" y="131"/>
                  <a:pt x="222" y="130"/>
                </a:cubicBezTo>
                <a:cubicBezTo>
                  <a:pt x="223" y="129"/>
                  <a:pt x="222" y="128"/>
                  <a:pt x="222" y="128"/>
                </a:cubicBezTo>
                <a:cubicBezTo>
                  <a:pt x="222" y="128"/>
                  <a:pt x="222" y="128"/>
                  <a:pt x="222" y="128"/>
                </a:cubicBezTo>
                <a:cubicBezTo>
                  <a:pt x="222" y="128"/>
                  <a:pt x="222" y="128"/>
                  <a:pt x="222" y="128"/>
                </a:cubicBezTo>
                <a:cubicBezTo>
                  <a:pt x="221" y="128"/>
                  <a:pt x="221" y="128"/>
                  <a:pt x="221" y="128"/>
                </a:cubicBezTo>
                <a:cubicBezTo>
                  <a:pt x="221" y="128"/>
                  <a:pt x="221" y="128"/>
                  <a:pt x="222" y="128"/>
                </a:cubicBezTo>
                <a:cubicBezTo>
                  <a:pt x="222" y="128"/>
                  <a:pt x="222" y="128"/>
                  <a:pt x="222" y="128"/>
                </a:cubicBezTo>
                <a:cubicBezTo>
                  <a:pt x="222" y="127"/>
                  <a:pt x="221" y="127"/>
                  <a:pt x="221" y="127"/>
                </a:cubicBezTo>
                <a:cubicBezTo>
                  <a:pt x="221" y="127"/>
                  <a:pt x="221" y="127"/>
                  <a:pt x="221" y="127"/>
                </a:cubicBezTo>
                <a:cubicBezTo>
                  <a:pt x="221" y="126"/>
                  <a:pt x="221" y="126"/>
                  <a:pt x="221" y="126"/>
                </a:cubicBezTo>
                <a:cubicBezTo>
                  <a:pt x="220" y="126"/>
                  <a:pt x="220" y="126"/>
                  <a:pt x="220" y="126"/>
                </a:cubicBezTo>
                <a:cubicBezTo>
                  <a:pt x="219" y="126"/>
                  <a:pt x="220" y="124"/>
                  <a:pt x="219" y="123"/>
                </a:cubicBezTo>
                <a:cubicBezTo>
                  <a:pt x="219" y="124"/>
                  <a:pt x="219" y="124"/>
                  <a:pt x="218" y="124"/>
                </a:cubicBezTo>
                <a:cubicBezTo>
                  <a:pt x="218" y="123"/>
                  <a:pt x="218" y="123"/>
                  <a:pt x="218" y="123"/>
                </a:cubicBezTo>
                <a:cubicBezTo>
                  <a:pt x="218" y="123"/>
                  <a:pt x="218" y="123"/>
                  <a:pt x="218" y="123"/>
                </a:cubicBezTo>
                <a:cubicBezTo>
                  <a:pt x="218" y="123"/>
                  <a:pt x="218" y="123"/>
                  <a:pt x="218" y="124"/>
                </a:cubicBezTo>
                <a:cubicBezTo>
                  <a:pt x="218" y="124"/>
                  <a:pt x="218" y="124"/>
                  <a:pt x="218" y="124"/>
                </a:cubicBezTo>
                <a:cubicBezTo>
                  <a:pt x="218" y="124"/>
                  <a:pt x="218" y="124"/>
                  <a:pt x="218" y="125"/>
                </a:cubicBezTo>
                <a:cubicBezTo>
                  <a:pt x="217" y="125"/>
                  <a:pt x="217" y="125"/>
                  <a:pt x="217" y="125"/>
                </a:cubicBezTo>
                <a:cubicBezTo>
                  <a:pt x="217" y="125"/>
                  <a:pt x="217" y="124"/>
                  <a:pt x="217" y="124"/>
                </a:cubicBezTo>
                <a:cubicBezTo>
                  <a:pt x="217" y="124"/>
                  <a:pt x="217" y="124"/>
                  <a:pt x="217" y="124"/>
                </a:cubicBezTo>
                <a:cubicBezTo>
                  <a:pt x="217" y="124"/>
                  <a:pt x="217" y="125"/>
                  <a:pt x="217" y="125"/>
                </a:cubicBezTo>
                <a:cubicBezTo>
                  <a:pt x="217" y="125"/>
                  <a:pt x="217" y="125"/>
                  <a:pt x="217" y="125"/>
                </a:cubicBezTo>
                <a:cubicBezTo>
                  <a:pt x="217" y="125"/>
                  <a:pt x="217" y="125"/>
                  <a:pt x="217" y="124"/>
                </a:cubicBezTo>
                <a:cubicBezTo>
                  <a:pt x="217" y="124"/>
                  <a:pt x="217" y="125"/>
                  <a:pt x="216" y="125"/>
                </a:cubicBezTo>
                <a:cubicBezTo>
                  <a:pt x="216" y="125"/>
                  <a:pt x="216" y="125"/>
                  <a:pt x="216" y="125"/>
                </a:cubicBezTo>
                <a:cubicBezTo>
                  <a:pt x="216" y="125"/>
                  <a:pt x="216" y="125"/>
                  <a:pt x="216" y="125"/>
                </a:cubicBezTo>
                <a:cubicBezTo>
                  <a:pt x="216" y="125"/>
                  <a:pt x="216" y="125"/>
                  <a:pt x="216" y="125"/>
                </a:cubicBezTo>
                <a:cubicBezTo>
                  <a:pt x="216" y="125"/>
                  <a:pt x="216" y="125"/>
                  <a:pt x="216" y="125"/>
                </a:cubicBezTo>
                <a:cubicBezTo>
                  <a:pt x="216" y="125"/>
                  <a:pt x="216" y="125"/>
                  <a:pt x="216" y="125"/>
                </a:cubicBezTo>
                <a:cubicBezTo>
                  <a:pt x="215" y="125"/>
                  <a:pt x="215" y="125"/>
                  <a:pt x="215" y="125"/>
                </a:cubicBezTo>
                <a:cubicBezTo>
                  <a:pt x="215" y="125"/>
                  <a:pt x="215" y="125"/>
                  <a:pt x="215" y="125"/>
                </a:cubicBezTo>
                <a:cubicBezTo>
                  <a:pt x="215" y="125"/>
                  <a:pt x="215" y="125"/>
                  <a:pt x="215" y="125"/>
                </a:cubicBezTo>
                <a:cubicBezTo>
                  <a:pt x="215" y="125"/>
                  <a:pt x="215" y="125"/>
                  <a:pt x="215" y="124"/>
                </a:cubicBezTo>
                <a:cubicBezTo>
                  <a:pt x="215" y="125"/>
                  <a:pt x="215" y="125"/>
                  <a:pt x="215" y="125"/>
                </a:cubicBezTo>
                <a:cubicBezTo>
                  <a:pt x="214" y="125"/>
                  <a:pt x="214" y="125"/>
                  <a:pt x="213" y="125"/>
                </a:cubicBezTo>
                <a:cubicBezTo>
                  <a:pt x="213" y="126"/>
                  <a:pt x="214" y="126"/>
                  <a:pt x="214" y="126"/>
                </a:cubicBezTo>
                <a:cubicBezTo>
                  <a:pt x="213" y="126"/>
                  <a:pt x="213" y="127"/>
                  <a:pt x="213" y="127"/>
                </a:cubicBezTo>
                <a:cubicBezTo>
                  <a:pt x="212" y="127"/>
                  <a:pt x="212" y="127"/>
                  <a:pt x="212" y="127"/>
                </a:cubicBezTo>
                <a:cubicBezTo>
                  <a:pt x="211" y="128"/>
                  <a:pt x="211" y="128"/>
                  <a:pt x="210" y="129"/>
                </a:cubicBezTo>
                <a:cubicBezTo>
                  <a:pt x="210" y="129"/>
                  <a:pt x="210" y="129"/>
                  <a:pt x="210" y="129"/>
                </a:cubicBezTo>
                <a:cubicBezTo>
                  <a:pt x="210" y="129"/>
                  <a:pt x="209" y="130"/>
                  <a:pt x="209" y="130"/>
                </a:cubicBezTo>
                <a:cubicBezTo>
                  <a:pt x="209" y="130"/>
                  <a:pt x="209" y="130"/>
                  <a:pt x="208" y="130"/>
                </a:cubicBezTo>
                <a:cubicBezTo>
                  <a:pt x="208" y="130"/>
                  <a:pt x="208" y="131"/>
                  <a:pt x="208" y="131"/>
                </a:cubicBezTo>
                <a:cubicBezTo>
                  <a:pt x="208" y="131"/>
                  <a:pt x="207" y="131"/>
                  <a:pt x="207" y="131"/>
                </a:cubicBezTo>
                <a:cubicBezTo>
                  <a:pt x="207" y="132"/>
                  <a:pt x="207" y="132"/>
                  <a:pt x="207" y="132"/>
                </a:cubicBezTo>
                <a:cubicBezTo>
                  <a:pt x="206" y="132"/>
                  <a:pt x="206" y="132"/>
                  <a:pt x="206" y="132"/>
                </a:cubicBezTo>
                <a:cubicBezTo>
                  <a:pt x="206" y="132"/>
                  <a:pt x="206" y="132"/>
                  <a:pt x="206" y="133"/>
                </a:cubicBezTo>
                <a:cubicBezTo>
                  <a:pt x="205" y="133"/>
                  <a:pt x="206" y="134"/>
                  <a:pt x="206" y="134"/>
                </a:cubicBezTo>
                <a:cubicBezTo>
                  <a:pt x="206" y="135"/>
                  <a:pt x="205" y="136"/>
                  <a:pt x="205" y="137"/>
                </a:cubicBezTo>
                <a:cubicBezTo>
                  <a:pt x="205" y="137"/>
                  <a:pt x="205" y="138"/>
                  <a:pt x="205" y="138"/>
                </a:cubicBezTo>
                <a:cubicBezTo>
                  <a:pt x="205" y="138"/>
                  <a:pt x="205" y="138"/>
                  <a:pt x="205" y="139"/>
                </a:cubicBezTo>
                <a:cubicBezTo>
                  <a:pt x="204" y="139"/>
                  <a:pt x="204" y="139"/>
                  <a:pt x="204" y="139"/>
                </a:cubicBezTo>
                <a:cubicBezTo>
                  <a:pt x="204" y="139"/>
                  <a:pt x="204" y="140"/>
                  <a:pt x="204" y="140"/>
                </a:cubicBezTo>
                <a:cubicBezTo>
                  <a:pt x="204" y="140"/>
                  <a:pt x="204" y="140"/>
                  <a:pt x="204" y="140"/>
                </a:cubicBezTo>
                <a:cubicBezTo>
                  <a:pt x="203" y="140"/>
                  <a:pt x="203" y="140"/>
                  <a:pt x="203" y="141"/>
                </a:cubicBezTo>
                <a:cubicBezTo>
                  <a:pt x="203" y="141"/>
                  <a:pt x="203" y="141"/>
                  <a:pt x="202" y="141"/>
                </a:cubicBezTo>
                <a:cubicBezTo>
                  <a:pt x="202" y="141"/>
                  <a:pt x="202" y="141"/>
                  <a:pt x="202" y="140"/>
                </a:cubicBezTo>
                <a:cubicBezTo>
                  <a:pt x="202" y="140"/>
                  <a:pt x="201" y="139"/>
                  <a:pt x="201" y="139"/>
                </a:cubicBezTo>
                <a:cubicBezTo>
                  <a:pt x="200" y="137"/>
                  <a:pt x="200" y="137"/>
                  <a:pt x="200" y="137"/>
                </a:cubicBezTo>
                <a:cubicBezTo>
                  <a:pt x="200" y="137"/>
                  <a:pt x="200" y="137"/>
                  <a:pt x="200" y="136"/>
                </a:cubicBezTo>
                <a:cubicBezTo>
                  <a:pt x="200" y="136"/>
                  <a:pt x="200" y="136"/>
                  <a:pt x="200" y="135"/>
                </a:cubicBezTo>
                <a:cubicBezTo>
                  <a:pt x="199" y="135"/>
                  <a:pt x="199" y="134"/>
                  <a:pt x="199" y="134"/>
                </a:cubicBezTo>
                <a:cubicBezTo>
                  <a:pt x="199" y="133"/>
                  <a:pt x="198" y="132"/>
                  <a:pt x="198" y="131"/>
                </a:cubicBezTo>
                <a:cubicBezTo>
                  <a:pt x="198" y="130"/>
                  <a:pt x="198" y="129"/>
                  <a:pt x="197" y="128"/>
                </a:cubicBezTo>
                <a:cubicBezTo>
                  <a:pt x="197" y="128"/>
                  <a:pt x="197" y="127"/>
                  <a:pt x="197" y="127"/>
                </a:cubicBezTo>
                <a:cubicBezTo>
                  <a:pt x="197" y="126"/>
                  <a:pt x="197" y="126"/>
                  <a:pt x="197" y="126"/>
                </a:cubicBezTo>
                <a:cubicBezTo>
                  <a:pt x="198" y="126"/>
                  <a:pt x="197" y="126"/>
                  <a:pt x="197" y="125"/>
                </a:cubicBezTo>
                <a:cubicBezTo>
                  <a:pt x="197" y="125"/>
                  <a:pt x="197" y="125"/>
                  <a:pt x="197" y="124"/>
                </a:cubicBezTo>
                <a:cubicBezTo>
                  <a:pt x="197" y="124"/>
                  <a:pt x="197" y="124"/>
                  <a:pt x="196" y="124"/>
                </a:cubicBezTo>
                <a:cubicBezTo>
                  <a:pt x="196" y="124"/>
                  <a:pt x="196" y="125"/>
                  <a:pt x="196" y="125"/>
                </a:cubicBezTo>
                <a:cubicBezTo>
                  <a:pt x="197" y="125"/>
                  <a:pt x="196" y="126"/>
                  <a:pt x="195" y="126"/>
                </a:cubicBezTo>
                <a:cubicBezTo>
                  <a:pt x="195" y="126"/>
                  <a:pt x="195" y="126"/>
                  <a:pt x="195" y="126"/>
                </a:cubicBezTo>
                <a:cubicBezTo>
                  <a:pt x="194" y="126"/>
                  <a:pt x="193" y="124"/>
                  <a:pt x="193" y="124"/>
                </a:cubicBezTo>
                <a:cubicBezTo>
                  <a:pt x="193" y="124"/>
                  <a:pt x="193" y="124"/>
                  <a:pt x="193" y="124"/>
                </a:cubicBezTo>
                <a:cubicBezTo>
                  <a:pt x="193" y="124"/>
                  <a:pt x="194" y="124"/>
                  <a:pt x="194" y="124"/>
                </a:cubicBezTo>
                <a:cubicBezTo>
                  <a:pt x="194" y="124"/>
                  <a:pt x="194" y="124"/>
                  <a:pt x="194" y="123"/>
                </a:cubicBezTo>
                <a:cubicBezTo>
                  <a:pt x="193" y="124"/>
                  <a:pt x="192" y="123"/>
                  <a:pt x="192" y="123"/>
                </a:cubicBezTo>
                <a:cubicBezTo>
                  <a:pt x="192" y="123"/>
                  <a:pt x="192" y="122"/>
                  <a:pt x="192" y="122"/>
                </a:cubicBezTo>
                <a:cubicBezTo>
                  <a:pt x="191" y="122"/>
                  <a:pt x="191" y="122"/>
                  <a:pt x="191" y="122"/>
                </a:cubicBezTo>
                <a:cubicBezTo>
                  <a:pt x="191" y="122"/>
                  <a:pt x="191" y="121"/>
                  <a:pt x="190" y="121"/>
                </a:cubicBezTo>
                <a:cubicBezTo>
                  <a:pt x="190" y="121"/>
                  <a:pt x="190" y="121"/>
                  <a:pt x="190" y="121"/>
                </a:cubicBezTo>
                <a:cubicBezTo>
                  <a:pt x="190" y="120"/>
                  <a:pt x="190" y="120"/>
                  <a:pt x="190" y="120"/>
                </a:cubicBezTo>
                <a:cubicBezTo>
                  <a:pt x="189" y="120"/>
                  <a:pt x="187" y="121"/>
                  <a:pt x="187" y="120"/>
                </a:cubicBezTo>
                <a:cubicBezTo>
                  <a:pt x="187" y="120"/>
                  <a:pt x="186" y="120"/>
                  <a:pt x="186" y="120"/>
                </a:cubicBezTo>
                <a:cubicBezTo>
                  <a:pt x="185" y="120"/>
                  <a:pt x="185" y="120"/>
                  <a:pt x="185" y="120"/>
                </a:cubicBezTo>
                <a:cubicBezTo>
                  <a:pt x="185" y="121"/>
                  <a:pt x="184" y="121"/>
                  <a:pt x="184" y="121"/>
                </a:cubicBezTo>
                <a:cubicBezTo>
                  <a:pt x="183" y="121"/>
                  <a:pt x="183" y="120"/>
                  <a:pt x="183" y="120"/>
                </a:cubicBezTo>
                <a:cubicBezTo>
                  <a:pt x="182" y="120"/>
                  <a:pt x="182" y="120"/>
                  <a:pt x="181" y="120"/>
                </a:cubicBezTo>
                <a:cubicBezTo>
                  <a:pt x="181" y="120"/>
                  <a:pt x="181" y="120"/>
                  <a:pt x="181" y="120"/>
                </a:cubicBezTo>
                <a:cubicBezTo>
                  <a:pt x="180" y="120"/>
                  <a:pt x="180" y="120"/>
                  <a:pt x="180" y="120"/>
                </a:cubicBezTo>
                <a:cubicBezTo>
                  <a:pt x="179" y="120"/>
                  <a:pt x="179" y="120"/>
                  <a:pt x="179" y="120"/>
                </a:cubicBezTo>
                <a:cubicBezTo>
                  <a:pt x="179" y="119"/>
                  <a:pt x="179" y="119"/>
                  <a:pt x="179" y="119"/>
                </a:cubicBezTo>
                <a:cubicBezTo>
                  <a:pt x="178" y="119"/>
                  <a:pt x="178" y="118"/>
                  <a:pt x="178" y="118"/>
                </a:cubicBezTo>
                <a:cubicBezTo>
                  <a:pt x="178" y="118"/>
                  <a:pt x="178" y="118"/>
                  <a:pt x="178" y="118"/>
                </a:cubicBezTo>
                <a:cubicBezTo>
                  <a:pt x="178" y="118"/>
                  <a:pt x="177" y="118"/>
                  <a:pt x="177" y="118"/>
                </a:cubicBezTo>
                <a:cubicBezTo>
                  <a:pt x="177" y="118"/>
                  <a:pt x="176" y="119"/>
                  <a:pt x="176" y="119"/>
                </a:cubicBezTo>
                <a:cubicBezTo>
                  <a:pt x="176" y="119"/>
                  <a:pt x="175" y="119"/>
                  <a:pt x="175" y="119"/>
                </a:cubicBezTo>
                <a:cubicBezTo>
                  <a:pt x="175" y="118"/>
                  <a:pt x="174" y="118"/>
                  <a:pt x="174" y="118"/>
                </a:cubicBezTo>
                <a:cubicBezTo>
                  <a:pt x="174" y="118"/>
                  <a:pt x="173" y="118"/>
                  <a:pt x="173" y="117"/>
                </a:cubicBezTo>
                <a:cubicBezTo>
                  <a:pt x="173" y="117"/>
                  <a:pt x="172" y="117"/>
                  <a:pt x="172" y="117"/>
                </a:cubicBezTo>
                <a:cubicBezTo>
                  <a:pt x="172" y="117"/>
                  <a:pt x="171" y="116"/>
                  <a:pt x="171" y="116"/>
                </a:cubicBezTo>
                <a:cubicBezTo>
                  <a:pt x="171" y="115"/>
                  <a:pt x="171" y="115"/>
                  <a:pt x="171" y="115"/>
                </a:cubicBezTo>
                <a:cubicBezTo>
                  <a:pt x="171" y="115"/>
                  <a:pt x="171" y="115"/>
                  <a:pt x="171" y="114"/>
                </a:cubicBezTo>
                <a:cubicBezTo>
                  <a:pt x="170" y="114"/>
                  <a:pt x="170" y="114"/>
                  <a:pt x="170" y="114"/>
                </a:cubicBezTo>
                <a:cubicBezTo>
                  <a:pt x="170" y="114"/>
                  <a:pt x="170" y="114"/>
                  <a:pt x="170" y="114"/>
                </a:cubicBezTo>
                <a:cubicBezTo>
                  <a:pt x="169" y="114"/>
                  <a:pt x="169" y="114"/>
                  <a:pt x="169" y="114"/>
                </a:cubicBezTo>
                <a:cubicBezTo>
                  <a:pt x="169" y="114"/>
                  <a:pt x="169" y="114"/>
                  <a:pt x="169" y="114"/>
                </a:cubicBezTo>
                <a:cubicBezTo>
                  <a:pt x="169" y="114"/>
                  <a:pt x="168" y="114"/>
                  <a:pt x="168" y="115"/>
                </a:cubicBezTo>
                <a:cubicBezTo>
                  <a:pt x="168" y="115"/>
                  <a:pt x="168" y="115"/>
                  <a:pt x="168" y="115"/>
                </a:cubicBezTo>
                <a:cubicBezTo>
                  <a:pt x="168" y="115"/>
                  <a:pt x="168" y="115"/>
                  <a:pt x="168" y="115"/>
                </a:cubicBezTo>
                <a:cubicBezTo>
                  <a:pt x="168" y="115"/>
                  <a:pt x="168" y="115"/>
                  <a:pt x="168" y="115"/>
                </a:cubicBezTo>
                <a:cubicBezTo>
                  <a:pt x="168" y="115"/>
                  <a:pt x="168" y="115"/>
                  <a:pt x="168" y="115"/>
                </a:cubicBezTo>
                <a:cubicBezTo>
                  <a:pt x="168" y="115"/>
                  <a:pt x="168" y="115"/>
                  <a:pt x="168" y="115"/>
                </a:cubicBezTo>
                <a:cubicBezTo>
                  <a:pt x="168" y="116"/>
                  <a:pt x="169" y="117"/>
                  <a:pt x="169" y="117"/>
                </a:cubicBezTo>
                <a:cubicBezTo>
                  <a:pt x="169" y="117"/>
                  <a:pt x="169" y="117"/>
                  <a:pt x="170" y="118"/>
                </a:cubicBezTo>
                <a:cubicBezTo>
                  <a:pt x="170" y="118"/>
                  <a:pt x="169" y="118"/>
                  <a:pt x="170" y="118"/>
                </a:cubicBezTo>
                <a:cubicBezTo>
                  <a:pt x="170" y="118"/>
                  <a:pt x="170" y="118"/>
                  <a:pt x="171" y="118"/>
                </a:cubicBezTo>
                <a:cubicBezTo>
                  <a:pt x="171" y="119"/>
                  <a:pt x="171" y="119"/>
                  <a:pt x="170" y="119"/>
                </a:cubicBezTo>
                <a:cubicBezTo>
                  <a:pt x="170" y="119"/>
                  <a:pt x="171" y="119"/>
                  <a:pt x="171" y="119"/>
                </a:cubicBezTo>
                <a:cubicBezTo>
                  <a:pt x="170" y="119"/>
                  <a:pt x="171" y="120"/>
                  <a:pt x="171" y="120"/>
                </a:cubicBezTo>
                <a:cubicBezTo>
                  <a:pt x="171" y="120"/>
                  <a:pt x="171" y="120"/>
                  <a:pt x="171" y="120"/>
                </a:cubicBezTo>
                <a:cubicBezTo>
                  <a:pt x="171" y="120"/>
                  <a:pt x="171" y="121"/>
                  <a:pt x="171" y="121"/>
                </a:cubicBezTo>
                <a:cubicBezTo>
                  <a:pt x="172" y="121"/>
                  <a:pt x="172" y="121"/>
                  <a:pt x="172" y="121"/>
                </a:cubicBezTo>
                <a:cubicBezTo>
                  <a:pt x="171" y="120"/>
                  <a:pt x="172" y="120"/>
                  <a:pt x="172" y="119"/>
                </a:cubicBezTo>
                <a:cubicBezTo>
                  <a:pt x="172" y="119"/>
                  <a:pt x="172" y="119"/>
                  <a:pt x="172" y="119"/>
                </a:cubicBezTo>
                <a:cubicBezTo>
                  <a:pt x="172" y="120"/>
                  <a:pt x="172" y="119"/>
                  <a:pt x="172" y="120"/>
                </a:cubicBezTo>
                <a:cubicBezTo>
                  <a:pt x="172" y="120"/>
                  <a:pt x="172" y="121"/>
                  <a:pt x="172" y="121"/>
                </a:cubicBezTo>
                <a:cubicBezTo>
                  <a:pt x="172" y="121"/>
                  <a:pt x="172" y="121"/>
                  <a:pt x="172" y="122"/>
                </a:cubicBezTo>
                <a:cubicBezTo>
                  <a:pt x="172" y="122"/>
                  <a:pt x="172" y="122"/>
                  <a:pt x="172" y="122"/>
                </a:cubicBezTo>
                <a:cubicBezTo>
                  <a:pt x="173" y="122"/>
                  <a:pt x="173" y="122"/>
                  <a:pt x="173" y="122"/>
                </a:cubicBezTo>
                <a:cubicBezTo>
                  <a:pt x="173" y="122"/>
                  <a:pt x="173" y="122"/>
                  <a:pt x="173" y="122"/>
                </a:cubicBezTo>
                <a:cubicBezTo>
                  <a:pt x="174" y="122"/>
                  <a:pt x="175" y="122"/>
                  <a:pt x="175" y="122"/>
                </a:cubicBezTo>
                <a:cubicBezTo>
                  <a:pt x="175" y="122"/>
                  <a:pt x="175" y="122"/>
                  <a:pt x="175" y="122"/>
                </a:cubicBezTo>
                <a:cubicBezTo>
                  <a:pt x="175" y="122"/>
                  <a:pt x="175" y="122"/>
                  <a:pt x="176" y="122"/>
                </a:cubicBezTo>
                <a:cubicBezTo>
                  <a:pt x="176" y="122"/>
                  <a:pt x="176" y="122"/>
                  <a:pt x="176" y="121"/>
                </a:cubicBezTo>
                <a:cubicBezTo>
                  <a:pt x="176" y="121"/>
                  <a:pt x="176" y="121"/>
                  <a:pt x="176" y="121"/>
                </a:cubicBezTo>
                <a:cubicBezTo>
                  <a:pt x="177" y="120"/>
                  <a:pt x="177" y="120"/>
                  <a:pt x="177" y="120"/>
                </a:cubicBezTo>
                <a:cubicBezTo>
                  <a:pt x="178" y="120"/>
                  <a:pt x="178" y="119"/>
                  <a:pt x="178" y="119"/>
                </a:cubicBezTo>
                <a:cubicBezTo>
                  <a:pt x="178" y="119"/>
                  <a:pt x="178" y="119"/>
                  <a:pt x="178" y="119"/>
                </a:cubicBezTo>
                <a:cubicBezTo>
                  <a:pt x="178" y="120"/>
                  <a:pt x="178" y="120"/>
                  <a:pt x="178" y="120"/>
                </a:cubicBezTo>
                <a:cubicBezTo>
                  <a:pt x="178" y="120"/>
                  <a:pt x="178" y="120"/>
                  <a:pt x="178" y="120"/>
                </a:cubicBezTo>
                <a:cubicBezTo>
                  <a:pt x="178" y="120"/>
                  <a:pt x="178" y="121"/>
                  <a:pt x="178" y="121"/>
                </a:cubicBezTo>
                <a:cubicBezTo>
                  <a:pt x="178" y="121"/>
                  <a:pt x="179" y="122"/>
                  <a:pt x="179" y="122"/>
                </a:cubicBezTo>
                <a:cubicBezTo>
                  <a:pt x="179" y="122"/>
                  <a:pt x="180" y="122"/>
                  <a:pt x="180" y="123"/>
                </a:cubicBezTo>
                <a:cubicBezTo>
                  <a:pt x="180" y="123"/>
                  <a:pt x="180" y="122"/>
                  <a:pt x="181" y="123"/>
                </a:cubicBezTo>
                <a:cubicBezTo>
                  <a:pt x="181" y="123"/>
                  <a:pt x="181" y="123"/>
                  <a:pt x="181" y="124"/>
                </a:cubicBezTo>
                <a:cubicBezTo>
                  <a:pt x="181" y="124"/>
                  <a:pt x="182" y="124"/>
                  <a:pt x="182" y="124"/>
                </a:cubicBezTo>
                <a:cubicBezTo>
                  <a:pt x="182" y="124"/>
                  <a:pt x="182" y="125"/>
                  <a:pt x="181" y="125"/>
                </a:cubicBezTo>
                <a:cubicBezTo>
                  <a:pt x="181" y="125"/>
                  <a:pt x="181" y="125"/>
                  <a:pt x="181" y="125"/>
                </a:cubicBezTo>
                <a:cubicBezTo>
                  <a:pt x="181" y="126"/>
                  <a:pt x="181" y="126"/>
                  <a:pt x="180" y="126"/>
                </a:cubicBezTo>
                <a:cubicBezTo>
                  <a:pt x="180" y="126"/>
                  <a:pt x="180" y="126"/>
                  <a:pt x="180" y="126"/>
                </a:cubicBezTo>
                <a:cubicBezTo>
                  <a:pt x="180" y="127"/>
                  <a:pt x="180" y="128"/>
                  <a:pt x="180" y="128"/>
                </a:cubicBezTo>
                <a:cubicBezTo>
                  <a:pt x="179" y="128"/>
                  <a:pt x="178" y="128"/>
                  <a:pt x="178" y="129"/>
                </a:cubicBezTo>
                <a:cubicBezTo>
                  <a:pt x="178" y="129"/>
                  <a:pt x="178" y="129"/>
                  <a:pt x="178" y="129"/>
                </a:cubicBezTo>
                <a:cubicBezTo>
                  <a:pt x="178" y="129"/>
                  <a:pt x="177" y="129"/>
                  <a:pt x="177" y="129"/>
                </a:cubicBezTo>
                <a:cubicBezTo>
                  <a:pt x="177" y="129"/>
                  <a:pt x="177" y="130"/>
                  <a:pt x="177" y="130"/>
                </a:cubicBezTo>
                <a:cubicBezTo>
                  <a:pt x="176" y="130"/>
                  <a:pt x="176" y="130"/>
                  <a:pt x="176" y="130"/>
                </a:cubicBezTo>
                <a:cubicBezTo>
                  <a:pt x="176" y="130"/>
                  <a:pt x="176" y="130"/>
                  <a:pt x="175" y="130"/>
                </a:cubicBezTo>
                <a:cubicBezTo>
                  <a:pt x="175" y="131"/>
                  <a:pt x="174" y="131"/>
                  <a:pt x="174" y="131"/>
                </a:cubicBezTo>
                <a:cubicBezTo>
                  <a:pt x="174" y="131"/>
                  <a:pt x="173" y="131"/>
                  <a:pt x="173" y="132"/>
                </a:cubicBezTo>
                <a:cubicBezTo>
                  <a:pt x="173" y="132"/>
                  <a:pt x="173" y="132"/>
                  <a:pt x="173" y="132"/>
                </a:cubicBezTo>
                <a:cubicBezTo>
                  <a:pt x="172" y="133"/>
                  <a:pt x="171" y="133"/>
                  <a:pt x="170" y="133"/>
                </a:cubicBezTo>
                <a:cubicBezTo>
                  <a:pt x="169" y="133"/>
                  <a:pt x="169" y="134"/>
                  <a:pt x="169" y="134"/>
                </a:cubicBezTo>
                <a:cubicBezTo>
                  <a:pt x="169" y="134"/>
                  <a:pt x="168" y="134"/>
                  <a:pt x="168" y="134"/>
                </a:cubicBezTo>
                <a:cubicBezTo>
                  <a:pt x="168" y="134"/>
                  <a:pt x="167" y="134"/>
                  <a:pt x="167" y="135"/>
                </a:cubicBezTo>
                <a:cubicBezTo>
                  <a:pt x="166" y="135"/>
                  <a:pt x="166" y="135"/>
                  <a:pt x="166" y="135"/>
                </a:cubicBezTo>
                <a:cubicBezTo>
                  <a:pt x="165" y="135"/>
                  <a:pt x="165" y="135"/>
                  <a:pt x="165" y="135"/>
                </a:cubicBezTo>
                <a:cubicBezTo>
                  <a:pt x="164" y="136"/>
                  <a:pt x="163" y="136"/>
                  <a:pt x="163" y="135"/>
                </a:cubicBezTo>
                <a:cubicBezTo>
                  <a:pt x="163" y="134"/>
                  <a:pt x="163" y="134"/>
                  <a:pt x="163" y="134"/>
                </a:cubicBezTo>
                <a:cubicBezTo>
                  <a:pt x="162" y="134"/>
                  <a:pt x="162" y="133"/>
                  <a:pt x="162" y="132"/>
                </a:cubicBezTo>
                <a:cubicBezTo>
                  <a:pt x="162" y="132"/>
                  <a:pt x="162" y="132"/>
                  <a:pt x="162" y="132"/>
                </a:cubicBezTo>
                <a:cubicBezTo>
                  <a:pt x="162" y="131"/>
                  <a:pt x="162" y="131"/>
                  <a:pt x="162" y="131"/>
                </a:cubicBezTo>
                <a:cubicBezTo>
                  <a:pt x="162" y="130"/>
                  <a:pt x="161" y="130"/>
                  <a:pt x="161" y="129"/>
                </a:cubicBezTo>
                <a:cubicBezTo>
                  <a:pt x="161" y="129"/>
                  <a:pt x="161" y="129"/>
                  <a:pt x="161" y="129"/>
                </a:cubicBezTo>
                <a:cubicBezTo>
                  <a:pt x="160" y="128"/>
                  <a:pt x="160" y="128"/>
                  <a:pt x="160" y="127"/>
                </a:cubicBezTo>
                <a:cubicBezTo>
                  <a:pt x="159" y="127"/>
                  <a:pt x="159" y="127"/>
                  <a:pt x="158" y="126"/>
                </a:cubicBezTo>
                <a:cubicBezTo>
                  <a:pt x="158" y="126"/>
                  <a:pt x="158" y="126"/>
                  <a:pt x="158" y="125"/>
                </a:cubicBezTo>
                <a:cubicBezTo>
                  <a:pt x="158" y="125"/>
                  <a:pt x="158" y="124"/>
                  <a:pt x="158" y="123"/>
                </a:cubicBezTo>
                <a:cubicBezTo>
                  <a:pt x="157" y="123"/>
                  <a:pt x="157" y="123"/>
                  <a:pt x="157" y="122"/>
                </a:cubicBezTo>
                <a:cubicBezTo>
                  <a:pt x="156" y="122"/>
                  <a:pt x="156" y="122"/>
                  <a:pt x="156" y="121"/>
                </a:cubicBezTo>
                <a:cubicBezTo>
                  <a:pt x="156" y="120"/>
                  <a:pt x="155" y="120"/>
                  <a:pt x="155" y="119"/>
                </a:cubicBezTo>
                <a:cubicBezTo>
                  <a:pt x="154" y="119"/>
                  <a:pt x="154" y="118"/>
                  <a:pt x="154" y="118"/>
                </a:cubicBezTo>
                <a:cubicBezTo>
                  <a:pt x="153" y="117"/>
                  <a:pt x="153" y="117"/>
                  <a:pt x="153" y="117"/>
                </a:cubicBezTo>
                <a:cubicBezTo>
                  <a:pt x="153" y="117"/>
                  <a:pt x="153" y="117"/>
                  <a:pt x="153" y="117"/>
                </a:cubicBezTo>
                <a:cubicBezTo>
                  <a:pt x="153" y="116"/>
                  <a:pt x="153" y="116"/>
                  <a:pt x="153" y="115"/>
                </a:cubicBezTo>
                <a:cubicBezTo>
                  <a:pt x="153" y="115"/>
                  <a:pt x="153" y="115"/>
                  <a:pt x="153" y="115"/>
                </a:cubicBezTo>
                <a:cubicBezTo>
                  <a:pt x="153" y="114"/>
                  <a:pt x="152" y="114"/>
                  <a:pt x="152" y="113"/>
                </a:cubicBezTo>
                <a:cubicBezTo>
                  <a:pt x="152" y="112"/>
                  <a:pt x="152" y="112"/>
                  <a:pt x="153" y="111"/>
                </a:cubicBezTo>
                <a:cubicBezTo>
                  <a:pt x="153" y="111"/>
                  <a:pt x="153" y="111"/>
                  <a:pt x="153" y="111"/>
                </a:cubicBezTo>
                <a:cubicBezTo>
                  <a:pt x="153" y="110"/>
                  <a:pt x="153" y="109"/>
                  <a:pt x="154" y="109"/>
                </a:cubicBezTo>
                <a:cubicBezTo>
                  <a:pt x="154" y="108"/>
                  <a:pt x="154" y="108"/>
                  <a:pt x="154" y="107"/>
                </a:cubicBezTo>
                <a:cubicBezTo>
                  <a:pt x="154" y="107"/>
                  <a:pt x="154" y="107"/>
                  <a:pt x="154" y="107"/>
                </a:cubicBezTo>
                <a:cubicBezTo>
                  <a:pt x="154" y="107"/>
                  <a:pt x="154" y="106"/>
                  <a:pt x="154" y="106"/>
                </a:cubicBezTo>
                <a:cubicBezTo>
                  <a:pt x="154" y="106"/>
                  <a:pt x="154" y="106"/>
                  <a:pt x="154" y="106"/>
                </a:cubicBezTo>
                <a:cubicBezTo>
                  <a:pt x="154" y="106"/>
                  <a:pt x="154" y="106"/>
                  <a:pt x="154" y="106"/>
                </a:cubicBezTo>
                <a:cubicBezTo>
                  <a:pt x="154" y="106"/>
                  <a:pt x="154" y="106"/>
                  <a:pt x="154" y="106"/>
                </a:cubicBezTo>
                <a:cubicBezTo>
                  <a:pt x="154" y="106"/>
                  <a:pt x="154" y="106"/>
                  <a:pt x="154" y="106"/>
                </a:cubicBezTo>
                <a:cubicBezTo>
                  <a:pt x="154" y="106"/>
                  <a:pt x="154" y="106"/>
                  <a:pt x="153" y="106"/>
                </a:cubicBezTo>
                <a:cubicBezTo>
                  <a:pt x="153" y="106"/>
                  <a:pt x="153" y="106"/>
                  <a:pt x="152" y="106"/>
                </a:cubicBezTo>
                <a:cubicBezTo>
                  <a:pt x="152" y="106"/>
                  <a:pt x="152" y="106"/>
                  <a:pt x="152" y="106"/>
                </a:cubicBezTo>
                <a:cubicBezTo>
                  <a:pt x="151" y="106"/>
                  <a:pt x="151" y="107"/>
                  <a:pt x="150" y="107"/>
                </a:cubicBezTo>
                <a:cubicBezTo>
                  <a:pt x="150" y="106"/>
                  <a:pt x="150" y="106"/>
                  <a:pt x="149" y="106"/>
                </a:cubicBezTo>
                <a:cubicBezTo>
                  <a:pt x="149" y="106"/>
                  <a:pt x="148" y="105"/>
                  <a:pt x="148" y="106"/>
                </a:cubicBezTo>
                <a:cubicBezTo>
                  <a:pt x="148" y="106"/>
                  <a:pt x="148" y="106"/>
                  <a:pt x="148" y="106"/>
                </a:cubicBezTo>
                <a:cubicBezTo>
                  <a:pt x="148" y="106"/>
                  <a:pt x="148" y="106"/>
                  <a:pt x="147" y="106"/>
                </a:cubicBezTo>
                <a:cubicBezTo>
                  <a:pt x="147" y="106"/>
                  <a:pt x="147" y="106"/>
                  <a:pt x="146" y="106"/>
                </a:cubicBezTo>
                <a:cubicBezTo>
                  <a:pt x="146" y="106"/>
                  <a:pt x="146" y="106"/>
                  <a:pt x="146" y="106"/>
                </a:cubicBezTo>
                <a:cubicBezTo>
                  <a:pt x="146" y="106"/>
                  <a:pt x="146" y="106"/>
                  <a:pt x="146" y="106"/>
                </a:cubicBezTo>
                <a:cubicBezTo>
                  <a:pt x="145" y="106"/>
                  <a:pt x="145" y="106"/>
                  <a:pt x="145" y="106"/>
                </a:cubicBezTo>
                <a:cubicBezTo>
                  <a:pt x="145" y="106"/>
                  <a:pt x="145" y="106"/>
                  <a:pt x="145" y="106"/>
                </a:cubicBezTo>
                <a:cubicBezTo>
                  <a:pt x="145" y="106"/>
                  <a:pt x="145" y="106"/>
                  <a:pt x="145" y="106"/>
                </a:cubicBezTo>
                <a:cubicBezTo>
                  <a:pt x="145" y="106"/>
                  <a:pt x="145" y="106"/>
                  <a:pt x="145" y="106"/>
                </a:cubicBezTo>
                <a:cubicBezTo>
                  <a:pt x="145" y="105"/>
                  <a:pt x="145" y="105"/>
                  <a:pt x="145" y="105"/>
                </a:cubicBezTo>
                <a:cubicBezTo>
                  <a:pt x="145" y="105"/>
                  <a:pt x="145" y="105"/>
                  <a:pt x="145" y="105"/>
                </a:cubicBezTo>
                <a:cubicBezTo>
                  <a:pt x="145" y="105"/>
                  <a:pt x="144" y="105"/>
                  <a:pt x="144" y="105"/>
                </a:cubicBezTo>
                <a:cubicBezTo>
                  <a:pt x="144" y="105"/>
                  <a:pt x="144" y="105"/>
                  <a:pt x="144" y="105"/>
                </a:cubicBezTo>
                <a:cubicBezTo>
                  <a:pt x="144" y="105"/>
                  <a:pt x="144" y="105"/>
                  <a:pt x="144" y="105"/>
                </a:cubicBezTo>
                <a:cubicBezTo>
                  <a:pt x="144" y="105"/>
                  <a:pt x="144" y="105"/>
                  <a:pt x="144" y="105"/>
                </a:cubicBezTo>
                <a:cubicBezTo>
                  <a:pt x="144" y="105"/>
                  <a:pt x="144" y="105"/>
                  <a:pt x="144" y="105"/>
                </a:cubicBezTo>
                <a:cubicBezTo>
                  <a:pt x="144" y="104"/>
                  <a:pt x="144" y="104"/>
                  <a:pt x="144" y="104"/>
                </a:cubicBezTo>
                <a:cubicBezTo>
                  <a:pt x="143" y="104"/>
                  <a:pt x="143" y="104"/>
                  <a:pt x="143" y="104"/>
                </a:cubicBezTo>
                <a:cubicBezTo>
                  <a:pt x="143" y="104"/>
                  <a:pt x="143" y="104"/>
                  <a:pt x="143" y="104"/>
                </a:cubicBezTo>
                <a:cubicBezTo>
                  <a:pt x="143" y="103"/>
                  <a:pt x="143" y="103"/>
                  <a:pt x="143" y="103"/>
                </a:cubicBezTo>
                <a:cubicBezTo>
                  <a:pt x="143" y="103"/>
                  <a:pt x="143" y="103"/>
                  <a:pt x="143" y="103"/>
                </a:cubicBezTo>
                <a:cubicBezTo>
                  <a:pt x="144" y="103"/>
                  <a:pt x="144" y="103"/>
                  <a:pt x="143" y="103"/>
                </a:cubicBezTo>
                <a:cubicBezTo>
                  <a:pt x="143" y="103"/>
                  <a:pt x="143" y="103"/>
                  <a:pt x="143" y="103"/>
                </a:cubicBezTo>
                <a:cubicBezTo>
                  <a:pt x="143" y="103"/>
                  <a:pt x="144" y="103"/>
                  <a:pt x="144" y="103"/>
                </a:cubicBezTo>
                <a:cubicBezTo>
                  <a:pt x="144" y="103"/>
                  <a:pt x="144" y="103"/>
                  <a:pt x="144" y="103"/>
                </a:cubicBezTo>
                <a:cubicBezTo>
                  <a:pt x="143" y="103"/>
                  <a:pt x="143" y="103"/>
                  <a:pt x="143" y="103"/>
                </a:cubicBezTo>
                <a:cubicBezTo>
                  <a:pt x="143" y="102"/>
                  <a:pt x="143" y="102"/>
                  <a:pt x="143" y="102"/>
                </a:cubicBezTo>
                <a:cubicBezTo>
                  <a:pt x="143" y="102"/>
                  <a:pt x="143" y="102"/>
                  <a:pt x="143" y="102"/>
                </a:cubicBezTo>
                <a:cubicBezTo>
                  <a:pt x="143" y="102"/>
                  <a:pt x="143" y="102"/>
                  <a:pt x="143" y="102"/>
                </a:cubicBezTo>
                <a:cubicBezTo>
                  <a:pt x="143" y="102"/>
                  <a:pt x="143" y="102"/>
                  <a:pt x="144" y="102"/>
                </a:cubicBezTo>
                <a:cubicBezTo>
                  <a:pt x="144" y="102"/>
                  <a:pt x="144" y="102"/>
                  <a:pt x="144" y="102"/>
                </a:cubicBezTo>
                <a:cubicBezTo>
                  <a:pt x="143" y="102"/>
                  <a:pt x="143" y="102"/>
                  <a:pt x="143" y="102"/>
                </a:cubicBezTo>
                <a:cubicBezTo>
                  <a:pt x="143" y="102"/>
                  <a:pt x="143" y="101"/>
                  <a:pt x="143" y="101"/>
                </a:cubicBezTo>
                <a:cubicBezTo>
                  <a:pt x="143" y="101"/>
                  <a:pt x="143" y="101"/>
                  <a:pt x="143" y="101"/>
                </a:cubicBezTo>
                <a:cubicBezTo>
                  <a:pt x="143" y="101"/>
                  <a:pt x="144" y="101"/>
                  <a:pt x="144" y="100"/>
                </a:cubicBezTo>
                <a:cubicBezTo>
                  <a:pt x="144" y="101"/>
                  <a:pt x="144" y="101"/>
                  <a:pt x="145" y="101"/>
                </a:cubicBezTo>
                <a:cubicBezTo>
                  <a:pt x="145" y="101"/>
                  <a:pt x="145" y="101"/>
                  <a:pt x="145" y="101"/>
                </a:cubicBezTo>
                <a:cubicBezTo>
                  <a:pt x="145" y="101"/>
                  <a:pt x="144" y="101"/>
                  <a:pt x="144" y="101"/>
                </a:cubicBezTo>
                <a:cubicBezTo>
                  <a:pt x="144" y="100"/>
                  <a:pt x="144" y="100"/>
                  <a:pt x="144" y="100"/>
                </a:cubicBezTo>
                <a:cubicBezTo>
                  <a:pt x="145" y="100"/>
                  <a:pt x="145" y="100"/>
                  <a:pt x="145" y="100"/>
                </a:cubicBezTo>
                <a:cubicBezTo>
                  <a:pt x="145" y="101"/>
                  <a:pt x="145" y="101"/>
                  <a:pt x="145" y="101"/>
                </a:cubicBezTo>
                <a:cubicBezTo>
                  <a:pt x="145" y="101"/>
                  <a:pt x="146" y="101"/>
                  <a:pt x="146" y="101"/>
                </a:cubicBezTo>
                <a:cubicBezTo>
                  <a:pt x="146" y="101"/>
                  <a:pt x="146" y="101"/>
                  <a:pt x="146" y="101"/>
                </a:cubicBezTo>
                <a:cubicBezTo>
                  <a:pt x="146" y="101"/>
                  <a:pt x="146" y="101"/>
                  <a:pt x="146" y="101"/>
                </a:cubicBezTo>
                <a:cubicBezTo>
                  <a:pt x="146" y="100"/>
                  <a:pt x="146" y="100"/>
                  <a:pt x="146" y="100"/>
                </a:cubicBezTo>
                <a:cubicBezTo>
                  <a:pt x="146" y="100"/>
                  <a:pt x="146" y="100"/>
                  <a:pt x="146" y="100"/>
                </a:cubicBezTo>
                <a:cubicBezTo>
                  <a:pt x="146" y="100"/>
                  <a:pt x="147" y="100"/>
                  <a:pt x="147" y="100"/>
                </a:cubicBezTo>
                <a:cubicBezTo>
                  <a:pt x="147" y="100"/>
                  <a:pt x="147" y="100"/>
                  <a:pt x="147" y="100"/>
                </a:cubicBezTo>
                <a:cubicBezTo>
                  <a:pt x="147" y="100"/>
                  <a:pt x="147" y="100"/>
                  <a:pt x="146" y="100"/>
                </a:cubicBezTo>
                <a:cubicBezTo>
                  <a:pt x="146" y="100"/>
                  <a:pt x="146" y="100"/>
                  <a:pt x="146" y="100"/>
                </a:cubicBezTo>
                <a:cubicBezTo>
                  <a:pt x="146" y="100"/>
                  <a:pt x="146" y="100"/>
                  <a:pt x="146" y="99"/>
                </a:cubicBezTo>
                <a:cubicBezTo>
                  <a:pt x="146" y="99"/>
                  <a:pt x="147" y="100"/>
                  <a:pt x="147" y="100"/>
                </a:cubicBezTo>
                <a:cubicBezTo>
                  <a:pt x="147" y="100"/>
                  <a:pt x="147" y="99"/>
                  <a:pt x="147" y="99"/>
                </a:cubicBezTo>
                <a:cubicBezTo>
                  <a:pt x="148" y="100"/>
                  <a:pt x="148" y="100"/>
                  <a:pt x="149" y="100"/>
                </a:cubicBezTo>
                <a:cubicBezTo>
                  <a:pt x="149" y="99"/>
                  <a:pt x="149" y="99"/>
                  <a:pt x="149" y="99"/>
                </a:cubicBezTo>
                <a:cubicBezTo>
                  <a:pt x="149" y="99"/>
                  <a:pt x="150" y="99"/>
                  <a:pt x="151" y="98"/>
                </a:cubicBezTo>
                <a:cubicBezTo>
                  <a:pt x="152" y="98"/>
                  <a:pt x="152" y="99"/>
                  <a:pt x="153" y="98"/>
                </a:cubicBezTo>
                <a:cubicBezTo>
                  <a:pt x="153" y="98"/>
                  <a:pt x="153" y="99"/>
                  <a:pt x="153" y="99"/>
                </a:cubicBezTo>
                <a:cubicBezTo>
                  <a:pt x="154" y="99"/>
                  <a:pt x="154" y="99"/>
                  <a:pt x="154" y="99"/>
                </a:cubicBezTo>
                <a:cubicBezTo>
                  <a:pt x="154" y="99"/>
                  <a:pt x="154" y="99"/>
                  <a:pt x="155" y="99"/>
                </a:cubicBezTo>
                <a:cubicBezTo>
                  <a:pt x="155" y="99"/>
                  <a:pt x="155" y="100"/>
                  <a:pt x="156" y="100"/>
                </a:cubicBezTo>
                <a:cubicBezTo>
                  <a:pt x="156" y="100"/>
                  <a:pt x="157" y="100"/>
                  <a:pt x="157" y="100"/>
                </a:cubicBezTo>
                <a:cubicBezTo>
                  <a:pt x="157" y="100"/>
                  <a:pt x="158" y="100"/>
                  <a:pt x="158" y="100"/>
                </a:cubicBezTo>
                <a:cubicBezTo>
                  <a:pt x="158" y="100"/>
                  <a:pt x="159" y="100"/>
                  <a:pt x="159" y="100"/>
                </a:cubicBezTo>
                <a:cubicBezTo>
                  <a:pt x="160" y="100"/>
                  <a:pt x="161" y="99"/>
                  <a:pt x="161" y="98"/>
                </a:cubicBezTo>
                <a:cubicBezTo>
                  <a:pt x="161" y="98"/>
                  <a:pt x="160" y="98"/>
                  <a:pt x="160" y="97"/>
                </a:cubicBezTo>
                <a:cubicBezTo>
                  <a:pt x="160" y="97"/>
                  <a:pt x="159" y="97"/>
                  <a:pt x="159" y="97"/>
                </a:cubicBezTo>
                <a:cubicBezTo>
                  <a:pt x="159" y="96"/>
                  <a:pt x="159" y="96"/>
                  <a:pt x="159" y="96"/>
                </a:cubicBezTo>
                <a:cubicBezTo>
                  <a:pt x="159" y="96"/>
                  <a:pt x="158" y="96"/>
                  <a:pt x="158" y="96"/>
                </a:cubicBezTo>
                <a:cubicBezTo>
                  <a:pt x="158" y="95"/>
                  <a:pt x="158" y="95"/>
                  <a:pt x="157" y="95"/>
                </a:cubicBezTo>
                <a:cubicBezTo>
                  <a:pt x="157" y="95"/>
                  <a:pt x="157" y="95"/>
                  <a:pt x="157" y="95"/>
                </a:cubicBezTo>
                <a:cubicBezTo>
                  <a:pt x="156" y="95"/>
                  <a:pt x="156" y="94"/>
                  <a:pt x="156" y="94"/>
                </a:cubicBezTo>
                <a:cubicBezTo>
                  <a:pt x="156" y="94"/>
                  <a:pt x="156" y="94"/>
                  <a:pt x="156" y="94"/>
                </a:cubicBezTo>
                <a:cubicBezTo>
                  <a:pt x="156" y="94"/>
                  <a:pt x="155" y="94"/>
                  <a:pt x="155" y="94"/>
                </a:cubicBezTo>
                <a:cubicBezTo>
                  <a:pt x="155" y="94"/>
                  <a:pt x="156" y="94"/>
                  <a:pt x="156" y="93"/>
                </a:cubicBezTo>
                <a:cubicBezTo>
                  <a:pt x="156" y="93"/>
                  <a:pt x="156" y="93"/>
                  <a:pt x="156" y="93"/>
                </a:cubicBezTo>
                <a:cubicBezTo>
                  <a:pt x="157" y="93"/>
                  <a:pt x="157" y="93"/>
                  <a:pt x="157" y="92"/>
                </a:cubicBezTo>
                <a:cubicBezTo>
                  <a:pt x="157" y="92"/>
                  <a:pt x="156" y="92"/>
                  <a:pt x="156" y="92"/>
                </a:cubicBezTo>
                <a:cubicBezTo>
                  <a:pt x="156" y="92"/>
                  <a:pt x="156" y="92"/>
                  <a:pt x="156" y="92"/>
                </a:cubicBezTo>
                <a:cubicBezTo>
                  <a:pt x="157" y="92"/>
                  <a:pt x="157" y="91"/>
                  <a:pt x="158" y="91"/>
                </a:cubicBezTo>
                <a:cubicBezTo>
                  <a:pt x="158" y="91"/>
                  <a:pt x="158" y="91"/>
                  <a:pt x="158" y="91"/>
                </a:cubicBezTo>
                <a:cubicBezTo>
                  <a:pt x="157" y="91"/>
                  <a:pt x="157" y="91"/>
                  <a:pt x="157" y="91"/>
                </a:cubicBezTo>
                <a:cubicBezTo>
                  <a:pt x="157" y="91"/>
                  <a:pt x="157" y="91"/>
                  <a:pt x="157" y="91"/>
                </a:cubicBezTo>
                <a:cubicBezTo>
                  <a:pt x="156" y="91"/>
                  <a:pt x="156" y="91"/>
                  <a:pt x="156" y="91"/>
                </a:cubicBezTo>
                <a:cubicBezTo>
                  <a:pt x="156" y="91"/>
                  <a:pt x="156" y="91"/>
                  <a:pt x="155" y="91"/>
                </a:cubicBezTo>
                <a:cubicBezTo>
                  <a:pt x="155" y="92"/>
                  <a:pt x="154" y="92"/>
                  <a:pt x="154" y="92"/>
                </a:cubicBezTo>
                <a:cubicBezTo>
                  <a:pt x="154" y="92"/>
                  <a:pt x="154" y="92"/>
                  <a:pt x="154" y="92"/>
                </a:cubicBezTo>
                <a:cubicBezTo>
                  <a:pt x="153" y="92"/>
                  <a:pt x="153" y="92"/>
                  <a:pt x="153" y="92"/>
                </a:cubicBezTo>
                <a:cubicBezTo>
                  <a:pt x="153" y="92"/>
                  <a:pt x="153" y="92"/>
                  <a:pt x="153" y="92"/>
                </a:cubicBezTo>
                <a:cubicBezTo>
                  <a:pt x="153" y="92"/>
                  <a:pt x="153" y="92"/>
                  <a:pt x="153" y="92"/>
                </a:cubicBezTo>
                <a:cubicBezTo>
                  <a:pt x="153" y="92"/>
                  <a:pt x="153" y="92"/>
                  <a:pt x="153" y="92"/>
                </a:cubicBezTo>
                <a:cubicBezTo>
                  <a:pt x="152" y="92"/>
                  <a:pt x="152" y="92"/>
                  <a:pt x="152" y="92"/>
                </a:cubicBezTo>
                <a:cubicBezTo>
                  <a:pt x="152" y="92"/>
                  <a:pt x="152" y="92"/>
                  <a:pt x="152" y="92"/>
                </a:cubicBezTo>
                <a:cubicBezTo>
                  <a:pt x="152" y="93"/>
                  <a:pt x="153" y="93"/>
                  <a:pt x="153" y="94"/>
                </a:cubicBezTo>
                <a:cubicBezTo>
                  <a:pt x="153" y="94"/>
                  <a:pt x="154" y="94"/>
                  <a:pt x="154" y="94"/>
                </a:cubicBezTo>
                <a:cubicBezTo>
                  <a:pt x="154" y="94"/>
                  <a:pt x="154" y="94"/>
                  <a:pt x="155" y="94"/>
                </a:cubicBezTo>
                <a:cubicBezTo>
                  <a:pt x="155" y="94"/>
                  <a:pt x="154" y="94"/>
                  <a:pt x="154" y="94"/>
                </a:cubicBezTo>
                <a:cubicBezTo>
                  <a:pt x="154" y="94"/>
                  <a:pt x="154" y="94"/>
                  <a:pt x="154" y="94"/>
                </a:cubicBezTo>
                <a:cubicBezTo>
                  <a:pt x="154" y="94"/>
                  <a:pt x="154" y="94"/>
                  <a:pt x="153" y="94"/>
                </a:cubicBezTo>
                <a:cubicBezTo>
                  <a:pt x="153" y="94"/>
                  <a:pt x="153" y="94"/>
                  <a:pt x="153" y="94"/>
                </a:cubicBezTo>
                <a:cubicBezTo>
                  <a:pt x="153" y="94"/>
                  <a:pt x="153" y="94"/>
                  <a:pt x="152" y="94"/>
                </a:cubicBezTo>
                <a:cubicBezTo>
                  <a:pt x="152" y="95"/>
                  <a:pt x="152" y="95"/>
                  <a:pt x="151" y="95"/>
                </a:cubicBezTo>
                <a:cubicBezTo>
                  <a:pt x="151" y="95"/>
                  <a:pt x="151" y="95"/>
                  <a:pt x="151" y="95"/>
                </a:cubicBezTo>
                <a:cubicBezTo>
                  <a:pt x="151" y="94"/>
                  <a:pt x="151" y="94"/>
                  <a:pt x="150" y="94"/>
                </a:cubicBezTo>
                <a:cubicBezTo>
                  <a:pt x="150" y="94"/>
                  <a:pt x="150" y="94"/>
                  <a:pt x="150" y="94"/>
                </a:cubicBezTo>
                <a:cubicBezTo>
                  <a:pt x="150" y="93"/>
                  <a:pt x="151" y="93"/>
                  <a:pt x="151" y="93"/>
                </a:cubicBezTo>
                <a:cubicBezTo>
                  <a:pt x="151" y="93"/>
                  <a:pt x="151" y="93"/>
                  <a:pt x="151" y="92"/>
                </a:cubicBezTo>
                <a:cubicBezTo>
                  <a:pt x="150" y="92"/>
                  <a:pt x="150" y="93"/>
                  <a:pt x="149" y="92"/>
                </a:cubicBezTo>
                <a:cubicBezTo>
                  <a:pt x="149" y="92"/>
                  <a:pt x="149" y="92"/>
                  <a:pt x="149" y="92"/>
                </a:cubicBezTo>
                <a:cubicBezTo>
                  <a:pt x="149" y="92"/>
                  <a:pt x="149" y="92"/>
                  <a:pt x="150" y="92"/>
                </a:cubicBezTo>
                <a:cubicBezTo>
                  <a:pt x="150" y="92"/>
                  <a:pt x="150" y="92"/>
                  <a:pt x="150" y="92"/>
                </a:cubicBezTo>
                <a:cubicBezTo>
                  <a:pt x="149" y="92"/>
                  <a:pt x="149" y="92"/>
                  <a:pt x="149" y="91"/>
                </a:cubicBezTo>
                <a:cubicBezTo>
                  <a:pt x="149" y="91"/>
                  <a:pt x="149" y="92"/>
                  <a:pt x="149" y="92"/>
                </a:cubicBezTo>
                <a:cubicBezTo>
                  <a:pt x="149" y="92"/>
                  <a:pt x="149" y="92"/>
                  <a:pt x="149" y="92"/>
                </a:cubicBezTo>
                <a:cubicBezTo>
                  <a:pt x="148" y="92"/>
                  <a:pt x="148" y="92"/>
                  <a:pt x="147" y="93"/>
                </a:cubicBezTo>
                <a:cubicBezTo>
                  <a:pt x="147" y="93"/>
                  <a:pt x="146" y="93"/>
                  <a:pt x="147" y="93"/>
                </a:cubicBezTo>
                <a:cubicBezTo>
                  <a:pt x="147" y="94"/>
                  <a:pt x="147" y="94"/>
                  <a:pt x="147" y="94"/>
                </a:cubicBezTo>
                <a:cubicBezTo>
                  <a:pt x="147" y="94"/>
                  <a:pt x="147" y="94"/>
                  <a:pt x="146" y="94"/>
                </a:cubicBezTo>
                <a:cubicBezTo>
                  <a:pt x="146" y="94"/>
                  <a:pt x="145" y="95"/>
                  <a:pt x="145" y="96"/>
                </a:cubicBezTo>
                <a:cubicBezTo>
                  <a:pt x="145" y="96"/>
                  <a:pt x="145" y="96"/>
                  <a:pt x="145" y="96"/>
                </a:cubicBezTo>
                <a:cubicBezTo>
                  <a:pt x="145" y="96"/>
                  <a:pt x="145" y="96"/>
                  <a:pt x="145" y="97"/>
                </a:cubicBezTo>
                <a:cubicBezTo>
                  <a:pt x="145" y="97"/>
                  <a:pt x="145" y="97"/>
                  <a:pt x="145" y="97"/>
                </a:cubicBezTo>
                <a:cubicBezTo>
                  <a:pt x="144" y="97"/>
                  <a:pt x="144" y="98"/>
                  <a:pt x="144" y="98"/>
                </a:cubicBezTo>
                <a:cubicBezTo>
                  <a:pt x="144" y="98"/>
                  <a:pt x="144" y="98"/>
                  <a:pt x="144" y="98"/>
                </a:cubicBezTo>
                <a:cubicBezTo>
                  <a:pt x="144" y="98"/>
                  <a:pt x="145" y="99"/>
                  <a:pt x="145" y="99"/>
                </a:cubicBezTo>
                <a:cubicBezTo>
                  <a:pt x="145" y="99"/>
                  <a:pt x="146" y="99"/>
                  <a:pt x="146" y="99"/>
                </a:cubicBezTo>
                <a:cubicBezTo>
                  <a:pt x="146" y="100"/>
                  <a:pt x="146" y="100"/>
                  <a:pt x="146" y="100"/>
                </a:cubicBezTo>
                <a:cubicBezTo>
                  <a:pt x="145" y="100"/>
                  <a:pt x="145" y="100"/>
                  <a:pt x="145" y="100"/>
                </a:cubicBezTo>
                <a:cubicBezTo>
                  <a:pt x="144" y="100"/>
                  <a:pt x="144" y="100"/>
                  <a:pt x="144" y="100"/>
                </a:cubicBezTo>
                <a:cubicBezTo>
                  <a:pt x="144" y="100"/>
                  <a:pt x="144" y="100"/>
                  <a:pt x="144" y="100"/>
                </a:cubicBezTo>
                <a:cubicBezTo>
                  <a:pt x="144" y="100"/>
                  <a:pt x="143" y="100"/>
                  <a:pt x="143" y="101"/>
                </a:cubicBezTo>
                <a:cubicBezTo>
                  <a:pt x="143" y="101"/>
                  <a:pt x="143" y="101"/>
                  <a:pt x="143" y="101"/>
                </a:cubicBezTo>
                <a:cubicBezTo>
                  <a:pt x="143" y="101"/>
                  <a:pt x="143" y="101"/>
                  <a:pt x="143" y="101"/>
                </a:cubicBezTo>
                <a:cubicBezTo>
                  <a:pt x="143" y="101"/>
                  <a:pt x="143" y="101"/>
                  <a:pt x="143" y="100"/>
                </a:cubicBezTo>
                <a:cubicBezTo>
                  <a:pt x="143" y="100"/>
                  <a:pt x="143" y="100"/>
                  <a:pt x="143" y="100"/>
                </a:cubicBezTo>
                <a:cubicBezTo>
                  <a:pt x="143" y="100"/>
                  <a:pt x="143" y="100"/>
                  <a:pt x="142" y="100"/>
                </a:cubicBezTo>
                <a:cubicBezTo>
                  <a:pt x="142" y="100"/>
                  <a:pt x="142" y="100"/>
                  <a:pt x="142" y="100"/>
                </a:cubicBezTo>
                <a:cubicBezTo>
                  <a:pt x="142" y="100"/>
                  <a:pt x="141" y="100"/>
                  <a:pt x="141" y="100"/>
                </a:cubicBezTo>
                <a:cubicBezTo>
                  <a:pt x="141" y="100"/>
                  <a:pt x="141" y="100"/>
                  <a:pt x="141" y="100"/>
                </a:cubicBezTo>
                <a:cubicBezTo>
                  <a:pt x="141" y="100"/>
                  <a:pt x="141" y="100"/>
                  <a:pt x="140" y="100"/>
                </a:cubicBezTo>
                <a:cubicBezTo>
                  <a:pt x="140" y="100"/>
                  <a:pt x="140" y="100"/>
                  <a:pt x="140" y="100"/>
                </a:cubicBezTo>
                <a:cubicBezTo>
                  <a:pt x="140" y="100"/>
                  <a:pt x="140" y="100"/>
                  <a:pt x="140" y="100"/>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40" y="101"/>
                  <a:pt x="140" y="101"/>
                </a:cubicBezTo>
                <a:cubicBezTo>
                  <a:pt x="140" y="101"/>
                  <a:pt x="139" y="101"/>
                  <a:pt x="139" y="101"/>
                </a:cubicBezTo>
                <a:cubicBezTo>
                  <a:pt x="139" y="101"/>
                  <a:pt x="139" y="101"/>
                  <a:pt x="139" y="101"/>
                </a:cubicBezTo>
                <a:cubicBezTo>
                  <a:pt x="139" y="101"/>
                  <a:pt x="139" y="101"/>
                  <a:pt x="140" y="101"/>
                </a:cubicBezTo>
                <a:cubicBezTo>
                  <a:pt x="140" y="101"/>
                  <a:pt x="140" y="101"/>
                  <a:pt x="140" y="101"/>
                </a:cubicBezTo>
                <a:cubicBezTo>
                  <a:pt x="139" y="101"/>
                  <a:pt x="139" y="101"/>
                  <a:pt x="139" y="101"/>
                </a:cubicBezTo>
                <a:cubicBezTo>
                  <a:pt x="139" y="101"/>
                  <a:pt x="139" y="101"/>
                  <a:pt x="139" y="101"/>
                </a:cubicBezTo>
                <a:cubicBezTo>
                  <a:pt x="139" y="101"/>
                  <a:pt x="139" y="100"/>
                  <a:pt x="139" y="100"/>
                </a:cubicBezTo>
                <a:cubicBezTo>
                  <a:pt x="139" y="100"/>
                  <a:pt x="139" y="100"/>
                  <a:pt x="139" y="100"/>
                </a:cubicBezTo>
                <a:cubicBezTo>
                  <a:pt x="139" y="100"/>
                  <a:pt x="139" y="100"/>
                  <a:pt x="139" y="100"/>
                </a:cubicBezTo>
                <a:cubicBezTo>
                  <a:pt x="139" y="100"/>
                  <a:pt x="138" y="100"/>
                  <a:pt x="138" y="101"/>
                </a:cubicBezTo>
                <a:cubicBezTo>
                  <a:pt x="138" y="101"/>
                  <a:pt x="138" y="101"/>
                  <a:pt x="138" y="101"/>
                </a:cubicBezTo>
                <a:cubicBezTo>
                  <a:pt x="138" y="101"/>
                  <a:pt x="138" y="101"/>
                  <a:pt x="138" y="101"/>
                </a:cubicBezTo>
                <a:cubicBezTo>
                  <a:pt x="138" y="102"/>
                  <a:pt x="139" y="102"/>
                  <a:pt x="139" y="102"/>
                </a:cubicBezTo>
                <a:cubicBezTo>
                  <a:pt x="139" y="102"/>
                  <a:pt x="139" y="102"/>
                  <a:pt x="139" y="102"/>
                </a:cubicBezTo>
                <a:cubicBezTo>
                  <a:pt x="139" y="102"/>
                  <a:pt x="139" y="102"/>
                  <a:pt x="139" y="102"/>
                </a:cubicBezTo>
                <a:cubicBezTo>
                  <a:pt x="139" y="102"/>
                  <a:pt x="139" y="102"/>
                  <a:pt x="139" y="102"/>
                </a:cubicBezTo>
                <a:cubicBezTo>
                  <a:pt x="139" y="102"/>
                  <a:pt x="139" y="102"/>
                  <a:pt x="139" y="102"/>
                </a:cubicBezTo>
                <a:cubicBezTo>
                  <a:pt x="139" y="102"/>
                  <a:pt x="139" y="102"/>
                  <a:pt x="139" y="102"/>
                </a:cubicBezTo>
                <a:cubicBezTo>
                  <a:pt x="139" y="102"/>
                  <a:pt x="139" y="102"/>
                  <a:pt x="139" y="102"/>
                </a:cubicBezTo>
                <a:cubicBezTo>
                  <a:pt x="139" y="102"/>
                  <a:pt x="139" y="102"/>
                  <a:pt x="139" y="103"/>
                </a:cubicBezTo>
                <a:cubicBezTo>
                  <a:pt x="139" y="103"/>
                  <a:pt x="138" y="103"/>
                  <a:pt x="138" y="103"/>
                </a:cubicBezTo>
                <a:cubicBezTo>
                  <a:pt x="138" y="103"/>
                  <a:pt x="138" y="103"/>
                  <a:pt x="138" y="103"/>
                </a:cubicBezTo>
                <a:cubicBezTo>
                  <a:pt x="139" y="103"/>
                  <a:pt x="140" y="104"/>
                  <a:pt x="140" y="104"/>
                </a:cubicBezTo>
                <a:cubicBezTo>
                  <a:pt x="140" y="104"/>
                  <a:pt x="140" y="104"/>
                  <a:pt x="140" y="104"/>
                </a:cubicBezTo>
                <a:cubicBezTo>
                  <a:pt x="140" y="104"/>
                  <a:pt x="140" y="104"/>
                  <a:pt x="140" y="104"/>
                </a:cubicBezTo>
                <a:cubicBezTo>
                  <a:pt x="140" y="104"/>
                  <a:pt x="140" y="104"/>
                  <a:pt x="140" y="104"/>
                </a:cubicBezTo>
                <a:cubicBezTo>
                  <a:pt x="140" y="104"/>
                  <a:pt x="140" y="104"/>
                  <a:pt x="140" y="104"/>
                </a:cubicBezTo>
                <a:cubicBezTo>
                  <a:pt x="140" y="104"/>
                  <a:pt x="140" y="104"/>
                  <a:pt x="139" y="104"/>
                </a:cubicBezTo>
                <a:cubicBezTo>
                  <a:pt x="139" y="104"/>
                  <a:pt x="139" y="104"/>
                  <a:pt x="139" y="104"/>
                </a:cubicBezTo>
                <a:cubicBezTo>
                  <a:pt x="139" y="104"/>
                  <a:pt x="139" y="104"/>
                  <a:pt x="139" y="104"/>
                </a:cubicBezTo>
                <a:cubicBezTo>
                  <a:pt x="139" y="104"/>
                  <a:pt x="139" y="104"/>
                  <a:pt x="139" y="104"/>
                </a:cubicBezTo>
                <a:cubicBezTo>
                  <a:pt x="139" y="105"/>
                  <a:pt x="139" y="105"/>
                  <a:pt x="139" y="105"/>
                </a:cubicBezTo>
                <a:cubicBezTo>
                  <a:pt x="139" y="105"/>
                  <a:pt x="139" y="105"/>
                  <a:pt x="139" y="105"/>
                </a:cubicBezTo>
                <a:cubicBezTo>
                  <a:pt x="139" y="105"/>
                  <a:pt x="139" y="105"/>
                  <a:pt x="139" y="105"/>
                </a:cubicBezTo>
                <a:cubicBezTo>
                  <a:pt x="139" y="105"/>
                  <a:pt x="139" y="105"/>
                  <a:pt x="139" y="105"/>
                </a:cubicBezTo>
                <a:cubicBezTo>
                  <a:pt x="139" y="105"/>
                  <a:pt x="139" y="105"/>
                  <a:pt x="139" y="105"/>
                </a:cubicBezTo>
                <a:cubicBezTo>
                  <a:pt x="139" y="105"/>
                  <a:pt x="139" y="105"/>
                  <a:pt x="138" y="105"/>
                </a:cubicBezTo>
                <a:cubicBezTo>
                  <a:pt x="138" y="105"/>
                  <a:pt x="138" y="105"/>
                  <a:pt x="138" y="105"/>
                </a:cubicBezTo>
                <a:cubicBezTo>
                  <a:pt x="139" y="105"/>
                  <a:pt x="139" y="105"/>
                  <a:pt x="139" y="106"/>
                </a:cubicBezTo>
                <a:cubicBezTo>
                  <a:pt x="139" y="106"/>
                  <a:pt x="138" y="106"/>
                  <a:pt x="138" y="106"/>
                </a:cubicBezTo>
                <a:cubicBezTo>
                  <a:pt x="138" y="106"/>
                  <a:pt x="138" y="106"/>
                  <a:pt x="138" y="106"/>
                </a:cubicBezTo>
                <a:cubicBezTo>
                  <a:pt x="138" y="106"/>
                  <a:pt x="138" y="106"/>
                  <a:pt x="138" y="106"/>
                </a:cubicBezTo>
                <a:cubicBezTo>
                  <a:pt x="138" y="106"/>
                  <a:pt x="138" y="105"/>
                  <a:pt x="138" y="105"/>
                </a:cubicBezTo>
                <a:cubicBezTo>
                  <a:pt x="138" y="105"/>
                  <a:pt x="138" y="105"/>
                  <a:pt x="137" y="106"/>
                </a:cubicBezTo>
                <a:cubicBezTo>
                  <a:pt x="137" y="105"/>
                  <a:pt x="137" y="105"/>
                  <a:pt x="137" y="105"/>
                </a:cubicBezTo>
                <a:cubicBezTo>
                  <a:pt x="137" y="105"/>
                  <a:pt x="137" y="105"/>
                  <a:pt x="137" y="105"/>
                </a:cubicBezTo>
                <a:cubicBezTo>
                  <a:pt x="137" y="105"/>
                  <a:pt x="137" y="104"/>
                  <a:pt x="137" y="104"/>
                </a:cubicBezTo>
                <a:cubicBezTo>
                  <a:pt x="137" y="104"/>
                  <a:pt x="137" y="104"/>
                  <a:pt x="137" y="104"/>
                </a:cubicBezTo>
                <a:cubicBezTo>
                  <a:pt x="137" y="104"/>
                  <a:pt x="138" y="104"/>
                  <a:pt x="138" y="104"/>
                </a:cubicBezTo>
                <a:cubicBezTo>
                  <a:pt x="138" y="104"/>
                  <a:pt x="139" y="104"/>
                  <a:pt x="139" y="104"/>
                </a:cubicBezTo>
                <a:cubicBezTo>
                  <a:pt x="139" y="104"/>
                  <a:pt x="139" y="104"/>
                  <a:pt x="139" y="104"/>
                </a:cubicBezTo>
                <a:cubicBezTo>
                  <a:pt x="139" y="104"/>
                  <a:pt x="138" y="103"/>
                  <a:pt x="138" y="103"/>
                </a:cubicBezTo>
                <a:cubicBezTo>
                  <a:pt x="138" y="103"/>
                  <a:pt x="137" y="103"/>
                  <a:pt x="137" y="103"/>
                </a:cubicBezTo>
                <a:cubicBezTo>
                  <a:pt x="137" y="103"/>
                  <a:pt x="136" y="103"/>
                  <a:pt x="136" y="103"/>
                </a:cubicBezTo>
                <a:cubicBezTo>
                  <a:pt x="136" y="103"/>
                  <a:pt x="136" y="103"/>
                  <a:pt x="136" y="103"/>
                </a:cubicBezTo>
                <a:cubicBezTo>
                  <a:pt x="136" y="103"/>
                  <a:pt x="137" y="103"/>
                  <a:pt x="137" y="103"/>
                </a:cubicBezTo>
                <a:cubicBezTo>
                  <a:pt x="137" y="103"/>
                  <a:pt x="137" y="103"/>
                  <a:pt x="137" y="103"/>
                </a:cubicBezTo>
                <a:cubicBezTo>
                  <a:pt x="137" y="103"/>
                  <a:pt x="137" y="103"/>
                  <a:pt x="137" y="102"/>
                </a:cubicBezTo>
                <a:cubicBezTo>
                  <a:pt x="136" y="103"/>
                  <a:pt x="136" y="102"/>
                  <a:pt x="135" y="102"/>
                </a:cubicBezTo>
                <a:cubicBezTo>
                  <a:pt x="135" y="102"/>
                  <a:pt x="135" y="102"/>
                  <a:pt x="135" y="101"/>
                </a:cubicBezTo>
                <a:cubicBezTo>
                  <a:pt x="135" y="101"/>
                  <a:pt x="135" y="101"/>
                  <a:pt x="135" y="101"/>
                </a:cubicBezTo>
                <a:cubicBezTo>
                  <a:pt x="135" y="101"/>
                  <a:pt x="135" y="101"/>
                  <a:pt x="135" y="101"/>
                </a:cubicBezTo>
                <a:cubicBezTo>
                  <a:pt x="135" y="101"/>
                  <a:pt x="135" y="101"/>
                  <a:pt x="135" y="100"/>
                </a:cubicBezTo>
                <a:cubicBezTo>
                  <a:pt x="135" y="100"/>
                  <a:pt x="135" y="100"/>
                  <a:pt x="135" y="100"/>
                </a:cubicBezTo>
                <a:cubicBezTo>
                  <a:pt x="135" y="100"/>
                  <a:pt x="135" y="99"/>
                  <a:pt x="135" y="99"/>
                </a:cubicBezTo>
                <a:cubicBezTo>
                  <a:pt x="135" y="99"/>
                  <a:pt x="135" y="99"/>
                  <a:pt x="135" y="99"/>
                </a:cubicBezTo>
                <a:cubicBezTo>
                  <a:pt x="135" y="99"/>
                  <a:pt x="135" y="99"/>
                  <a:pt x="134" y="99"/>
                </a:cubicBezTo>
                <a:cubicBezTo>
                  <a:pt x="134" y="98"/>
                  <a:pt x="134" y="98"/>
                  <a:pt x="134" y="98"/>
                </a:cubicBezTo>
                <a:cubicBezTo>
                  <a:pt x="134" y="98"/>
                  <a:pt x="133" y="98"/>
                  <a:pt x="132" y="97"/>
                </a:cubicBezTo>
                <a:cubicBezTo>
                  <a:pt x="132" y="97"/>
                  <a:pt x="132" y="97"/>
                  <a:pt x="132" y="97"/>
                </a:cubicBezTo>
                <a:cubicBezTo>
                  <a:pt x="132" y="97"/>
                  <a:pt x="131" y="96"/>
                  <a:pt x="131" y="96"/>
                </a:cubicBezTo>
                <a:cubicBezTo>
                  <a:pt x="131" y="96"/>
                  <a:pt x="131" y="96"/>
                  <a:pt x="131" y="96"/>
                </a:cubicBezTo>
                <a:cubicBezTo>
                  <a:pt x="130" y="96"/>
                  <a:pt x="130" y="96"/>
                  <a:pt x="130" y="95"/>
                </a:cubicBezTo>
                <a:cubicBezTo>
                  <a:pt x="130" y="95"/>
                  <a:pt x="130" y="95"/>
                  <a:pt x="130" y="95"/>
                </a:cubicBezTo>
                <a:cubicBezTo>
                  <a:pt x="130" y="95"/>
                  <a:pt x="130" y="95"/>
                  <a:pt x="130" y="95"/>
                </a:cubicBezTo>
                <a:cubicBezTo>
                  <a:pt x="129" y="95"/>
                  <a:pt x="130" y="94"/>
                  <a:pt x="129" y="94"/>
                </a:cubicBezTo>
                <a:cubicBezTo>
                  <a:pt x="129" y="94"/>
                  <a:pt x="129" y="94"/>
                  <a:pt x="129" y="94"/>
                </a:cubicBezTo>
                <a:cubicBezTo>
                  <a:pt x="128" y="94"/>
                  <a:pt x="128" y="94"/>
                  <a:pt x="128" y="95"/>
                </a:cubicBezTo>
                <a:cubicBezTo>
                  <a:pt x="128" y="94"/>
                  <a:pt x="128" y="94"/>
                  <a:pt x="128" y="94"/>
                </a:cubicBezTo>
                <a:cubicBezTo>
                  <a:pt x="128" y="94"/>
                  <a:pt x="128" y="93"/>
                  <a:pt x="128" y="93"/>
                </a:cubicBezTo>
                <a:cubicBezTo>
                  <a:pt x="128" y="93"/>
                  <a:pt x="128" y="93"/>
                  <a:pt x="128" y="93"/>
                </a:cubicBezTo>
                <a:cubicBezTo>
                  <a:pt x="128" y="93"/>
                  <a:pt x="128" y="93"/>
                  <a:pt x="127" y="93"/>
                </a:cubicBezTo>
                <a:cubicBezTo>
                  <a:pt x="127" y="93"/>
                  <a:pt x="127" y="93"/>
                  <a:pt x="127" y="93"/>
                </a:cubicBezTo>
                <a:cubicBezTo>
                  <a:pt x="127" y="93"/>
                  <a:pt x="127" y="94"/>
                  <a:pt x="126" y="94"/>
                </a:cubicBezTo>
                <a:cubicBezTo>
                  <a:pt x="126" y="94"/>
                  <a:pt x="126" y="94"/>
                  <a:pt x="126" y="94"/>
                </a:cubicBezTo>
                <a:cubicBezTo>
                  <a:pt x="126" y="94"/>
                  <a:pt x="126" y="94"/>
                  <a:pt x="126" y="94"/>
                </a:cubicBezTo>
                <a:cubicBezTo>
                  <a:pt x="126" y="94"/>
                  <a:pt x="127" y="94"/>
                  <a:pt x="127" y="94"/>
                </a:cubicBezTo>
                <a:cubicBezTo>
                  <a:pt x="127" y="95"/>
                  <a:pt x="126" y="95"/>
                  <a:pt x="126" y="95"/>
                </a:cubicBezTo>
                <a:cubicBezTo>
                  <a:pt x="127" y="95"/>
                  <a:pt x="127" y="96"/>
                  <a:pt x="127" y="96"/>
                </a:cubicBezTo>
                <a:cubicBezTo>
                  <a:pt x="128" y="96"/>
                  <a:pt x="128" y="96"/>
                  <a:pt x="128" y="96"/>
                </a:cubicBezTo>
                <a:cubicBezTo>
                  <a:pt x="128" y="97"/>
                  <a:pt x="128" y="97"/>
                  <a:pt x="128" y="97"/>
                </a:cubicBezTo>
                <a:cubicBezTo>
                  <a:pt x="128" y="98"/>
                  <a:pt x="129" y="98"/>
                  <a:pt x="129" y="98"/>
                </a:cubicBezTo>
                <a:cubicBezTo>
                  <a:pt x="130" y="99"/>
                  <a:pt x="131" y="98"/>
                  <a:pt x="131" y="99"/>
                </a:cubicBezTo>
                <a:cubicBezTo>
                  <a:pt x="131" y="99"/>
                  <a:pt x="131" y="99"/>
                  <a:pt x="131" y="99"/>
                </a:cubicBezTo>
                <a:cubicBezTo>
                  <a:pt x="131" y="99"/>
                  <a:pt x="131" y="99"/>
                  <a:pt x="131" y="99"/>
                </a:cubicBezTo>
                <a:cubicBezTo>
                  <a:pt x="131" y="99"/>
                  <a:pt x="131" y="99"/>
                  <a:pt x="131" y="99"/>
                </a:cubicBezTo>
                <a:cubicBezTo>
                  <a:pt x="132" y="100"/>
                  <a:pt x="133" y="100"/>
                  <a:pt x="134" y="101"/>
                </a:cubicBezTo>
                <a:cubicBezTo>
                  <a:pt x="134" y="101"/>
                  <a:pt x="134" y="101"/>
                  <a:pt x="133" y="102"/>
                </a:cubicBezTo>
                <a:cubicBezTo>
                  <a:pt x="133" y="101"/>
                  <a:pt x="133" y="101"/>
                  <a:pt x="133" y="101"/>
                </a:cubicBezTo>
                <a:cubicBezTo>
                  <a:pt x="133" y="101"/>
                  <a:pt x="133" y="101"/>
                  <a:pt x="133" y="101"/>
                </a:cubicBezTo>
                <a:cubicBezTo>
                  <a:pt x="133" y="101"/>
                  <a:pt x="132" y="101"/>
                  <a:pt x="132" y="101"/>
                </a:cubicBezTo>
                <a:cubicBezTo>
                  <a:pt x="132" y="100"/>
                  <a:pt x="131" y="101"/>
                  <a:pt x="131" y="102"/>
                </a:cubicBezTo>
                <a:cubicBezTo>
                  <a:pt x="132" y="102"/>
                  <a:pt x="132" y="102"/>
                  <a:pt x="132" y="102"/>
                </a:cubicBezTo>
                <a:cubicBezTo>
                  <a:pt x="132" y="102"/>
                  <a:pt x="132" y="102"/>
                  <a:pt x="132" y="103"/>
                </a:cubicBezTo>
                <a:cubicBezTo>
                  <a:pt x="132" y="103"/>
                  <a:pt x="132" y="103"/>
                  <a:pt x="132" y="103"/>
                </a:cubicBezTo>
                <a:cubicBezTo>
                  <a:pt x="132" y="103"/>
                  <a:pt x="132" y="103"/>
                  <a:pt x="131" y="103"/>
                </a:cubicBezTo>
                <a:cubicBezTo>
                  <a:pt x="131" y="103"/>
                  <a:pt x="131" y="103"/>
                  <a:pt x="131" y="103"/>
                </a:cubicBezTo>
                <a:cubicBezTo>
                  <a:pt x="131" y="104"/>
                  <a:pt x="131" y="104"/>
                  <a:pt x="131" y="104"/>
                </a:cubicBezTo>
                <a:cubicBezTo>
                  <a:pt x="130" y="104"/>
                  <a:pt x="130" y="104"/>
                  <a:pt x="130" y="104"/>
                </a:cubicBezTo>
                <a:cubicBezTo>
                  <a:pt x="130" y="104"/>
                  <a:pt x="130" y="104"/>
                  <a:pt x="130" y="104"/>
                </a:cubicBezTo>
                <a:cubicBezTo>
                  <a:pt x="130" y="104"/>
                  <a:pt x="130" y="104"/>
                  <a:pt x="130" y="104"/>
                </a:cubicBezTo>
                <a:cubicBezTo>
                  <a:pt x="131" y="104"/>
                  <a:pt x="131" y="103"/>
                  <a:pt x="131" y="103"/>
                </a:cubicBezTo>
                <a:cubicBezTo>
                  <a:pt x="131" y="103"/>
                  <a:pt x="131" y="103"/>
                  <a:pt x="131" y="103"/>
                </a:cubicBezTo>
                <a:cubicBezTo>
                  <a:pt x="131" y="103"/>
                  <a:pt x="131" y="103"/>
                  <a:pt x="131" y="103"/>
                </a:cubicBezTo>
                <a:cubicBezTo>
                  <a:pt x="131" y="103"/>
                  <a:pt x="131" y="103"/>
                  <a:pt x="131" y="103"/>
                </a:cubicBezTo>
                <a:cubicBezTo>
                  <a:pt x="131" y="103"/>
                  <a:pt x="130" y="101"/>
                  <a:pt x="130" y="101"/>
                </a:cubicBezTo>
                <a:cubicBezTo>
                  <a:pt x="130" y="101"/>
                  <a:pt x="130" y="101"/>
                  <a:pt x="130" y="101"/>
                </a:cubicBezTo>
                <a:cubicBezTo>
                  <a:pt x="130" y="101"/>
                  <a:pt x="130" y="101"/>
                  <a:pt x="129" y="101"/>
                </a:cubicBezTo>
                <a:cubicBezTo>
                  <a:pt x="129" y="101"/>
                  <a:pt x="130" y="101"/>
                  <a:pt x="129" y="101"/>
                </a:cubicBezTo>
                <a:cubicBezTo>
                  <a:pt x="129" y="100"/>
                  <a:pt x="129" y="100"/>
                  <a:pt x="129" y="100"/>
                </a:cubicBezTo>
                <a:cubicBezTo>
                  <a:pt x="129" y="100"/>
                  <a:pt x="129" y="100"/>
                  <a:pt x="129" y="100"/>
                </a:cubicBezTo>
                <a:cubicBezTo>
                  <a:pt x="129" y="100"/>
                  <a:pt x="129" y="100"/>
                  <a:pt x="129" y="100"/>
                </a:cubicBezTo>
                <a:cubicBezTo>
                  <a:pt x="129" y="100"/>
                  <a:pt x="129" y="100"/>
                  <a:pt x="129" y="100"/>
                </a:cubicBezTo>
                <a:cubicBezTo>
                  <a:pt x="129" y="100"/>
                  <a:pt x="129" y="100"/>
                  <a:pt x="129" y="100"/>
                </a:cubicBezTo>
                <a:cubicBezTo>
                  <a:pt x="129" y="100"/>
                  <a:pt x="129" y="100"/>
                  <a:pt x="129" y="100"/>
                </a:cubicBezTo>
                <a:cubicBezTo>
                  <a:pt x="129" y="100"/>
                  <a:pt x="129" y="100"/>
                  <a:pt x="128" y="100"/>
                </a:cubicBezTo>
                <a:cubicBezTo>
                  <a:pt x="128" y="99"/>
                  <a:pt x="128" y="100"/>
                  <a:pt x="127" y="99"/>
                </a:cubicBezTo>
                <a:cubicBezTo>
                  <a:pt x="126" y="99"/>
                  <a:pt x="126" y="98"/>
                  <a:pt x="125" y="98"/>
                </a:cubicBezTo>
                <a:cubicBezTo>
                  <a:pt x="124" y="97"/>
                  <a:pt x="124" y="96"/>
                  <a:pt x="123" y="95"/>
                </a:cubicBezTo>
                <a:cubicBezTo>
                  <a:pt x="123" y="95"/>
                  <a:pt x="122" y="95"/>
                  <a:pt x="122" y="95"/>
                </a:cubicBezTo>
                <a:cubicBezTo>
                  <a:pt x="122" y="95"/>
                  <a:pt x="121" y="96"/>
                  <a:pt x="121" y="96"/>
                </a:cubicBezTo>
                <a:cubicBezTo>
                  <a:pt x="121" y="96"/>
                  <a:pt x="121" y="96"/>
                  <a:pt x="121" y="96"/>
                </a:cubicBezTo>
                <a:cubicBezTo>
                  <a:pt x="120" y="96"/>
                  <a:pt x="120" y="97"/>
                  <a:pt x="119" y="97"/>
                </a:cubicBezTo>
                <a:cubicBezTo>
                  <a:pt x="118" y="97"/>
                  <a:pt x="118" y="97"/>
                  <a:pt x="118" y="97"/>
                </a:cubicBezTo>
                <a:cubicBezTo>
                  <a:pt x="118" y="96"/>
                  <a:pt x="118" y="97"/>
                  <a:pt x="117" y="97"/>
                </a:cubicBezTo>
                <a:cubicBezTo>
                  <a:pt x="117" y="97"/>
                  <a:pt x="117" y="96"/>
                  <a:pt x="116" y="97"/>
                </a:cubicBezTo>
                <a:cubicBezTo>
                  <a:pt x="115" y="97"/>
                  <a:pt x="116" y="98"/>
                  <a:pt x="116" y="99"/>
                </a:cubicBezTo>
                <a:cubicBezTo>
                  <a:pt x="115" y="99"/>
                  <a:pt x="115" y="99"/>
                  <a:pt x="115" y="99"/>
                </a:cubicBezTo>
                <a:cubicBezTo>
                  <a:pt x="115" y="99"/>
                  <a:pt x="114" y="99"/>
                  <a:pt x="114" y="99"/>
                </a:cubicBezTo>
                <a:cubicBezTo>
                  <a:pt x="114" y="100"/>
                  <a:pt x="113" y="99"/>
                  <a:pt x="113" y="100"/>
                </a:cubicBezTo>
                <a:cubicBezTo>
                  <a:pt x="113" y="100"/>
                  <a:pt x="113" y="100"/>
                  <a:pt x="113" y="100"/>
                </a:cubicBezTo>
                <a:cubicBezTo>
                  <a:pt x="113" y="100"/>
                  <a:pt x="113" y="100"/>
                  <a:pt x="113" y="100"/>
                </a:cubicBezTo>
                <a:cubicBezTo>
                  <a:pt x="112" y="100"/>
                  <a:pt x="112" y="101"/>
                  <a:pt x="112" y="102"/>
                </a:cubicBezTo>
                <a:cubicBezTo>
                  <a:pt x="112" y="102"/>
                  <a:pt x="112" y="102"/>
                  <a:pt x="112" y="103"/>
                </a:cubicBezTo>
                <a:cubicBezTo>
                  <a:pt x="112" y="103"/>
                  <a:pt x="112" y="103"/>
                  <a:pt x="112" y="103"/>
                </a:cubicBezTo>
                <a:cubicBezTo>
                  <a:pt x="112" y="103"/>
                  <a:pt x="112" y="103"/>
                  <a:pt x="112" y="103"/>
                </a:cubicBezTo>
                <a:cubicBezTo>
                  <a:pt x="112" y="103"/>
                  <a:pt x="111" y="104"/>
                  <a:pt x="111" y="104"/>
                </a:cubicBezTo>
                <a:cubicBezTo>
                  <a:pt x="111" y="104"/>
                  <a:pt x="111" y="104"/>
                  <a:pt x="111" y="105"/>
                </a:cubicBezTo>
                <a:cubicBezTo>
                  <a:pt x="111" y="105"/>
                  <a:pt x="110" y="105"/>
                  <a:pt x="110" y="105"/>
                </a:cubicBezTo>
                <a:cubicBezTo>
                  <a:pt x="110" y="105"/>
                  <a:pt x="110" y="105"/>
                  <a:pt x="109" y="106"/>
                </a:cubicBezTo>
                <a:cubicBezTo>
                  <a:pt x="109" y="106"/>
                  <a:pt x="109" y="106"/>
                  <a:pt x="109" y="106"/>
                </a:cubicBezTo>
                <a:cubicBezTo>
                  <a:pt x="109" y="106"/>
                  <a:pt x="109" y="106"/>
                  <a:pt x="109" y="106"/>
                </a:cubicBezTo>
                <a:cubicBezTo>
                  <a:pt x="108" y="106"/>
                  <a:pt x="107" y="106"/>
                  <a:pt x="107" y="106"/>
                </a:cubicBezTo>
                <a:cubicBezTo>
                  <a:pt x="107" y="106"/>
                  <a:pt x="107" y="106"/>
                  <a:pt x="106" y="106"/>
                </a:cubicBezTo>
                <a:cubicBezTo>
                  <a:pt x="106" y="106"/>
                  <a:pt x="106" y="106"/>
                  <a:pt x="106" y="107"/>
                </a:cubicBezTo>
                <a:cubicBezTo>
                  <a:pt x="106" y="107"/>
                  <a:pt x="106" y="107"/>
                  <a:pt x="106" y="107"/>
                </a:cubicBezTo>
                <a:cubicBezTo>
                  <a:pt x="106" y="107"/>
                  <a:pt x="106" y="106"/>
                  <a:pt x="106" y="106"/>
                </a:cubicBezTo>
                <a:cubicBezTo>
                  <a:pt x="106" y="106"/>
                  <a:pt x="106" y="106"/>
                  <a:pt x="106" y="106"/>
                </a:cubicBezTo>
                <a:cubicBezTo>
                  <a:pt x="106" y="107"/>
                  <a:pt x="106" y="107"/>
                  <a:pt x="106" y="107"/>
                </a:cubicBezTo>
                <a:cubicBezTo>
                  <a:pt x="105" y="107"/>
                  <a:pt x="105" y="106"/>
                  <a:pt x="105" y="106"/>
                </a:cubicBezTo>
                <a:cubicBezTo>
                  <a:pt x="105" y="106"/>
                  <a:pt x="105" y="106"/>
                  <a:pt x="104" y="106"/>
                </a:cubicBezTo>
                <a:cubicBezTo>
                  <a:pt x="104" y="105"/>
                  <a:pt x="104" y="105"/>
                  <a:pt x="103" y="105"/>
                </a:cubicBezTo>
                <a:cubicBezTo>
                  <a:pt x="103" y="105"/>
                  <a:pt x="103" y="105"/>
                  <a:pt x="103" y="105"/>
                </a:cubicBezTo>
                <a:cubicBezTo>
                  <a:pt x="103" y="105"/>
                  <a:pt x="102" y="105"/>
                  <a:pt x="102" y="105"/>
                </a:cubicBezTo>
                <a:cubicBezTo>
                  <a:pt x="102" y="105"/>
                  <a:pt x="102" y="105"/>
                  <a:pt x="102" y="105"/>
                </a:cubicBezTo>
                <a:cubicBezTo>
                  <a:pt x="102" y="105"/>
                  <a:pt x="102" y="105"/>
                  <a:pt x="102" y="105"/>
                </a:cubicBezTo>
                <a:cubicBezTo>
                  <a:pt x="101" y="105"/>
                  <a:pt x="102" y="105"/>
                  <a:pt x="102" y="105"/>
                </a:cubicBezTo>
                <a:cubicBezTo>
                  <a:pt x="102" y="104"/>
                  <a:pt x="102" y="104"/>
                  <a:pt x="102" y="104"/>
                </a:cubicBezTo>
                <a:cubicBezTo>
                  <a:pt x="102" y="104"/>
                  <a:pt x="102" y="104"/>
                  <a:pt x="102" y="104"/>
                </a:cubicBezTo>
                <a:cubicBezTo>
                  <a:pt x="102" y="104"/>
                  <a:pt x="102" y="104"/>
                  <a:pt x="102" y="103"/>
                </a:cubicBezTo>
                <a:cubicBezTo>
                  <a:pt x="102" y="103"/>
                  <a:pt x="102" y="103"/>
                  <a:pt x="102" y="103"/>
                </a:cubicBezTo>
                <a:cubicBezTo>
                  <a:pt x="102" y="103"/>
                  <a:pt x="101" y="103"/>
                  <a:pt x="101" y="103"/>
                </a:cubicBezTo>
                <a:cubicBezTo>
                  <a:pt x="101" y="103"/>
                  <a:pt x="101" y="103"/>
                  <a:pt x="101" y="103"/>
                </a:cubicBezTo>
                <a:cubicBezTo>
                  <a:pt x="101" y="103"/>
                  <a:pt x="101" y="103"/>
                  <a:pt x="101" y="103"/>
                </a:cubicBezTo>
                <a:cubicBezTo>
                  <a:pt x="101" y="103"/>
                  <a:pt x="101" y="103"/>
                  <a:pt x="102" y="103"/>
                </a:cubicBezTo>
                <a:cubicBezTo>
                  <a:pt x="102" y="103"/>
                  <a:pt x="102" y="103"/>
                  <a:pt x="101" y="103"/>
                </a:cubicBezTo>
                <a:cubicBezTo>
                  <a:pt x="101" y="103"/>
                  <a:pt x="101" y="103"/>
                  <a:pt x="101" y="103"/>
                </a:cubicBezTo>
                <a:cubicBezTo>
                  <a:pt x="101" y="103"/>
                  <a:pt x="101" y="103"/>
                  <a:pt x="101" y="103"/>
                </a:cubicBezTo>
                <a:cubicBezTo>
                  <a:pt x="101" y="103"/>
                  <a:pt x="101" y="103"/>
                  <a:pt x="101" y="103"/>
                </a:cubicBezTo>
                <a:cubicBezTo>
                  <a:pt x="101" y="103"/>
                  <a:pt x="101" y="102"/>
                  <a:pt x="101" y="102"/>
                </a:cubicBezTo>
                <a:cubicBezTo>
                  <a:pt x="102" y="102"/>
                  <a:pt x="102" y="100"/>
                  <a:pt x="102" y="99"/>
                </a:cubicBezTo>
                <a:cubicBezTo>
                  <a:pt x="102" y="99"/>
                  <a:pt x="102" y="98"/>
                  <a:pt x="102" y="98"/>
                </a:cubicBezTo>
                <a:cubicBezTo>
                  <a:pt x="102" y="98"/>
                  <a:pt x="102" y="97"/>
                  <a:pt x="101" y="97"/>
                </a:cubicBezTo>
                <a:cubicBezTo>
                  <a:pt x="101" y="97"/>
                  <a:pt x="101" y="97"/>
                  <a:pt x="101" y="97"/>
                </a:cubicBezTo>
                <a:cubicBezTo>
                  <a:pt x="101" y="97"/>
                  <a:pt x="102" y="97"/>
                  <a:pt x="102" y="97"/>
                </a:cubicBezTo>
                <a:cubicBezTo>
                  <a:pt x="102" y="97"/>
                  <a:pt x="102" y="97"/>
                  <a:pt x="102" y="97"/>
                </a:cubicBezTo>
                <a:cubicBezTo>
                  <a:pt x="102" y="96"/>
                  <a:pt x="102" y="96"/>
                  <a:pt x="102" y="96"/>
                </a:cubicBezTo>
                <a:cubicBezTo>
                  <a:pt x="103" y="96"/>
                  <a:pt x="103" y="96"/>
                  <a:pt x="104" y="96"/>
                </a:cubicBezTo>
                <a:cubicBezTo>
                  <a:pt x="104" y="96"/>
                  <a:pt x="105" y="96"/>
                  <a:pt x="105" y="96"/>
                </a:cubicBezTo>
                <a:cubicBezTo>
                  <a:pt x="105" y="96"/>
                  <a:pt x="106" y="96"/>
                  <a:pt x="106" y="96"/>
                </a:cubicBezTo>
                <a:cubicBezTo>
                  <a:pt x="107" y="96"/>
                  <a:pt x="108" y="97"/>
                  <a:pt x="109" y="96"/>
                </a:cubicBezTo>
                <a:cubicBezTo>
                  <a:pt x="109" y="96"/>
                  <a:pt x="109" y="97"/>
                  <a:pt x="110" y="97"/>
                </a:cubicBezTo>
                <a:cubicBezTo>
                  <a:pt x="110" y="96"/>
                  <a:pt x="110" y="95"/>
                  <a:pt x="110" y="95"/>
                </a:cubicBezTo>
                <a:cubicBezTo>
                  <a:pt x="111" y="95"/>
                  <a:pt x="111" y="95"/>
                  <a:pt x="111" y="95"/>
                </a:cubicBezTo>
                <a:cubicBezTo>
                  <a:pt x="111" y="95"/>
                  <a:pt x="111" y="95"/>
                  <a:pt x="111" y="95"/>
                </a:cubicBezTo>
                <a:cubicBezTo>
                  <a:pt x="111" y="95"/>
                  <a:pt x="111" y="95"/>
                  <a:pt x="110" y="95"/>
                </a:cubicBezTo>
                <a:cubicBezTo>
                  <a:pt x="110" y="94"/>
                  <a:pt x="111" y="94"/>
                  <a:pt x="111" y="93"/>
                </a:cubicBezTo>
                <a:cubicBezTo>
                  <a:pt x="111" y="93"/>
                  <a:pt x="111" y="93"/>
                  <a:pt x="111" y="93"/>
                </a:cubicBezTo>
                <a:cubicBezTo>
                  <a:pt x="111" y="94"/>
                  <a:pt x="111" y="94"/>
                  <a:pt x="111" y="94"/>
                </a:cubicBezTo>
                <a:cubicBezTo>
                  <a:pt x="111" y="94"/>
                  <a:pt x="111" y="93"/>
                  <a:pt x="111" y="93"/>
                </a:cubicBezTo>
                <a:cubicBezTo>
                  <a:pt x="111" y="93"/>
                  <a:pt x="111" y="93"/>
                  <a:pt x="111" y="93"/>
                </a:cubicBezTo>
                <a:cubicBezTo>
                  <a:pt x="110" y="92"/>
                  <a:pt x="111" y="92"/>
                  <a:pt x="110" y="92"/>
                </a:cubicBezTo>
                <a:cubicBezTo>
                  <a:pt x="110" y="92"/>
                  <a:pt x="110" y="92"/>
                  <a:pt x="110" y="91"/>
                </a:cubicBezTo>
                <a:cubicBezTo>
                  <a:pt x="110" y="91"/>
                  <a:pt x="110" y="91"/>
                  <a:pt x="110" y="91"/>
                </a:cubicBezTo>
                <a:cubicBezTo>
                  <a:pt x="109" y="91"/>
                  <a:pt x="109" y="91"/>
                  <a:pt x="109" y="91"/>
                </a:cubicBezTo>
                <a:cubicBezTo>
                  <a:pt x="109" y="91"/>
                  <a:pt x="109" y="91"/>
                  <a:pt x="109" y="91"/>
                </a:cubicBezTo>
                <a:cubicBezTo>
                  <a:pt x="109" y="90"/>
                  <a:pt x="109" y="90"/>
                  <a:pt x="109" y="90"/>
                </a:cubicBezTo>
                <a:cubicBezTo>
                  <a:pt x="109" y="90"/>
                  <a:pt x="109" y="91"/>
                  <a:pt x="109" y="91"/>
                </a:cubicBezTo>
                <a:cubicBezTo>
                  <a:pt x="108" y="90"/>
                  <a:pt x="108" y="90"/>
                  <a:pt x="107" y="90"/>
                </a:cubicBezTo>
                <a:cubicBezTo>
                  <a:pt x="107" y="90"/>
                  <a:pt x="107" y="90"/>
                  <a:pt x="107" y="90"/>
                </a:cubicBezTo>
                <a:cubicBezTo>
                  <a:pt x="107" y="90"/>
                  <a:pt x="107" y="90"/>
                  <a:pt x="107" y="90"/>
                </a:cubicBezTo>
                <a:cubicBezTo>
                  <a:pt x="107" y="90"/>
                  <a:pt x="107" y="90"/>
                  <a:pt x="107" y="90"/>
                </a:cubicBezTo>
                <a:cubicBezTo>
                  <a:pt x="107" y="90"/>
                  <a:pt x="107" y="90"/>
                  <a:pt x="107" y="90"/>
                </a:cubicBezTo>
                <a:cubicBezTo>
                  <a:pt x="107" y="90"/>
                  <a:pt x="107" y="90"/>
                  <a:pt x="107" y="89"/>
                </a:cubicBezTo>
                <a:cubicBezTo>
                  <a:pt x="107" y="89"/>
                  <a:pt x="107" y="89"/>
                  <a:pt x="107" y="89"/>
                </a:cubicBezTo>
                <a:cubicBezTo>
                  <a:pt x="107" y="89"/>
                  <a:pt x="107" y="89"/>
                  <a:pt x="107" y="89"/>
                </a:cubicBezTo>
                <a:cubicBezTo>
                  <a:pt x="107" y="89"/>
                  <a:pt x="107" y="89"/>
                  <a:pt x="106" y="89"/>
                </a:cubicBezTo>
                <a:cubicBezTo>
                  <a:pt x="106" y="89"/>
                  <a:pt x="106" y="89"/>
                  <a:pt x="106" y="89"/>
                </a:cubicBezTo>
                <a:cubicBezTo>
                  <a:pt x="107" y="89"/>
                  <a:pt x="107" y="89"/>
                  <a:pt x="107" y="89"/>
                </a:cubicBezTo>
                <a:cubicBezTo>
                  <a:pt x="107" y="89"/>
                  <a:pt x="107" y="89"/>
                  <a:pt x="107" y="89"/>
                </a:cubicBezTo>
                <a:cubicBezTo>
                  <a:pt x="107" y="89"/>
                  <a:pt x="108" y="89"/>
                  <a:pt x="108" y="89"/>
                </a:cubicBezTo>
                <a:cubicBezTo>
                  <a:pt x="108" y="89"/>
                  <a:pt x="108" y="89"/>
                  <a:pt x="108" y="89"/>
                </a:cubicBezTo>
                <a:cubicBezTo>
                  <a:pt x="108" y="89"/>
                  <a:pt x="108" y="88"/>
                  <a:pt x="108" y="88"/>
                </a:cubicBezTo>
                <a:cubicBezTo>
                  <a:pt x="109" y="89"/>
                  <a:pt x="109" y="89"/>
                  <a:pt x="109" y="89"/>
                </a:cubicBezTo>
                <a:cubicBezTo>
                  <a:pt x="109" y="89"/>
                  <a:pt x="110" y="89"/>
                  <a:pt x="110" y="89"/>
                </a:cubicBezTo>
                <a:cubicBezTo>
                  <a:pt x="110" y="89"/>
                  <a:pt x="110" y="89"/>
                  <a:pt x="110" y="89"/>
                </a:cubicBezTo>
                <a:cubicBezTo>
                  <a:pt x="110" y="89"/>
                  <a:pt x="110" y="89"/>
                  <a:pt x="110" y="89"/>
                </a:cubicBezTo>
                <a:cubicBezTo>
                  <a:pt x="110" y="89"/>
                  <a:pt x="110" y="88"/>
                  <a:pt x="110" y="88"/>
                </a:cubicBezTo>
                <a:cubicBezTo>
                  <a:pt x="110" y="88"/>
                  <a:pt x="110" y="88"/>
                  <a:pt x="110" y="87"/>
                </a:cubicBezTo>
                <a:cubicBezTo>
                  <a:pt x="110" y="87"/>
                  <a:pt x="110" y="87"/>
                  <a:pt x="111" y="87"/>
                </a:cubicBezTo>
                <a:cubicBezTo>
                  <a:pt x="111" y="87"/>
                  <a:pt x="111" y="88"/>
                  <a:pt x="111" y="88"/>
                </a:cubicBezTo>
                <a:cubicBezTo>
                  <a:pt x="111" y="87"/>
                  <a:pt x="112" y="88"/>
                  <a:pt x="112" y="88"/>
                </a:cubicBezTo>
                <a:cubicBezTo>
                  <a:pt x="112" y="88"/>
                  <a:pt x="112" y="88"/>
                  <a:pt x="112" y="88"/>
                </a:cubicBezTo>
                <a:cubicBezTo>
                  <a:pt x="112" y="87"/>
                  <a:pt x="112" y="87"/>
                  <a:pt x="112" y="87"/>
                </a:cubicBezTo>
                <a:cubicBezTo>
                  <a:pt x="112" y="87"/>
                  <a:pt x="113" y="87"/>
                  <a:pt x="114" y="87"/>
                </a:cubicBezTo>
                <a:cubicBezTo>
                  <a:pt x="114" y="86"/>
                  <a:pt x="114" y="86"/>
                  <a:pt x="114" y="85"/>
                </a:cubicBezTo>
                <a:cubicBezTo>
                  <a:pt x="114" y="85"/>
                  <a:pt x="114" y="85"/>
                  <a:pt x="114" y="85"/>
                </a:cubicBezTo>
                <a:cubicBezTo>
                  <a:pt x="115" y="85"/>
                  <a:pt x="115" y="85"/>
                  <a:pt x="115" y="85"/>
                </a:cubicBezTo>
                <a:cubicBezTo>
                  <a:pt x="115" y="85"/>
                  <a:pt x="115" y="85"/>
                  <a:pt x="116" y="85"/>
                </a:cubicBezTo>
                <a:cubicBezTo>
                  <a:pt x="116" y="85"/>
                  <a:pt x="116" y="85"/>
                  <a:pt x="116" y="85"/>
                </a:cubicBezTo>
                <a:cubicBezTo>
                  <a:pt x="116" y="84"/>
                  <a:pt x="116" y="84"/>
                  <a:pt x="116" y="84"/>
                </a:cubicBezTo>
                <a:cubicBezTo>
                  <a:pt x="116" y="84"/>
                  <a:pt x="117" y="84"/>
                  <a:pt x="117" y="84"/>
                </a:cubicBezTo>
                <a:cubicBezTo>
                  <a:pt x="117" y="83"/>
                  <a:pt x="117" y="83"/>
                  <a:pt x="117" y="82"/>
                </a:cubicBezTo>
                <a:cubicBezTo>
                  <a:pt x="118" y="82"/>
                  <a:pt x="118" y="82"/>
                  <a:pt x="118" y="82"/>
                </a:cubicBezTo>
                <a:cubicBezTo>
                  <a:pt x="118" y="82"/>
                  <a:pt x="118" y="82"/>
                  <a:pt x="118" y="83"/>
                </a:cubicBezTo>
                <a:cubicBezTo>
                  <a:pt x="118" y="83"/>
                  <a:pt x="118" y="83"/>
                  <a:pt x="118" y="83"/>
                </a:cubicBezTo>
                <a:cubicBezTo>
                  <a:pt x="118" y="83"/>
                  <a:pt x="118" y="83"/>
                  <a:pt x="118" y="83"/>
                </a:cubicBezTo>
                <a:cubicBezTo>
                  <a:pt x="118" y="83"/>
                  <a:pt x="118" y="83"/>
                  <a:pt x="118" y="83"/>
                </a:cubicBezTo>
                <a:cubicBezTo>
                  <a:pt x="118" y="83"/>
                  <a:pt x="118" y="83"/>
                  <a:pt x="118" y="83"/>
                </a:cubicBezTo>
                <a:cubicBezTo>
                  <a:pt x="119" y="83"/>
                  <a:pt x="119" y="83"/>
                  <a:pt x="119" y="83"/>
                </a:cubicBezTo>
                <a:cubicBezTo>
                  <a:pt x="119" y="83"/>
                  <a:pt x="119" y="83"/>
                  <a:pt x="118" y="83"/>
                </a:cubicBezTo>
                <a:cubicBezTo>
                  <a:pt x="118" y="83"/>
                  <a:pt x="119" y="83"/>
                  <a:pt x="119" y="82"/>
                </a:cubicBezTo>
                <a:cubicBezTo>
                  <a:pt x="118" y="82"/>
                  <a:pt x="118" y="82"/>
                  <a:pt x="118" y="82"/>
                </a:cubicBezTo>
                <a:cubicBezTo>
                  <a:pt x="118" y="82"/>
                  <a:pt x="118" y="82"/>
                  <a:pt x="118" y="82"/>
                </a:cubicBezTo>
                <a:cubicBezTo>
                  <a:pt x="119" y="82"/>
                  <a:pt x="119" y="81"/>
                  <a:pt x="120" y="82"/>
                </a:cubicBezTo>
                <a:cubicBezTo>
                  <a:pt x="120" y="82"/>
                  <a:pt x="120" y="82"/>
                  <a:pt x="120" y="82"/>
                </a:cubicBezTo>
                <a:cubicBezTo>
                  <a:pt x="120" y="82"/>
                  <a:pt x="120" y="82"/>
                  <a:pt x="120" y="82"/>
                </a:cubicBezTo>
                <a:cubicBezTo>
                  <a:pt x="120" y="82"/>
                  <a:pt x="120" y="82"/>
                  <a:pt x="120" y="82"/>
                </a:cubicBezTo>
                <a:cubicBezTo>
                  <a:pt x="120" y="82"/>
                  <a:pt x="120" y="82"/>
                  <a:pt x="120" y="81"/>
                </a:cubicBezTo>
                <a:cubicBezTo>
                  <a:pt x="120" y="81"/>
                  <a:pt x="120" y="81"/>
                  <a:pt x="120" y="81"/>
                </a:cubicBezTo>
                <a:cubicBezTo>
                  <a:pt x="121" y="81"/>
                  <a:pt x="121" y="81"/>
                  <a:pt x="121" y="81"/>
                </a:cubicBezTo>
                <a:cubicBezTo>
                  <a:pt x="121" y="81"/>
                  <a:pt x="121" y="81"/>
                  <a:pt x="121" y="82"/>
                </a:cubicBezTo>
                <a:cubicBezTo>
                  <a:pt x="121" y="82"/>
                  <a:pt x="121" y="82"/>
                  <a:pt x="122" y="82"/>
                </a:cubicBezTo>
                <a:cubicBezTo>
                  <a:pt x="122" y="82"/>
                  <a:pt x="122" y="82"/>
                  <a:pt x="122" y="82"/>
                </a:cubicBezTo>
                <a:cubicBezTo>
                  <a:pt x="122" y="82"/>
                  <a:pt x="122" y="82"/>
                  <a:pt x="122" y="81"/>
                </a:cubicBezTo>
                <a:cubicBezTo>
                  <a:pt x="122" y="81"/>
                  <a:pt x="122" y="81"/>
                  <a:pt x="122" y="81"/>
                </a:cubicBezTo>
                <a:cubicBezTo>
                  <a:pt x="122" y="81"/>
                  <a:pt x="122" y="81"/>
                  <a:pt x="122" y="81"/>
                </a:cubicBezTo>
                <a:cubicBezTo>
                  <a:pt x="122" y="81"/>
                  <a:pt x="122" y="81"/>
                  <a:pt x="122" y="81"/>
                </a:cubicBezTo>
                <a:cubicBezTo>
                  <a:pt x="122" y="81"/>
                  <a:pt x="122" y="81"/>
                  <a:pt x="123" y="81"/>
                </a:cubicBezTo>
                <a:cubicBezTo>
                  <a:pt x="123" y="81"/>
                  <a:pt x="122" y="81"/>
                  <a:pt x="122" y="81"/>
                </a:cubicBezTo>
                <a:cubicBezTo>
                  <a:pt x="122" y="81"/>
                  <a:pt x="122" y="81"/>
                  <a:pt x="122" y="81"/>
                </a:cubicBezTo>
                <a:cubicBezTo>
                  <a:pt x="122" y="81"/>
                  <a:pt x="122" y="81"/>
                  <a:pt x="122" y="80"/>
                </a:cubicBezTo>
                <a:cubicBezTo>
                  <a:pt x="122" y="80"/>
                  <a:pt x="122" y="80"/>
                  <a:pt x="122" y="80"/>
                </a:cubicBezTo>
                <a:cubicBezTo>
                  <a:pt x="122" y="80"/>
                  <a:pt x="122" y="80"/>
                  <a:pt x="122" y="80"/>
                </a:cubicBezTo>
                <a:cubicBezTo>
                  <a:pt x="122" y="80"/>
                  <a:pt x="122" y="80"/>
                  <a:pt x="122" y="80"/>
                </a:cubicBezTo>
                <a:cubicBezTo>
                  <a:pt x="122" y="80"/>
                  <a:pt x="122" y="80"/>
                  <a:pt x="122" y="80"/>
                </a:cubicBezTo>
                <a:cubicBezTo>
                  <a:pt x="122" y="80"/>
                  <a:pt x="122" y="79"/>
                  <a:pt x="122" y="79"/>
                </a:cubicBezTo>
                <a:cubicBezTo>
                  <a:pt x="122" y="79"/>
                  <a:pt x="122" y="79"/>
                  <a:pt x="122" y="78"/>
                </a:cubicBezTo>
                <a:cubicBezTo>
                  <a:pt x="122" y="78"/>
                  <a:pt x="122" y="78"/>
                  <a:pt x="122" y="78"/>
                </a:cubicBezTo>
                <a:cubicBezTo>
                  <a:pt x="122" y="78"/>
                  <a:pt x="122" y="78"/>
                  <a:pt x="122" y="78"/>
                </a:cubicBezTo>
                <a:cubicBezTo>
                  <a:pt x="122" y="78"/>
                  <a:pt x="121" y="78"/>
                  <a:pt x="121" y="78"/>
                </a:cubicBezTo>
                <a:cubicBezTo>
                  <a:pt x="121" y="78"/>
                  <a:pt x="122" y="78"/>
                  <a:pt x="122" y="78"/>
                </a:cubicBezTo>
                <a:cubicBezTo>
                  <a:pt x="122" y="77"/>
                  <a:pt x="121" y="77"/>
                  <a:pt x="122" y="77"/>
                </a:cubicBezTo>
                <a:cubicBezTo>
                  <a:pt x="122" y="77"/>
                  <a:pt x="122" y="77"/>
                  <a:pt x="122" y="77"/>
                </a:cubicBezTo>
                <a:cubicBezTo>
                  <a:pt x="122" y="77"/>
                  <a:pt x="122" y="76"/>
                  <a:pt x="123" y="76"/>
                </a:cubicBezTo>
                <a:cubicBezTo>
                  <a:pt x="123" y="76"/>
                  <a:pt x="123" y="76"/>
                  <a:pt x="123" y="77"/>
                </a:cubicBezTo>
                <a:cubicBezTo>
                  <a:pt x="123" y="76"/>
                  <a:pt x="123" y="76"/>
                  <a:pt x="123" y="76"/>
                </a:cubicBezTo>
                <a:cubicBezTo>
                  <a:pt x="123" y="76"/>
                  <a:pt x="123" y="76"/>
                  <a:pt x="123" y="76"/>
                </a:cubicBezTo>
                <a:cubicBezTo>
                  <a:pt x="123" y="76"/>
                  <a:pt x="124" y="76"/>
                  <a:pt x="124" y="76"/>
                </a:cubicBezTo>
                <a:cubicBezTo>
                  <a:pt x="124" y="76"/>
                  <a:pt x="124" y="76"/>
                  <a:pt x="124" y="76"/>
                </a:cubicBezTo>
                <a:cubicBezTo>
                  <a:pt x="124" y="76"/>
                  <a:pt x="124" y="77"/>
                  <a:pt x="125" y="77"/>
                </a:cubicBezTo>
                <a:cubicBezTo>
                  <a:pt x="125" y="77"/>
                  <a:pt x="125" y="77"/>
                  <a:pt x="125" y="77"/>
                </a:cubicBezTo>
                <a:cubicBezTo>
                  <a:pt x="124" y="77"/>
                  <a:pt x="124" y="77"/>
                  <a:pt x="124" y="77"/>
                </a:cubicBezTo>
                <a:cubicBezTo>
                  <a:pt x="124" y="77"/>
                  <a:pt x="124" y="77"/>
                  <a:pt x="124" y="77"/>
                </a:cubicBezTo>
                <a:cubicBezTo>
                  <a:pt x="124" y="77"/>
                  <a:pt x="124" y="77"/>
                  <a:pt x="124" y="77"/>
                </a:cubicBezTo>
                <a:cubicBezTo>
                  <a:pt x="124" y="78"/>
                  <a:pt x="124" y="78"/>
                  <a:pt x="124" y="78"/>
                </a:cubicBezTo>
                <a:cubicBezTo>
                  <a:pt x="124" y="78"/>
                  <a:pt x="123" y="78"/>
                  <a:pt x="123" y="78"/>
                </a:cubicBezTo>
                <a:cubicBezTo>
                  <a:pt x="123" y="78"/>
                  <a:pt x="123" y="78"/>
                  <a:pt x="123" y="78"/>
                </a:cubicBezTo>
                <a:cubicBezTo>
                  <a:pt x="123" y="78"/>
                  <a:pt x="123" y="79"/>
                  <a:pt x="123" y="79"/>
                </a:cubicBezTo>
                <a:cubicBezTo>
                  <a:pt x="123" y="79"/>
                  <a:pt x="124" y="79"/>
                  <a:pt x="124" y="80"/>
                </a:cubicBezTo>
                <a:cubicBezTo>
                  <a:pt x="124" y="80"/>
                  <a:pt x="124" y="80"/>
                  <a:pt x="124" y="80"/>
                </a:cubicBezTo>
                <a:cubicBezTo>
                  <a:pt x="124" y="80"/>
                  <a:pt x="124" y="80"/>
                  <a:pt x="124" y="80"/>
                </a:cubicBezTo>
                <a:cubicBezTo>
                  <a:pt x="125" y="80"/>
                  <a:pt x="125" y="80"/>
                  <a:pt x="125" y="80"/>
                </a:cubicBezTo>
                <a:cubicBezTo>
                  <a:pt x="125" y="80"/>
                  <a:pt x="125" y="80"/>
                  <a:pt x="125" y="80"/>
                </a:cubicBezTo>
                <a:cubicBezTo>
                  <a:pt x="125" y="80"/>
                  <a:pt x="125" y="80"/>
                  <a:pt x="125" y="81"/>
                </a:cubicBezTo>
                <a:cubicBezTo>
                  <a:pt x="125" y="81"/>
                  <a:pt x="125" y="81"/>
                  <a:pt x="125" y="81"/>
                </a:cubicBezTo>
                <a:cubicBezTo>
                  <a:pt x="125" y="81"/>
                  <a:pt x="125" y="81"/>
                  <a:pt x="125" y="81"/>
                </a:cubicBezTo>
                <a:cubicBezTo>
                  <a:pt x="125" y="81"/>
                  <a:pt x="125" y="81"/>
                  <a:pt x="125" y="81"/>
                </a:cubicBezTo>
                <a:cubicBezTo>
                  <a:pt x="125" y="81"/>
                  <a:pt x="125" y="81"/>
                  <a:pt x="125" y="81"/>
                </a:cubicBezTo>
                <a:cubicBezTo>
                  <a:pt x="125" y="81"/>
                  <a:pt x="125" y="81"/>
                  <a:pt x="125" y="81"/>
                </a:cubicBezTo>
                <a:cubicBezTo>
                  <a:pt x="125" y="80"/>
                  <a:pt x="127" y="80"/>
                  <a:pt x="127" y="80"/>
                </a:cubicBezTo>
                <a:cubicBezTo>
                  <a:pt x="127" y="81"/>
                  <a:pt x="128" y="80"/>
                  <a:pt x="128" y="80"/>
                </a:cubicBezTo>
                <a:cubicBezTo>
                  <a:pt x="128" y="81"/>
                  <a:pt x="128" y="81"/>
                  <a:pt x="128" y="81"/>
                </a:cubicBezTo>
                <a:cubicBezTo>
                  <a:pt x="128" y="81"/>
                  <a:pt x="129" y="81"/>
                  <a:pt x="129" y="81"/>
                </a:cubicBezTo>
                <a:cubicBezTo>
                  <a:pt x="129" y="81"/>
                  <a:pt x="129" y="81"/>
                  <a:pt x="129" y="81"/>
                </a:cubicBezTo>
                <a:cubicBezTo>
                  <a:pt x="130" y="81"/>
                  <a:pt x="131" y="80"/>
                  <a:pt x="132" y="79"/>
                </a:cubicBezTo>
                <a:cubicBezTo>
                  <a:pt x="133" y="79"/>
                  <a:pt x="133" y="79"/>
                  <a:pt x="133" y="80"/>
                </a:cubicBezTo>
                <a:cubicBezTo>
                  <a:pt x="134" y="80"/>
                  <a:pt x="134" y="80"/>
                  <a:pt x="134" y="80"/>
                </a:cubicBezTo>
                <a:cubicBezTo>
                  <a:pt x="134" y="80"/>
                  <a:pt x="135" y="80"/>
                  <a:pt x="135" y="80"/>
                </a:cubicBezTo>
                <a:cubicBezTo>
                  <a:pt x="135" y="79"/>
                  <a:pt x="135" y="79"/>
                  <a:pt x="135" y="79"/>
                </a:cubicBezTo>
                <a:cubicBezTo>
                  <a:pt x="136" y="79"/>
                  <a:pt x="136" y="79"/>
                  <a:pt x="137" y="79"/>
                </a:cubicBezTo>
                <a:cubicBezTo>
                  <a:pt x="137" y="79"/>
                  <a:pt x="137" y="79"/>
                  <a:pt x="137" y="79"/>
                </a:cubicBezTo>
                <a:cubicBezTo>
                  <a:pt x="137" y="79"/>
                  <a:pt x="137" y="79"/>
                  <a:pt x="137" y="79"/>
                </a:cubicBezTo>
                <a:cubicBezTo>
                  <a:pt x="137" y="78"/>
                  <a:pt x="137" y="79"/>
                  <a:pt x="137" y="78"/>
                </a:cubicBezTo>
                <a:cubicBezTo>
                  <a:pt x="137" y="78"/>
                  <a:pt x="136" y="77"/>
                  <a:pt x="137" y="76"/>
                </a:cubicBezTo>
                <a:cubicBezTo>
                  <a:pt x="137" y="76"/>
                  <a:pt x="137" y="76"/>
                  <a:pt x="137" y="76"/>
                </a:cubicBezTo>
                <a:cubicBezTo>
                  <a:pt x="137" y="76"/>
                  <a:pt x="137" y="75"/>
                  <a:pt x="137" y="75"/>
                </a:cubicBezTo>
                <a:cubicBezTo>
                  <a:pt x="137" y="75"/>
                  <a:pt x="137" y="75"/>
                  <a:pt x="137" y="75"/>
                </a:cubicBezTo>
                <a:cubicBezTo>
                  <a:pt x="138" y="75"/>
                  <a:pt x="138" y="75"/>
                  <a:pt x="138" y="75"/>
                </a:cubicBezTo>
                <a:cubicBezTo>
                  <a:pt x="138" y="75"/>
                  <a:pt x="138" y="75"/>
                  <a:pt x="138" y="75"/>
                </a:cubicBezTo>
                <a:cubicBezTo>
                  <a:pt x="139" y="75"/>
                  <a:pt x="139" y="75"/>
                  <a:pt x="139" y="75"/>
                </a:cubicBezTo>
                <a:cubicBezTo>
                  <a:pt x="139" y="75"/>
                  <a:pt x="139" y="75"/>
                  <a:pt x="139" y="76"/>
                </a:cubicBezTo>
                <a:cubicBezTo>
                  <a:pt x="140" y="76"/>
                  <a:pt x="140" y="76"/>
                  <a:pt x="140" y="75"/>
                </a:cubicBezTo>
                <a:cubicBezTo>
                  <a:pt x="140" y="75"/>
                  <a:pt x="140" y="74"/>
                  <a:pt x="141" y="74"/>
                </a:cubicBezTo>
                <a:cubicBezTo>
                  <a:pt x="141" y="74"/>
                  <a:pt x="140" y="73"/>
                  <a:pt x="140" y="73"/>
                </a:cubicBezTo>
                <a:cubicBezTo>
                  <a:pt x="140" y="74"/>
                  <a:pt x="140" y="74"/>
                  <a:pt x="140" y="74"/>
                </a:cubicBezTo>
                <a:cubicBezTo>
                  <a:pt x="140" y="74"/>
                  <a:pt x="140" y="74"/>
                  <a:pt x="140" y="74"/>
                </a:cubicBezTo>
                <a:cubicBezTo>
                  <a:pt x="140" y="73"/>
                  <a:pt x="140" y="73"/>
                  <a:pt x="140" y="73"/>
                </a:cubicBezTo>
                <a:cubicBezTo>
                  <a:pt x="140" y="73"/>
                  <a:pt x="140" y="73"/>
                  <a:pt x="139" y="73"/>
                </a:cubicBezTo>
                <a:cubicBezTo>
                  <a:pt x="139" y="73"/>
                  <a:pt x="139" y="73"/>
                  <a:pt x="139" y="72"/>
                </a:cubicBezTo>
                <a:cubicBezTo>
                  <a:pt x="139" y="72"/>
                  <a:pt x="139" y="72"/>
                  <a:pt x="139" y="72"/>
                </a:cubicBezTo>
                <a:cubicBezTo>
                  <a:pt x="140" y="72"/>
                  <a:pt x="140" y="72"/>
                  <a:pt x="140" y="72"/>
                </a:cubicBezTo>
                <a:cubicBezTo>
                  <a:pt x="141" y="72"/>
                  <a:pt x="141" y="72"/>
                  <a:pt x="141" y="72"/>
                </a:cubicBezTo>
                <a:cubicBezTo>
                  <a:pt x="141" y="72"/>
                  <a:pt x="141" y="71"/>
                  <a:pt x="141" y="71"/>
                </a:cubicBezTo>
                <a:cubicBezTo>
                  <a:pt x="141" y="71"/>
                  <a:pt x="141" y="72"/>
                  <a:pt x="142" y="72"/>
                </a:cubicBezTo>
                <a:cubicBezTo>
                  <a:pt x="142" y="71"/>
                  <a:pt x="142" y="71"/>
                  <a:pt x="142" y="71"/>
                </a:cubicBezTo>
                <a:cubicBezTo>
                  <a:pt x="142" y="71"/>
                  <a:pt x="142" y="71"/>
                  <a:pt x="143" y="71"/>
                </a:cubicBezTo>
                <a:cubicBezTo>
                  <a:pt x="143" y="72"/>
                  <a:pt x="144" y="72"/>
                  <a:pt x="144" y="72"/>
                </a:cubicBezTo>
                <a:cubicBezTo>
                  <a:pt x="145" y="72"/>
                  <a:pt x="145" y="71"/>
                  <a:pt x="145" y="71"/>
                </a:cubicBezTo>
                <a:cubicBezTo>
                  <a:pt x="145" y="71"/>
                  <a:pt x="145" y="71"/>
                  <a:pt x="145" y="72"/>
                </a:cubicBezTo>
                <a:cubicBezTo>
                  <a:pt x="145" y="71"/>
                  <a:pt x="145" y="71"/>
                  <a:pt x="145" y="71"/>
                </a:cubicBezTo>
                <a:cubicBezTo>
                  <a:pt x="145" y="71"/>
                  <a:pt x="145" y="71"/>
                  <a:pt x="145" y="71"/>
                </a:cubicBezTo>
                <a:cubicBezTo>
                  <a:pt x="145" y="71"/>
                  <a:pt x="145" y="71"/>
                  <a:pt x="145" y="71"/>
                </a:cubicBezTo>
                <a:cubicBezTo>
                  <a:pt x="145" y="71"/>
                  <a:pt x="145" y="71"/>
                  <a:pt x="145" y="71"/>
                </a:cubicBezTo>
                <a:cubicBezTo>
                  <a:pt x="145" y="71"/>
                  <a:pt x="145" y="71"/>
                  <a:pt x="145" y="71"/>
                </a:cubicBezTo>
                <a:cubicBezTo>
                  <a:pt x="145" y="71"/>
                  <a:pt x="145" y="71"/>
                  <a:pt x="146" y="71"/>
                </a:cubicBezTo>
                <a:cubicBezTo>
                  <a:pt x="146" y="71"/>
                  <a:pt x="146" y="71"/>
                  <a:pt x="146" y="70"/>
                </a:cubicBezTo>
                <a:cubicBezTo>
                  <a:pt x="146" y="71"/>
                  <a:pt x="147" y="71"/>
                  <a:pt x="147" y="71"/>
                </a:cubicBezTo>
                <a:cubicBezTo>
                  <a:pt x="147" y="71"/>
                  <a:pt x="147" y="71"/>
                  <a:pt x="147" y="71"/>
                </a:cubicBezTo>
                <a:cubicBezTo>
                  <a:pt x="147" y="70"/>
                  <a:pt x="146" y="71"/>
                  <a:pt x="145" y="70"/>
                </a:cubicBezTo>
                <a:cubicBezTo>
                  <a:pt x="145" y="70"/>
                  <a:pt x="145" y="69"/>
                  <a:pt x="145" y="69"/>
                </a:cubicBezTo>
                <a:cubicBezTo>
                  <a:pt x="145" y="69"/>
                  <a:pt x="145" y="69"/>
                  <a:pt x="145" y="69"/>
                </a:cubicBezTo>
                <a:cubicBezTo>
                  <a:pt x="145" y="69"/>
                  <a:pt x="144" y="70"/>
                  <a:pt x="144" y="70"/>
                </a:cubicBezTo>
                <a:cubicBezTo>
                  <a:pt x="144" y="70"/>
                  <a:pt x="144" y="70"/>
                  <a:pt x="144" y="70"/>
                </a:cubicBezTo>
                <a:cubicBezTo>
                  <a:pt x="144" y="70"/>
                  <a:pt x="144" y="70"/>
                  <a:pt x="143" y="70"/>
                </a:cubicBezTo>
                <a:cubicBezTo>
                  <a:pt x="143" y="70"/>
                  <a:pt x="143" y="70"/>
                  <a:pt x="143" y="70"/>
                </a:cubicBezTo>
                <a:cubicBezTo>
                  <a:pt x="143" y="70"/>
                  <a:pt x="143" y="70"/>
                  <a:pt x="143" y="70"/>
                </a:cubicBezTo>
                <a:cubicBezTo>
                  <a:pt x="143" y="70"/>
                  <a:pt x="143" y="70"/>
                  <a:pt x="143" y="70"/>
                </a:cubicBezTo>
                <a:cubicBezTo>
                  <a:pt x="143" y="70"/>
                  <a:pt x="142" y="70"/>
                  <a:pt x="142" y="70"/>
                </a:cubicBezTo>
                <a:cubicBezTo>
                  <a:pt x="142" y="70"/>
                  <a:pt x="142" y="70"/>
                  <a:pt x="142" y="70"/>
                </a:cubicBezTo>
                <a:cubicBezTo>
                  <a:pt x="142" y="70"/>
                  <a:pt x="142" y="70"/>
                  <a:pt x="142" y="70"/>
                </a:cubicBezTo>
                <a:cubicBezTo>
                  <a:pt x="142" y="70"/>
                  <a:pt x="141" y="70"/>
                  <a:pt x="141" y="70"/>
                </a:cubicBezTo>
                <a:cubicBezTo>
                  <a:pt x="141" y="70"/>
                  <a:pt x="141" y="70"/>
                  <a:pt x="141" y="70"/>
                </a:cubicBezTo>
                <a:cubicBezTo>
                  <a:pt x="141" y="70"/>
                  <a:pt x="141" y="70"/>
                  <a:pt x="141" y="71"/>
                </a:cubicBezTo>
                <a:cubicBezTo>
                  <a:pt x="140" y="71"/>
                  <a:pt x="140" y="71"/>
                  <a:pt x="140" y="71"/>
                </a:cubicBezTo>
                <a:cubicBezTo>
                  <a:pt x="140" y="71"/>
                  <a:pt x="140" y="71"/>
                  <a:pt x="140" y="71"/>
                </a:cubicBezTo>
                <a:cubicBezTo>
                  <a:pt x="140" y="71"/>
                  <a:pt x="139" y="71"/>
                  <a:pt x="139" y="71"/>
                </a:cubicBezTo>
                <a:cubicBezTo>
                  <a:pt x="139" y="71"/>
                  <a:pt x="139" y="71"/>
                  <a:pt x="139" y="70"/>
                </a:cubicBezTo>
                <a:cubicBezTo>
                  <a:pt x="139" y="70"/>
                  <a:pt x="139" y="70"/>
                  <a:pt x="139" y="70"/>
                </a:cubicBezTo>
                <a:cubicBezTo>
                  <a:pt x="139" y="70"/>
                  <a:pt x="138" y="70"/>
                  <a:pt x="138" y="70"/>
                </a:cubicBezTo>
                <a:cubicBezTo>
                  <a:pt x="138" y="70"/>
                  <a:pt x="138" y="70"/>
                  <a:pt x="138" y="70"/>
                </a:cubicBezTo>
                <a:cubicBezTo>
                  <a:pt x="138" y="70"/>
                  <a:pt x="138" y="70"/>
                  <a:pt x="138" y="70"/>
                </a:cubicBezTo>
                <a:cubicBezTo>
                  <a:pt x="137" y="70"/>
                  <a:pt x="137" y="69"/>
                  <a:pt x="137" y="68"/>
                </a:cubicBezTo>
                <a:cubicBezTo>
                  <a:pt x="137" y="68"/>
                  <a:pt x="137" y="68"/>
                  <a:pt x="137" y="68"/>
                </a:cubicBezTo>
                <a:cubicBezTo>
                  <a:pt x="137" y="68"/>
                  <a:pt x="137" y="67"/>
                  <a:pt x="137" y="67"/>
                </a:cubicBezTo>
                <a:cubicBezTo>
                  <a:pt x="137" y="67"/>
                  <a:pt x="137" y="67"/>
                  <a:pt x="137" y="66"/>
                </a:cubicBezTo>
                <a:cubicBezTo>
                  <a:pt x="137" y="66"/>
                  <a:pt x="137" y="66"/>
                  <a:pt x="137" y="66"/>
                </a:cubicBezTo>
                <a:cubicBezTo>
                  <a:pt x="137" y="66"/>
                  <a:pt x="137" y="65"/>
                  <a:pt x="137" y="65"/>
                </a:cubicBezTo>
                <a:cubicBezTo>
                  <a:pt x="137" y="65"/>
                  <a:pt x="137" y="65"/>
                  <a:pt x="137" y="65"/>
                </a:cubicBezTo>
                <a:cubicBezTo>
                  <a:pt x="137" y="65"/>
                  <a:pt x="138" y="65"/>
                  <a:pt x="138" y="65"/>
                </a:cubicBezTo>
                <a:cubicBezTo>
                  <a:pt x="138" y="65"/>
                  <a:pt x="138" y="64"/>
                  <a:pt x="138" y="64"/>
                </a:cubicBezTo>
                <a:cubicBezTo>
                  <a:pt x="138" y="64"/>
                  <a:pt x="138" y="64"/>
                  <a:pt x="138" y="64"/>
                </a:cubicBezTo>
                <a:cubicBezTo>
                  <a:pt x="139" y="64"/>
                  <a:pt x="139" y="64"/>
                  <a:pt x="139" y="64"/>
                </a:cubicBezTo>
                <a:cubicBezTo>
                  <a:pt x="139" y="64"/>
                  <a:pt x="139" y="64"/>
                  <a:pt x="139" y="64"/>
                </a:cubicBezTo>
                <a:cubicBezTo>
                  <a:pt x="139" y="64"/>
                  <a:pt x="141" y="62"/>
                  <a:pt x="141" y="62"/>
                </a:cubicBezTo>
                <a:cubicBezTo>
                  <a:pt x="141" y="62"/>
                  <a:pt x="141" y="62"/>
                  <a:pt x="142" y="62"/>
                </a:cubicBezTo>
                <a:cubicBezTo>
                  <a:pt x="142" y="62"/>
                  <a:pt x="142" y="62"/>
                  <a:pt x="142" y="61"/>
                </a:cubicBezTo>
                <a:cubicBezTo>
                  <a:pt x="142" y="61"/>
                  <a:pt x="141" y="61"/>
                  <a:pt x="141" y="61"/>
                </a:cubicBezTo>
                <a:cubicBezTo>
                  <a:pt x="141" y="61"/>
                  <a:pt x="142" y="61"/>
                  <a:pt x="141" y="61"/>
                </a:cubicBezTo>
                <a:cubicBezTo>
                  <a:pt x="141" y="60"/>
                  <a:pt x="141" y="60"/>
                  <a:pt x="141" y="60"/>
                </a:cubicBezTo>
                <a:cubicBezTo>
                  <a:pt x="141" y="60"/>
                  <a:pt x="141" y="60"/>
                  <a:pt x="140" y="60"/>
                </a:cubicBezTo>
                <a:cubicBezTo>
                  <a:pt x="140" y="60"/>
                  <a:pt x="139" y="60"/>
                  <a:pt x="139" y="60"/>
                </a:cubicBezTo>
                <a:cubicBezTo>
                  <a:pt x="139" y="60"/>
                  <a:pt x="139" y="60"/>
                  <a:pt x="138" y="60"/>
                </a:cubicBezTo>
                <a:cubicBezTo>
                  <a:pt x="138" y="60"/>
                  <a:pt x="138" y="60"/>
                  <a:pt x="138" y="61"/>
                </a:cubicBezTo>
                <a:cubicBezTo>
                  <a:pt x="137" y="61"/>
                  <a:pt x="137" y="61"/>
                  <a:pt x="137" y="61"/>
                </a:cubicBezTo>
                <a:cubicBezTo>
                  <a:pt x="137" y="61"/>
                  <a:pt x="137" y="61"/>
                  <a:pt x="137" y="61"/>
                </a:cubicBezTo>
                <a:cubicBezTo>
                  <a:pt x="137" y="62"/>
                  <a:pt x="137" y="62"/>
                  <a:pt x="136" y="62"/>
                </a:cubicBezTo>
                <a:cubicBezTo>
                  <a:pt x="136" y="62"/>
                  <a:pt x="136" y="62"/>
                  <a:pt x="137" y="62"/>
                </a:cubicBezTo>
                <a:cubicBezTo>
                  <a:pt x="137" y="62"/>
                  <a:pt x="137" y="62"/>
                  <a:pt x="137" y="63"/>
                </a:cubicBezTo>
                <a:cubicBezTo>
                  <a:pt x="137" y="63"/>
                  <a:pt x="137" y="63"/>
                  <a:pt x="137" y="63"/>
                </a:cubicBezTo>
                <a:cubicBezTo>
                  <a:pt x="137" y="63"/>
                  <a:pt x="136" y="63"/>
                  <a:pt x="136" y="64"/>
                </a:cubicBezTo>
                <a:cubicBezTo>
                  <a:pt x="136" y="64"/>
                  <a:pt x="135" y="64"/>
                  <a:pt x="135" y="64"/>
                </a:cubicBezTo>
                <a:cubicBezTo>
                  <a:pt x="135" y="64"/>
                  <a:pt x="135" y="64"/>
                  <a:pt x="135" y="64"/>
                </a:cubicBezTo>
                <a:cubicBezTo>
                  <a:pt x="134" y="64"/>
                  <a:pt x="134" y="65"/>
                  <a:pt x="134" y="65"/>
                </a:cubicBezTo>
                <a:cubicBezTo>
                  <a:pt x="134" y="65"/>
                  <a:pt x="134" y="65"/>
                  <a:pt x="133" y="66"/>
                </a:cubicBezTo>
                <a:cubicBezTo>
                  <a:pt x="133" y="66"/>
                  <a:pt x="133" y="66"/>
                  <a:pt x="133" y="66"/>
                </a:cubicBezTo>
                <a:cubicBezTo>
                  <a:pt x="133" y="66"/>
                  <a:pt x="133" y="66"/>
                  <a:pt x="133" y="66"/>
                </a:cubicBezTo>
                <a:cubicBezTo>
                  <a:pt x="133" y="66"/>
                  <a:pt x="133" y="66"/>
                  <a:pt x="133" y="66"/>
                </a:cubicBezTo>
                <a:cubicBezTo>
                  <a:pt x="133" y="66"/>
                  <a:pt x="132" y="66"/>
                  <a:pt x="132" y="66"/>
                </a:cubicBezTo>
                <a:cubicBezTo>
                  <a:pt x="132" y="67"/>
                  <a:pt x="133" y="67"/>
                  <a:pt x="132" y="68"/>
                </a:cubicBezTo>
                <a:cubicBezTo>
                  <a:pt x="132" y="68"/>
                  <a:pt x="132" y="68"/>
                  <a:pt x="132" y="68"/>
                </a:cubicBezTo>
                <a:cubicBezTo>
                  <a:pt x="132" y="68"/>
                  <a:pt x="132" y="69"/>
                  <a:pt x="132" y="69"/>
                </a:cubicBezTo>
                <a:cubicBezTo>
                  <a:pt x="132" y="69"/>
                  <a:pt x="132" y="69"/>
                  <a:pt x="132" y="69"/>
                </a:cubicBezTo>
                <a:cubicBezTo>
                  <a:pt x="132" y="69"/>
                  <a:pt x="133" y="69"/>
                  <a:pt x="133" y="69"/>
                </a:cubicBezTo>
                <a:cubicBezTo>
                  <a:pt x="133" y="69"/>
                  <a:pt x="133" y="69"/>
                  <a:pt x="133" y="69"/>
                </a:cubicBezTo>
                <a:cubicBezTo>
                  <a:pt x="133" y="70"/>
                  <a:pt x="133" y="70"/>
                  <a:pt x="134" y="70"/>
                </a:cubicBezTo>
                <a:cubicBezTo>
                  <a:pt x="134" y="71"/>
                  <a:pt x="134" y="71"/>
                  <a:pt x="134" y="71"/>
                </a:cubicBezTo>
                <a:cubicBezTo>
                  <a:pt x="134" y="71"/>
                  <a:pt x="134" y="71"/>
                  <a:pt x="134" y="71"/>
                </a:cubicBezTo>
                <a:cubicBezTo>
                  <a:pt x="134" y="71"/>
                  <a:pt x="133" y="72"/>
                  <a:pt x="133" y="72"/>
                </a:cubicBezTo>
                <a:cubicBezTo>
                  <a:pt x="133" y="71"/>
                  <a:pt x="131" y="71"/>
                  <a:pt x="131" y="71"/>
                </a:cubicBezTo>
                <a:cubicBezTo>
                  <a:pt x="131" y="71"/>
                  <a:pt x="131" y="71"/>
                  <a:pt x="131" y="71"/>
                </a:cubicBezTo>
                <a:cubicBezTo>
                  <a:pt x="131" y="71"/>
                  <a:pt x="131" y="71"/>
                  <a:pt x="131" y="71"/>
                </a:cubicBezTo>
                <a:cubicBezTo>
                  <a:pt x="132" y="71"/>
                  <a:pt x="132" y="72"/>
                  <a:pt x="132" y="72"/>
                </a:cubicBezTo>
                <a:cubicBezTo>
                  <a:pt x="133" y="72"/>
                  <a:pt x="133" y="71"/>
                  <a:pt x="134" y="72"/>
                </a:cubicBezTo>
                <a:cubicBezTo>
                  <a:pt x="134" y="72"/>
                  <a:pt x="134" y="72"/>
                  <a:pt x="134" y="72"/>
                </a:cubicBezTo>
                <a:cubicBezTo>
                  <a:pt x="134" y="72"/>
                  <a:pt x="134" y="72"/>
                  <a:pt x="134" y="72"/>
                </a:cubicBezTo>
                <a:cubicBezTo>
                  <a:pt x="134" y="72"/>
                  <a:pt x="134" y="72"/>
                  <a:pt x="134" y="72"/>
                </a:cubicBezTo>
                <a:cubicBezTo>
                  <a:pt x="134" y="72"/>
                  <a:pt x="134" y="72"/>
                  <a:pt x="134" y="72"/>
                </a:cubicBezTo>
                <a:cubicBezTo>
                  <a:pt x="134"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3" y="72"/>
                  <a:pt x="133" y="72"/>
                  <a:pt x="133" y="72"/>
                </a:cubicBezTo>
                <a:cubicBezTo>
                  <a:pt x="132" y="72"/>
                  <a:pt x="133" y="73"/>
                  <a:pt x="132" y="73"/>
                </a:cubicBezTo>
                <a:cubicBezTo>
                  <a:pt x="132" y="73"/>
                  <a:pt x="132" y="73"/>
                  <a:pt x="132" y="73"/>
                </a:cubicBezTo>
                <a:cubicBezTo>
                  <a:pt x="132" y="73"/>
                  <a:pt x="131" y="73"/>
                  <a:pt x="131" y="73"/>
                </a:cubicBezTo>
                <a:cubicBezTo>
                  <a:pt x="131" y="73"/>
                  <a:pt x="132" y="74"/>
                  <a:pt x="132" y="74"/>
                </a:cubicBezTo>
                <a:cubicBezTo>
                  <a:pt x="131" y="74"/>
                  <a:pt x="131" y="74"/>
                  <a:pt x="131" y="74"/>
                </a:cubicBezTo>
                <a:cubicBezTo>
                  <a:pt x="131" y="74"/>
                  <a:pt x="131" y="74"/>
                  <a:pt x="131" y="74"/>
                </a:cubicBezTo>
                <a:cubicBezTo>
                  <a:pt x="131" y="74"/>
                  <a:pt x="131" y="74"/>
                  <a:pt x="131" y="75"/>
                </a:cubicBezTo>
                <a:cubicBezTo>
                  <a:pt x="131" y="75"/>
                  <a:pt x="131" y="75"/>
                  <a:pt x="131" y="75"/>
                </a:cubicBezTo>
                <a:cubicBezTo>
                  <a:pt x="131" y="75"/>
                  <a:pt x="131" y="75"/>
                  <a:pt x="131" y="75"/>
                </a:cubicBezTo>
                <a:cubicBezTo>
                  <a:pt x="131" y="76"/>
                  <a:pt x="131" y="76"/>
                  <a:pt x="131" y="76"/>
                </a:cubicBezTo>
                <a:cubicBezTo>
                  <a:pt x="131" y="76"/>
                  <a:pt x="131" y="77"/>
                  <a:pt x="130" y="77"/>
                </a:cubicBezTo>
                <a:cubicBezTo>
                  <a:pt x="130" y="77"/>
                  <a:pt x="130" y="77"/>
                  <a:pt x="130" y="77"/>
                </a:cubicBezTo>
                <a:cubicBezTo>
                  <a:pt x="130" y="77"/>
                  <a:pt x="130" y="77"/>
                  <a:pt x="130" y="77"/>
                </a:cubicBezTo>
                <a:cubicBezTo>
                  <a:pt x="130" y="77"/>
                  <a:pt x="130" y="77"/>
                  <a:pt x="129" y="77"/>
                </a:cubicBezTo>
                <a:cubicBezTo>
                  <a:pt x="129" y="77"/>
                  <a:pt x="129" y="77"/>
                  <a:pt x="129" y="77"/>
                </a:cubicBezTo>
                <a:cubicBezTo>
                  <a:pt x="129" y="77"/>
                  <a:pt x="129" y="77"/>
                  <a:pt x="129" y="77"/>
                </a:cubicBezTo>
                <a:cubicBezTo>
                  <a:pt x="129" y="77"/>
                  <a:pt x="129" y="78"/>
                  <a:pt x="129" y="78"/>
                </a:cubicBezTo>
                <a:cubicBezTo>
                  <a:pt x="129" y="78"/>
                  <a:pt x="129" y="78"/>
                  <a:pt x="129" y="78"/>
                </a:cubicBezTo>
                <a:cubicBezTo>
                  <a:pt x="129" y="78"/>
                  <a:pt x="129" y="78"/>
                  <a:pt x="128" y="78"/>
                </a:cubicBezTo>
                <a:cubicBezTo>
                  <a:pt x="128" y="78"/>
                  <a:pt x="128" y="78"/>
                  <a:pt x="127" y="78"/>
                </a:cubicBezTo>
                <a:cubicBezTo>
                  <a:pt x="127" y="78"/>
                  <a:pt x="127" y="78"/>
                  <a:pt x="127" y="78"/>
                </a:cubicBezTo>
                <a:cubicBezTo>
                  <a:pt x="127" y="78"/>
                  <a:pt x="127" y="77"/>
                  <a:pt x="127" y="77"/>
                </a:cubicBezTo>
                <a:cubicBezTo>
                  <a:pt x="127" y="77"/>
                  <a:pt x="127" y="77"/>
                  <a:pt x="127" y="77"/>
                </a:cubicBezTo>
                <a:cubicBezTo>
                  <a:pt x="127" y="77"/>
                  <a:pt x="127" y="77"/>
                  <a:pt x="127" y="77"/>
                </a:cubicBezTo>
                <a:cubicBezTo>
                  <a:pt x="127" y="77"/>
                  <a:pt x="127" y="77"/>
                  <a:pt x="127" y="77"/>
                </a:cubicBezTo>
                <a:cubicBezTo>
                  <a:pt x="127" y="77"/>
                  <a:pt x="127" y="76"/>
                  <a:pt x="127" y="76"/>
                </a:cubicBezTo>
                <a:cubicBezTo>
                  <a:pt x="127" y="76"/>
                  <a:pt x="126" y="76"/>
                  <a:pt x="126" y="75"/>
                </a:cubicBezTo>
                <a:cubicBezTo>
                  <a:pt x="126" y="75"/>
                  <a:pt x="126" y="75"/>
                  <a:pt x="126" y="75"/>
                </a:cubicBezTo>
                <a:cubicBezTo>
                  <a:pt x="126" y="75"/>
                  <a:pt x="126" y="74"/>
                  <a:pt x="126" y="74"/>
                </a:cubicBezTo>
                <a:cubicBezTo>
                  <a:pt x="126" y="74"/>
                  <a:pt x="126" y="74"/>
                  <a:pt x="126" y="74"/>
                </a:cubicBezTo>
                <a:cubicBezTo>
                  <a:pt x="126" y="74"/>
                  <a:pt x="126" y="74"/>
                  <a:pt x="125" y="74"/>
                </a:cubicBezTo>
                <a:cubicBezTo>
                  <a:pt x="125" y="74"/>
                  <a:pt x="125" y="73"/>
                  <a:pt x="125" y="73"/>
                </a:cubicBezTo>
                <a:cubicBezTo>
                  <a:pt x="125" y="73"/>
                  <a:pt x="125" y="73"/>
                  <a:pt x="125" y="73"/>
                </a:cubicBezTo>
                <a:cubicBezTo>
                  <a:pt x="125" y="73"/>
                  <a:pt x="125" y="73"/>
                  <a:pt x="125" y="72"/>
                </a:cubicBezTo>
                <a:cubicBezTo>
                  <a:pt x="125" y="72"/>
                  <a:pt x="125" y="72"/>
                  <a:pt x="125" y="72"/>
                </a:cubicBezTo>
                <a:cubicBezTo>
                  <a:pt x="125" y="72"/>
                  <a:pt x="125" y="72"/>
                  <a:pt x="125" y="72"/>
                </a:cubicBezTo>
                <a:cubicBezTo>
                  <a:pt x="125" y="72"/>
                  <a:pt x="125" y="72"/>
                  <a:pt x="124" y="72"/>
                </a:cubicBezTo>
                <a:cubicBezTo>
                  <a:pt x="124" y="71"/>
                  <a:pt x="124" y="71"/>
                  <a:pt x="124" y="71"/>
                </a:cubicBezTo>
                <a:cubicBezTo>
                  <a:pt x="124" y="71"/>
                  <a:pt x="124" y="71"/>
                  <a:pt x="124" y="71"/>
                </a:cubicBezTo>
                <a:cubicBezTo>
                  <a:pt x="124" y="72"/>
                  <a:pt x="124" y="72"/>
                  <a:pt x="124" y="72"/>
                </a:cubicBezTo>
                <a:cubicBezTo>
                  <a:pt x="124" y="72"/>
                  <a:pt x="123" y="72"/>
                  <a:pt x="123" y="72"/>
                </a:cubicBezTo>
                <a:cubicBezTo>
                  <a:pt x="123" y="72"/>
                  <a:pt x="123" y="73"/>
                  <a:pt x="123" y="73"/>
                </a:cubicBezTo>
                <a:cubicBezTo>
                  <a:pt x="122" y="73"/>
                  <a:pt x="122" y="73"/>
                  <a:pt x="121" y="74"/>
                </a:cubicBezTo>
                <a:cubicBezTo>
                  <a:pt x="121" y="74"/>
                  <a:pt x="120" y="74"/>
                  <a:pt x="120" y="74"/>
                </a:cubicBezTo>
                <a:cubicBezTo>
                  <a:pt x="120" y="74"/>
                  <a:pt x="120" y="74"/>
                  <a:pt x="120" y="74"/>
                </a:cubicBezTo>
                <a:cubicBezTo>
                  <a:pt x="120" y="74"/>
                  <a:pt x="120" y="74"/>
                  <a:pt x="120" y="74"/>
                </a:cubicBezTo>
                <a:cubicBezTo>
                  <a:pt x="120" y="74"/>
                  <a:pt x="120" y="74"/>
                  <a:pt x="120" y="74"/>
                </a:cubicBezTo>
                <a:cubicBezTo>
                  <a:pt x="120" y="74"/>
                  <a:pt x="120" y="74"/>
                  <a:pt x="120" y="74"/>
                </a:cubicBezTo>
                <a:cubicBezTo>
                  <a:pt x="119" y="73"/>
                  <a:pt x="119" y="73"/>
                  <a:pt x="119" y="73"/>
                </a:cubicBezTo>
                <a:cubicBezTo>
                  <a:pt x="118" y="73"/>
                  <a:pt x="118" y="73"/>
                  <a:pt x="118" y="73"/>
                </a:cubicBezTo>
                <a:cubicBezTo>
                  <a:pt x="118" y="73"/>
                  <a:pt x="118" y="72"/>
                  <a:pt x="118" y="72"/>
                </a:cubicBezTo>
                <a:cubicBezTo>
                  <a:pt x="118" y="72"/>
                  <a:pt x="119" y="72"/>
                  <a:pt x="119" y="72"/>
                </a:cubicBezTo>
                <a:cubicBezTo>
                  <a:pt x="119" y="72"/>
                  <a:pt x="119" y="72"/>
                  <a:pt x="119" y="72"/>
                </a:cubicBezTo>
                <a:cubicBezTo>
                  <a:pt x="119" y="72"/>
                  <a:pt x="119" y="72"/>
                  <a:pt x="119" y="72"/>
                </a:cubicBezTo>
                <a:cubicBezTo>
                  <a:pt x="119" y="72"/>
                  <a:pt x="119" y="72"/>
                  <a:pt x="119" y="73"/>
                </a:cubicBezTo>
                <a:cubicBezTo>
                  <a:pt x="119" y="72"/>
                  <a:pt x="119" y="72"/>
                  <a:pt x="119" y="72"/>
                </a:cubicBezTo>
                <a:cubicBezTo>
                  <a:pt x="119" y="72"/>
                  <a:pt x="119" y="72"/>
                  <a:pt x="119" y="72"/>
                </a:cubicBezTo>
                <a:cubicBezTo>
                  <a:pt x="119" y="72"/>
                  <a:pt x="119" y="72"/>
                  <a:pt x="119" y="72"/>
                </a:cubicBezTo>
                <a:cubicBezTo>
                  <a:pt x="119" y="72"/>
                  <a:pt x="119" y="72"/>
                  <a:pt x="119" y="72"/>
                </a:cubicBezTo>
                <a:cubicBezTo>
                  <a:pt x="119" y="72"/>
                  <a:pt x="119" y="72"/>
                  <a:pt x="119" y="72"/>
                </a:cubicBezTo>
                <a:cubicBezTo>
                  <a:pt x="119" y="72"/>
                  <a:pt x="119" y="72"/>
                  <a:pt x="119" y="72"/>
                </a:cubicBezTo>
                <a:cubicBezTo>
                  <a:pt x="119" y="72"/>
                  <a:pt x="119" y="72"/>
                  <a:pt x="119" y="72"/>
                </a:cubicBezTo>
                <a:cubicBezTo>
                  <a:pt x="119" y="72"/>
                  <a:pt x="119" y="72"/>
                  <a:pt x="119" y="72"/>
                </a:cubicBezTo>
                <a:cubicBezTo>
                  <a:pt x="119" y="72"/>
                  <a:pt x="119" y="71"/>
                  <a:pt x="119" y="71"/>
                </a:cubicBezTo>
                <a:cubicBezTo>
                  <a:pt x="119" y="71"/>
                  <a:pt x="119" y="72"/>
                  <a:pt x="119" y="72"/>
                </a:cubicBezTo>
                <a:cubicBezTo>
                  <a:pt x="119" y="72"/>
                  <a:pt x="119" y="72"/>
                  <a:pt x="119" y="72"/>
                </a:cubicBezTo>
                <a:cubicBezTo>
                  <a:pt x="119" y="71"/>
                  <a:pt x="119" y="71"/>
                  <a:pt x="119" y="71"/>
                </a:cubicBezTo>
                <a:cubicBezTo>
                  <a:pt x="119" y="71"/>
                  <a:pt x="119" y="72"/>
                  <a:pt x="119" y="72"/>
                </a:cubicBezTo>
                <a:cubicBezTo>
                  <a:pt x="119" y="72"/>
                  <a:pt x="118" y="72"/>
                  <a:pt x="118" y="72"/>
                </a:cubicBezTo>
                <a:cubicBezTo>
                  <a:pt x="118" y="72"/>
                  <a:pt x="118" y="72"/>
                  <a:pt x="118" y="72"/>
                </a:cubicBezTo>
                <a:cubicBezTo>
                  <a:pt x="118" y="72"/>
                  <a:pt x="118" y="72"/>
                  <a:pt x="118" y="72"/>
                </a:cubicBezTo>
                <a:cubicBezTo>
                  <a:pt x="118" y="72"/>
                  <a:pt x="118" y="72"/>
                  <a:pt x="118" y="72"/>
                </a:cubicBezTo>
                <a:cubicBezTo>
                  <a:pt x="118" y="72"/>
                  <a:pt x="118" y="71"/>
                  <a:pt x="118" y="71"/>
                </a:cubicBezTo>
                <a:cubicBezTo>
                  <a:pt x="118" y="71"/>
                  <a:pt x="118" y="71"/>
                  <a:pt x="118" y="71"/>
                </a:cubicBezTo>
                <a:cubicBezTo>
                  <a:pt x="118" y="71"/>
                  <a:pt x="118" y="71"/>
                  <a:pt x="118" y="71"/>
                </a:cubicBezTo>
                <a:cubicBezTo>
                  <a:pt x="118" y="71"/>
                  <a:pt x="118" y="71"/>
                  <a:pt x="118" y="71"/>
                </a:cubicBezTo>
                <a:cubicBezTo>
                  <a:pt x="118" y="71"/>
                  <a:pt x="118" y="71"/>
                  <a:pt x="118" y="71"/>
                </a:cubicBezTo>
                <a:cubicBezTo>
                  <a:pt x="118" y="71"/>
                  <a:pt x="118" y="71"/>
                  <a:pt x="118" y="71"/>
                </a:cubicBezTo>
                <a:cubicBezTo>
                  <a:pt x="118" y="71"/>
                  <a:pt x="119" y="71"/>
                  <a:pt x="119" y="71"/>
                </a:cubicBezTo>
                <a:cubicBezTo>
                  <a:pt x="119" y="71"/>
                  <a:pt x="119" y="71"/>
                  <a:pt x="119" y="71"/>
                </a:cubicBezTo>
                <a:cubicBezTo>
                  <a:pt x="119" y="71"/>
                  <a:pt x="119" y="71"/>
                  <a:pt x="119" y="71"/>
                </a:cubicBezTo>
                <a:cubicBezTo>
                  <a:pt x="119" y="71"/>
                  <a:pt x="119" y="71"/>
                  <a:pt x="119" y="71"/>
                </a:cubicBezTo>
                <a:cubicBezTo>
                  <a:pt x="119" y="71"/>
                  <a:pt x="119" y="71"/>
                  <a:pt x="118" y="71"/>
                </a:cubicBezTo>
                <a:cubicBezTo>
                  <a:pt x="119" y="71"/>
                  <a:pt x="119" y="71"/>
                  <a:pt x="119" y="71"/>
                </a:cubicBezTo>
                <a:cubicBezTo>
                  <a:pt x="119" y="71"/>
                  <a:pt x="119" y="70"/>
                  <a:pt x="119" y="70"/>
                </a:cubicBezTo>
                <a:cubicBezTo>
                  <a:pt x="118" y="70"/>
                  <a:pt x="118" y="70"/>
                  <a:pt x="118" y="70"/>
                </a:cubicBezTo>
                <a:cubicBezTo>
                  <a:pt x="118" y="70"/>
                  <a:pt x="118" y="70"/>
                  <a:pt x="118" y="70"/>
                </a:cubicBezTo>
                <a:cubicBezTo>
                  <a:pt x="118" y="70"/>
                  <a:pt x="118" y="69"/>
                  <a:pt x="118" y="69"/>
                </a:cubicBezTo>
                <a:cubicBezTo>
                  <a:pt x="118" y="70"/>
                  <a:pt x="118" y="69"/>
                  <a:pt x="118" y="69"/>
                </a:cubicBezTo>
                <a:cubicBezTo>
                  <a:pt x="118" y="69"/>
                  <a:pt x="118" y="69"/>
                  <a:pt x="118" y="69"/>
                </a:cubicBezTo>
                <a:cubicBezTo>
                  <a:pt x="118" y="69"/>
                  <a:pt x="118" y="69"/>
                  <a:pt x="118" y="69"/>
                </a:cubicBezTo>
                <a:cubicBezTo>
                  <a:pt x="118" y="69"/>
                  <a:pt x="118" y="69"/>
                  <a:pt x="118" y="69"/>
                </a:cubicBezTo>
                <a:cubicBezTo>
                  <a:pt x="118" y="69"/>
                  <a:pt x="118" y="68"/>
                  <a:pt x="118" y="68"/>
                </a:cubicBezTo>
                <a:cubicBezTo>
                  <a:pt x="118" y="68"/>
                  <a:pt x="118" y="68"/>
                  <a:pt x="118" y="67"/>
                </a:cubicBezTo>
                <a:cubicBezTo>
                  <a:pt x="118" y="67"/>
                  <a:pt x="119" y="67"/>
                  <a:pt x="119" y="67"/>
                </a:cubicBezTo>
                <a:cubicBezTo>
                  <a:pt x="119" y="67"/>
                  <a:pt x="119" y="67"/>
                  <a:pt x="119" y="67"/>
                </a:cubicBezTo>
                <a:cubicBezTo>
                  <a:pt x="119" y="67"/>
                  <a:pt x="118" y="67"/>
                  <a:pt x="118" y="67"/>
                </a:cubicBezTo>
                <a:cubicBezTo>
                  <a:pt x="118" y="67"/>
                  <a:pt x="118" y="67"/>
                  <a:pt x="118" y="67"/>
                </a:cubicBezTo>
                <a:cubicBezTo>
                  <a:pt x="119" y="67"/>
                  <a:pt x="119" y="66"/>
                  <a:pt x="119" y="66"/>
                </a:cubicBezTo>
                <a:cubicBezTo>
                  <a:pt x="120" y="66"/>
                  <a:pt x="120" y="66"/>
                  <a:pt x="120" y="66"/>
                </a:cubicBezTo>
                <a:cubicBezTo>
                  <a:pt x="120" y="66"/>
                  <a:pt x="121" y="66"/>
                  <a:pt x="121" y="66"/>
                </a:cubicBezTo>
                <a:cubicBezTo>
                  <a:pt x="121" y="66"/>
                  <a:pt x="120" y="66"/>
                  <a:pt x="120" y="65"/>
                </a:cubicBezTo>
                <a:cubicBezTo>
                  <a:pt x="120" y="65"/>
                  <a:pt x="120" y="65"/>
                  <a:pt x="120" y="65"/>
                </a:cubicBezTo>
                <a:cubicBezTo>
                  <a:pt x="121" y="65"/>
                  <a:pt x="121" y="65"/>
                  <a:pt x="122" y="65"/>
                </a:cubicBezTo>
                <a:cubicBezTo>
                  <a:pt x="122" y="65"/>
                  <a:pt x="122" y="64"/>
                  <a:pt x="123" y="64"/>
                </a:cubicBezTo>
                <a:cubicBezTo>
                  <a:pt x="123" y="64"/>
                  <a:pt x="123" y="65"/>
                  <a:pt x="123" y="65"/>
                </a:cubicBezTo>
                <a:cubicBezTo>
                  <a:pt x="123" y="65"/>
                  <a:pt x="123" y="65"/>
                  <a:pt x="123" y="65"/>
                </a:cubicBezTo>
                <a:cubicBezTo>
                  <a:pt x="123" y="64"/>
                  <a:pt x="123" y="64"/>
                  <a:pt x="123" y="64"/>
                </a:cubicBezTo>
                <a:cubicBezTo>
                  <a:pt x="123" y="64"/>
                  <a:pt x="124" y="64"/>
                  <a:pt x="124" y="63"/>
                </a:cubicBezTo>
                <a:cubicBezTo>
                  <a:pt x="124" y="63"/>
                  <a:pt x="124" y="63"/>
                  <a:pt x="125" y="62"/>
                </a:cubicBezTo>
                <a:cubicBezTo>
                  <a:pt x="125" y="62"/>
                  <a:pt x="125" y="63"/>
                  <a:pt x="125" y="62"/>
                </a:cubicBezTo>
                <a:cubicBezTo>
                  <a:pt x="125" y="62"/>
                  <a:pt x="125" y="62"/>
                  <a:pt x="125" y="62"/>
                </a:cubicBezTo>
                <a:cubicBezTo>
                  <a:pt x="125" y="62"/>
                  <a:pt x="125" y="62"/>
                  <a:pt x="125" y="62"/>
                </a:cubicBezTo>
                <a:cubicBezTo>
                  <a:pt x="126" y="62"/>
                  <a:pt x="126" y="61"/>
                  <a:pt x="126" y="61"/>
                </a:cubicBezTo>
                <a:cubicBezTo>
                  <a:pt x="126" y="61"/>
                  <a:pt x="126" y="61"/>
                  <a:pt x="127" y="61"/>
                </a:cubicBezTo>
                <a:cubicBezTo>
                  <a:pt x="127" y="61"/>
                  <a:pt x="127" y="61"/>
                  <a:pt x="127" y="61"/>
                </a:cubicBezTo>
                <a:cubicBezTo>
                  <a:pt x="127" y="61"/>
                  <a:pt x="126" y="61"/>
                  <a:pt x="126" y="61"/>
                </a:cubicBezTo>
                <a:cubicBezTo>
                  <a:pt x="127" y="60"/>
                  <a:pt x="127" y="60"/>
                  <a:pt x="127" y="60"/>
                </a:cubicBezTo>
                <a:cubicBezTo>
                  <a:pt x="127" y="60"/>
                  <a:pt x="127" y="59"/>
                  <a:pt x="127" y="59"/>
                </a:cubicBezTo>
                <a:cubicBezTo>
                  <a:pt x="128" y="59"/>
                  <a:pt x="128" y="59"/>
                  <a:pt x="128" y="59"/>
                </a:cubicBezTo>
                <a:cubicBezTo>
                  <a:pt x="128" y="59"/>
                  <a:pt x="128" y="59"/>
                  <a:pt x="128" y="59"/>
                </a:cubicBezTo>
                <a:cubicBezTo>
                  <a:pt x="128" y="59"/>
                  <a:pt x="128" y="59"/>
                  <a:pt x="127" y="59"/>
                </a:cubicBezTo>
                <a:cubicBezTo>
                  <a:pt x="127" y="58"/>
                  <a:pt x="128" y="58"/>
                  <a:pt x="128" y="58"/>
                </a:cubicBezTo>
                <a:cubicBezTo>
                  <a:pt x="128" y="58"/>
                  <a:pt x="128" y="58"/>
                  <a:pt x="128" y="58"/>
                </a:cubicBezTo>
                <a:cubicBezTo>
                  <a:pt x="128" y="58"/>
                  <a:pt x="128" y="58"/>
                  <a:pt x="128" y="58"/>
                </a:cubicBezTo>
                <a:cubicBezTo>
                  <a:pt x="128" y="58"/>
                  <a:pt x="128" y="58"/>
                  <a:pt x="128" y="58"/>
                </a:cubicBezTo>
                <a:cubicBezTo>
                  <a:pt x="128" y="58"/>
                  <a:pt x="128" y="58"/>
                  <a:pt x="128" y="58"/>
                </a:cubicBezTo>
                <a:cubicBezTo>
                  <a:pt x="128" y="57"/>
                  <a:pt x="129" y="57"/>
                  <a:pt x="129" y="57"/>
                </a:cubicBezTo>
                <a:cubicBezTo>
                  <a:pt x="129" y="57"/>
                  <a:pt x="129" y="57"/>
                  <a:pt x="129" y="57"/>
                </a:cubicBezTo>
                <a:cubicBezTo>
                  <a:pt x="129" y="57"/>
                  <a:pt x="129" y="57"/>
                  <a:pt x="129" y="56"/>
                </a:cubicBezTo>
                <a:cubicBezTo>
                  <a:pt x="130" y="56"/>
                  <a:pt x="130" y="57"/>
                  <a:pt x="130" y="57"/>
                </a:cubicBezTo>
                <a:cubicBezTo>
                  <a:pt x="130" y="56"/>
                  <a:pt x="130" y="56"/>
                  <a:pt x="130" y="56"/>
                </a:cubicBezTo>
                <a:cubicBezTo>
                  <a:pt x="130" y="56"/>
                  <a:pt x="130" y="56"/>
                  <a:pt x="130" y="56"/>
                </a:cubicBezTo>
                <a:cubicBezTo>
                  <a:pt x="130" y="56"/>
                  <a:pt x="130" y="56"/>
                  <a:pt x="130" y="56"/>
                </a:cubicBezTo>
                <a:cubicBezTo>
                  <a:pt x="130" y="56"/>
                  <a:pt x="131" y="55"/>
                  <a:pt x="131" y="55"/>
                </a:cubicBezTo>
                <a:cubicBezTo>
                  <a:pt x="131" y="55"/>
                  <a:pt x="131" y="55"/>
                  <a:pt x="131" y="55"/>
                </a:cubicBezTo>
                <a:cubicBezTo>
                  <a:pt x="131" y="56"/>
                  <a:pt x="131" y="56"/>
                  <a:pt x="131" y="56"/>
                </a:cubicBezTo>
                <a:cubicBezTo>
                  <a:pt x="131" y="56"/>
                  <a:pt x="131" y="56"/>
                  <a:pt x="131" y="56"/>
                </a:cubicBezTo>
                <a:cubicBezTo>
                  <a:pt x="131" y="56"/>
                  <a:pt x="131" y="56"/>
                  <a:pt x="131" y="55"/>
                </a:cubicBezTo>
                <a:cubicBezTo>
                  <a:pt x="131" y="55"/>
                  <a:pt x="131" y="55"/>
                  <a:pt x="131" y="55"/>
                </a:cubicBezTo>
                <a:cubicBezTo>
                  <a:pt x="132" y="55"/>
                  <a:pt x="132" y="55"/>
                  <a:pt x="132" y="55"/>
                </a:cubicBezTo>
                <a:cubicBezTo>
                  <a:pt x="132" y="55"/>
                  <a:pt x="132" y="55"/>
                  <a:pt x="132" y="55"/>
                </a:cubicBezTo>
                <a:cubicBezTo>
                  <a:pt x="132" y="55"/>
                  <a:pt x="132" y="55"/>
                  <a:pt x="132" y="54"/>
                </a:cubicBezTo>
                <a:cubicBezTo>
                  <a:pt x="132" y="54"/>
                  <a:pt x="132" y="54"/>
                  <a:pt x="132" y="54"/>
                </a:cubicBezTo>
                <a:cubicBezTo>
                  <a:pt x="132" y="54"/>
                  <a:pt x="132" y="54"/>
                  <a:pt x="133" y="54"/>
                </a:cubicBezTo>
                <a:cubicBezTo>
                  <a:pt x="133" y="53"/>
                  <a:pt x="133" y="54"/>
                  <a:pt x="133" y="53"/>
                </a:cubicBezTo>
                <a:cubicBezTo>
                  <a:pt x="133" y="53"/>
                  <a:pt x="134" y="53"/>
                  <a:pt x="134" y="53"/>
                </a:cubicBezTo>
                <a:cubicBezTo>
                  <a:pt x="134" y="53"/>
                  <a:pt x="134" y="53"/>
                  <a:pt x="135" y="53"/>
                </a:cubicBezTo>
                <a:cubicBezTo>
                  <a:pt x="135" y="53"/>
                  <a:pt x="135" y="52"/>
                  <a:pt x="136" y="52"/>
                </a:cubicBezTo>
                <a:cubicBezTo>
                  <a:pt x="136" y="52"/>
                  <a:pt x="136" y="52"/>
                  <a:pt x="136" y="52"/>
                </a:cubicBezTo>
                <a:cubicBezTo>
                  <a:pt x="136" y="52"/>
                  <a:pt x="136" y="52"/>
                  <a:pt x="136" y="52"/>
                </a:cubicBezTo>
                <a:cubicBezTo>
                  <a:pt x="136" y="52"/>
                  <a:pt x="136" y="53"/>
                  <a:pt x="136" y="53"/>
                </a:cubicBezTo>
                <a:cubicBezTo>
                  <a:pt x="136" y="53"/>
                  <a:pt x="136" y="52"/>
                  <a:pt x="136" y="52"/>
                </a:cubicBezTo>
                <a:cubicBezTo>
                  <a:pt x="137" y="52"/>
                  <a:pt x="137" y="52"/>
                  <a:pt x="137" y="51"/>
                </a:cubicBezTo>
                <a:cubicBezTo>
                  <a:pt x="137" y="51"/>
                  <a:pt x="137" y="51"/>
                  <a:pt x="137" y="51"/>
                </a:cubicBezTo>
                <a:cubicBezTo>
                  <a:pt x="137" y="52"/>
                  <a:pt x="137" y="52"/>
                  <a:pt x="138" y="52"/>
                </a:cubicBezTo>
                <a:cubicBezTo>
                  <a:pt x="138" y="50"/>
                  <a:pt x="138" y="51"/>
                  <a:pt x="139" y="51"/>
                </a:cubicBezTo>
                <a:cubicBezTo>
                  <a:pt x="139" y="51"/>
                  <a:pt x="140" y="51"/>
                  <a:pt x="140" y="50"/>
                </a:cubicBezTo>
                <a:cubicBezTo>
                  <a:pt x="140" y="50"/>
                  <a:pt x="140" y="50"/>
                  <a:pt x="140" y="50"/>
                </a:cubicBezTo>
                <a:cubicBezTo>
                  <a:pt x="141" y="50"/>
                  <a:pt x="141" y="49"/>
                  <a:pt x="142" y="50"/>
                </a:cubicBezTo>
                <a:cubicBezTo>
                  <a:pt x="142" y="50"/>
                  <a:pt x="141" y="50"/>
                  <a:pt x="141" y="51"/>
                </a:cubicBezTo>
                <a:cubicBezTo>
                  <a:pt x="141" y="51"/>
                  <a:pt x="141" y="51"/>
                  <a:pt x="142" y="51"/>
                </a:cubicBezTo>
                <a:cubicBezTo>
                  <a:pt x="142" y="51"/>
                  <a:pt x="143" y="50"/>
                  <a:pt x="143" y="49"/>
                </a:cubicBezTo>
                <a:cubicBezTo>
                  <a:pt x="143" y="50"/>
                  <a:pt x="143" y="50"/>
                  <a:pt x="143" y="51"/>
                </a:cubicBezTo>
                <a:cubicBezTo>
                  <a:pt x="144" y="50"/>
                  <a:pt x="144" y="50"/>
                  <a:pt x="144" y="49"/>
                </a:cubicBezTo>
                <a:cubicBezTo>
                  <a:pt x="144" y="49"/>
                  <a:pt x="145" y="49"/>
                  <a:pt x="145" y="49"/>
                </a:cubicBezTo>
                <a:cubicBezTo>
                  <a:pt x="145" y="50"/>
                  <a:pt x="145" y="50"/>
                  <a:pt x="145" y="51"/>
                </a:cubicBezTo>
                <a:cubicBezTo>
                  <a:pt x="145" y="51"/>
                  <a:pt x="145" y="51"/>
                  <a:pt x="145" y="51"/>
                </a:cubicBezTo>
                <a:cubicBezTo>
                  <a:pt x="145" y="50"/>
                  <a:pt x="145" y="50"/>
                  <a:pt x="146" y="50"/>
                </a:cubicBezTo>
                <a:cubicBezTo>
                  <a:pt x="146" y="50"/>
                  <a:pt x="146" y="50"/>
                  <a:pt x="147" y="50"/>
                </a:cubicBezTo>
                <a:cubicBezTo>
                  <a:pt x="147" y="50"/>
                  <a:pt x="147" y="50"/>
                  <a:pt x="148" y="50"/>
                </a:cubicBezTo>
                <a:cubicBezTo>
                  <a:pt x="148" y="50"/>
                  <a:pt x="148" y="50"/>
                  <a:pt x="148" y="50"/>
                </a:cubicBezTo>
                <a:cubicBezTo>
                  <a:pt x="148" y="51"/>
                  <a:pt x="148" y="51"/>
                  <a:pt x="148" y="51"/>
                </a:cubicBezTo>
                <a:cubicBezTo>
                  <a:pt x="147" y="51"/>
                  <a:pt x="147" y="51"/>
                  <a:pt x="146" y="51"/>
                </a:cubicBezTo>
                <a:cubicBezTo>
                  <a:pt x="146" y="52"/>
                  <a:pt x="146" y="52"/>
                  <a:pt x="147" y="52"/>
                </a:cubicBezTo>
                <a:cubicBezTo>
                  <a:pt x="147" y="52"/>
                  <a:pt x="148" y="52"/>
                  <a:pt x="148" y="52"/>
                </a:cubicBezTo>
                <a:cubicBezTo>
                  <a:pt x="148" y="52"/>
                  <a:pt x="149" y="52"/>
                  <a:pt x="149" y="52"/>
                </a:cubicBezTo>
                <a:cubicBezTo>
                  <a:pt x="149" y="52"/>
                  <a:pt x="149" y="52"/>
                  <a:pt x="150" y="52"/>
                </a:cubicBezTo>
                <a:cubicBezTo>
                  <a:pt x="150" y="52"/>
                  <a:pt x="150" y="53"/>
                  <a:pt x="151" y="53"/>
                </a:cubicBezTo>
                <a:cubicBezTo>
                  <a:pt x="151" y="53"/>
                  <a:pt x="151" y="53"/>
                  <a:pt x="151" y="53"/>
                </a:cubicBezTo>
                <a:cubicBezTo>
                  <a:pt x="151" y="53"/>
                  <a:pt x="151" y="53"/>
                  <a:pt x="151" y="53"/>
                </a:cubicBezTo>
                <a:cubicBezTo>
                  <a:pt x="152" y="53"/>
                  <a:pt x="153" y="53"/>
                  <a:pt x="153" y="53"/>
                </a:cubicBezTo>
                <a:cubicBezTo>
                  <a:pt x="154" y="53"/>
                  <a:pt x="154" y="53"/>
                  <a:pt x="155" y="54"/>
                </a:cubicBezTo>
                <a:cubicBezTo>
                  <a:pt x="155" y="54"/>
                  <a:pt x="155" y="54"/>
                  <a:pt x="156" y="54"/>
                </a:cubicBezTo>
                <a:cubicBezTo>
                  <a:pt x="156" y="54"/>
                  <a:pt x="157" y="55"/>
                  <a:pt x="157" y="55"/>
                </a:cubicBezTo>
                <a:cubicBezTo>
                  <a:pt x="158" y="55"/>
                  <a:pt x="158" y="55"/>
                  <a:pt x="159" y="55"/>
                </a:cubicBezTo>
                <a:cubicBezTo>
                  <a:pt x="159" y="56"/>
                  <a:pt x="160" y="56"/>
                  <a:pt x="160" y="56"/>
                </a:cubicBezTo>
                <a:cubicBezTo>
                  <a:pt x="160" y="57"/>
                  <a:pt x="160" y="57"/>
                  <a:pt x="160" y="57"/>
                </a:cubicBezTo>
                <a:cubicBezTo>
                  <a:pt x="160" y="58"/>
                  <a:pt x="160" y="58"/>
                  <a:pt x="159" y="59"/>
                </a:cubicBezTo>
                <a:cubicBezTo>
                  <a:pt x="157" y="60"/>
                  <a:pt x="154" y="59"/>
                  <a:pt x="152" y="58"/>
                </a:cubicBezTo>
                <a:cubicBezTo>
                  <a:pt x="152" y="58"/>
                  <a:pt x="151" y="58"/>
                  <a:pt x="151" y="58"/>
                </a:cubicBezTo>
                <a:cubicBezTo>
                  <a:pt x="151" y="58"/>
                  <a:pt x="151" y="57"/>
                  <a:pt x="150" y="57"/>
                </a:cubicBezTo>
                <a:cubicBezTo>
                  <a:pt x="150" y="58"/>
                  <a:pt x="151" y="58"/>
                  <a:pt x="151" y="59"/>
                </a:cubicBezTo>
                <a:cubicBezTo>
                  <a:pt x="151" y="59"/>
                  <a:pt x="152" y="59"/>
                  <a:pt x="152" y="59"/>
                </a:cubicBezTo>
                <a:cubicBezTo>
                  <a:pt x="153" y="60"/>
                  <a:pt x="153" y="60"/>
                  <a:pt x="152" y="60"/>
                </a:cubicBezTo>
                <a:cubicBezTo>
                  <a:pt x="152" y="61"/>
                  <a:pt x="153" y="62"/>
                  <a:pt x="153" y="63"/>
                </a:cubicBezTo>
                <a:cubicBezTo>
                  <a:pt x="153" y="63"/>
                  <a:pt x="154" y="63"/>
                  <a:pt x="154" y="63"/>
                </a:cubicBezTo>
                <a:cubicBezTo>
                  <a:pt x="154" y="63"/>
                  <a:pt x="154" y="63"/>
                  <a:pt x="154" y="63"/>
                </a:cubicBezTo>
                <a:cubicBezTo>
                  <a:pt x="155" y="63"/>
                  <a:pt x="155" y="63"/>
                  <a:pt x="155" y="63"/>
                </a:cubicBezTo>
                <a:cubicBezTo>
                  <a:pt x="156" y="64"/>
                  <a:pt x="157" y="64"/>
                  <a:pt x="156" y="63"/>
                </a:cubicBezTo>
                <a:cubicBezTo>
                  <a:pt x="156" y="63"/>
                  <a:pt x="156" y="63"/>
                  <a:pt x="156" y="63"/>
                </a:cubicBezTo>
                <a:cubicBezTo>
                  <a:pt x="155" y="62"/>
                  <a:pt x="155" y="62"/>
                  <a:pt x="155" y="62"/>
                </a:cubicBezTo>
                <a:cubicBezTo>
                  <a:pt x="155" y="61"/>
                  <a:pt x="155" y="61"/>
                  <a:pt x="155" y="61"/>
                </a:cubicBezTo>
                <a:cubicBezTo>
                  <a:pt x="156" y="62"/>
                  <a:pt x="157" y="62"/>
                  <a:pt x="158" y="62"/>
                </a:cubicBezTo>
                <a:cubicBezTo>
                  <a:pt x="158" y="62"/>
                  <a:pt x="158" y="62"/>
                  <a:pt x="159" y="62"/>
                </a:cubicBezTo>
                <a:cubicBezTo>
                  <a:pt x="159" y="62"/>
                  <a:pt x="159" y="62"/>
                  <a:pt x="159" y="62"/>
                </a:cubicBezTo>
                <a:cubicBezTo>
                  <a:pt x="160" y="61"/>
                  <a:pt x="159" y="61"/>
                  <a:pt x="159" y="60"/>
                </a:cubicBezTo>
                <a:cubicBezTo>
                  <a:pt x="159" y="59"/>
                  <a:pt x="161" y="60"/>
                  <a:pt x="161" y="59"/>
                </a:cubicBezTo>
                <a:cubicBezTo>
                  <a:pt x="162" y="58"/>
                  <a:pt x="163" y="59"/>
                  <a:pt x="163" y="59"/>
                </a:cubicBezTo>
                <a:cubicBezTo>
                  <a:pt x="163" y="59"/>
                  <a:pt x="163" y="59"/>
                  <a:pt x="163" y="59"/>
                </a:cubicBezTo>
                <a:cubicBezTo>
                  <a:pt x="163" y="59"/>
                  <a:pt x="164" y="59"/>
                  <a:pt x="164" y="59"/>
                </a:cubicBezTo>
                <a:cubicBezTo>
                  <a:pt x="164" y="58"/>
                  <a:pt x="164" y="58"/>
                  <a:pt x="164" y="57"/>
                </a:cubicBezTo>
                <a:cubicBezTo>
                  <a:pt x="163" y="57"/>
                  <a:pt x="163" y="57"/>
                  <a:pt x="163" y="57"/>
                </a:cubicBezTo>
                <a:cubicBezTo>
                  <a:pt x="163" y="57"/>
                  <a:pt x="163" y="57"/>
                  <a:pt x="163" y="57"/>
                </a:cubicBezTo>
                <a:cubicBezTo>
                  <a:pt x="163" y="56"/>
                  <a:pt x="164" y="56"/>
                  <a:pt x="164" y="56"/>
                </a:cubicBezTo>
                <a:cubicBezTo>
                  <a:pt x="164" y="55"/>
                  <a:pt x="163" y="55"/>
                  <a:pt x="163" y="54"/>
                </a:cubicBezTo>
                <a:cubicBezTo>
                  <a:pt x="164" y="54"/>
                  <a:pt x="164" y="55"/>
                  <a:pt x="164" y="55"/>
                </a:cubicBezTo>
                <a:cubicBezTo>
                  <a:pt x="164" y="55"/>
                  <a:pt x="165" y="55"/>
                  <a:pt x="165" y="54"/>
                </a:cubicBezTo>
                <a:cubicBezTo>
                  <a:pt x="166" y="55"/>
                  <a:pt x="166" y="56"/>
                  <a:pt x="166" y="56"/>
                </a:cubicBezTo>
                <a:cubicBezTo>
                  <a:pt x="166" y="56"/>
                  <a:pt x="165" y="56"/>
                  <a:pt x="164" y="57"/>
                </a:cubicBezTo>
                <a:cubicBezTo>
                  <a:pt x="165" y="57"/>
                  <a:pt x="166" y="58"/>
                  <a:pt x="167" y="58"/>
                </a:cubicBezTo>
                <a:cubicBezTo>
                  <a:pt x="167" y="58"/>
                  <a:pt x="167" y="58"/>
                  <a:pt x="168" y="58"/>
                </a:cubicBezTo>
                <a:cubicBezTo>
                  <a:pt x="168" y="57"/>
                  <a:pt x="168" y="57"/>
                  <a:pt x="168" y="56"/>
                </a:cubicBezTo>
                <a:cubicBezTo>
                  <a:pt x="168" y="56"/>
                  <a:pt x="169" y="56"/>
                  <a:pt x="169" y="56"/>
                </a:cubicBezTo>
                <a:cubicBezTo>
                  <a:pt x="170" y="56"/>
                  <a:pt x="171" y="55"/>
                  <a:pt x="171" y="55"/>
                </a:cubicBezTo>
                <a:cubicBezTo>
                  <a:pt x="172" y="55"/>
                  <a:pt x="173" y="55"/>
                  <a:pt x="173" y="54"/>
                </a:cubicBezTo>
                <a:cubicBezTo>
                  <a:pt x="173" y="54"/>
                  <a:pt x="173" y="55"/>
                  <a:pt x="173" y="55"/>
                </a:cubicBezTo>
                <a:cubicBezTo>
                  <a:pt x="173" y="55"/>
                  <a:pt x="173" y="55"/>
                  <a:pt x="173" y="55"/>
                </a:cubicBezTo>
                <a:cubicBezTo>
                  <a:pt x="174" y="55"/>
                  <a:pt x="173" y="54"/>
                  <a:pt x="175" y="54"/>
                </a:cubicBezTo>
                <a:cubicBezTo>
                  <a:pt x="175" y="54"/>
                  <a:pt x="175" y="54"/>
                  <a:pt x="175" y="55"/>
                </a:cubicBezTo>
                <a:cubicBezTo>
                  <a:pt x="175" y="55"/>
                  <a:pt x="175" y="55"/>
                  <a:pt x="174" y="55"/>
                </a:cubicBezTo>
                <a:cubicBezTo>
                  <a:pt x="174" y="55"/>
                  <a:pt x="174" y="55"/>
                  <a:pt x="174" y="55"/>
                </a:cubicBezTo>
                <a:cubicBezTo>
                  <a:pt x="175" y="55"/>
                  <a:pt x="175" y="55"/>
                  <a:pt x="176" y="55"/>
                </a:cubicBezTo>
                <a:cubicBezTo>
                  <a:pt x="176" y="55"/>
                  <a:pt x="176" y="55"/>
                  <a:pt x="176" y="55"/>
                </a:cubicBezTo>
                <a:cubicBezTo>
                  <a:pt x="176" y="55"/>
                  <a:pt x="176" y="55"/>
                  <a:pt x="177" y="54"/>
                </a:cubicBezTo>
                <a:cubicBezTo>
                  <a:pt x="177" y="54"/>
                  <a:pt x="178" y="54"/>
                  <a:pt x="178" y="54"/>
                </a:cubicBezTo>
                <a:cubicBezTo>
                  <a:pt x="178" y="54"/>
                  <a:pt x="179" y="55"/>
                  <a:pt x="179" y="54"/>
                </a:cubicBezTo>
                <a:cubicBezTo>
                  <a:pt x="179" y="54"/>
                  <a:pt x="179" y="54"/>
                  <a:pt x="180" y="54"/>
                </a:cubicBezTo>
                <a:cubicBezTo>
                  <a:pt x="180" y="54"/>
                  <a:pt x="181" y="54"/>
                  <a:pt x="181" y="54"/>
                </a:cubicBezTo>
                <a:cubicBezTo>
                  <a:pt x="181" y="54"/>
                  <a:pt x="181" y="54"/>
                  <a:pt x="181" y="54"/>
                </a:cubicBezTo>
                <a:cubicBezTo>
                  <a:pt x="181" y="55"/>
                  <a:pt x="181" y="55"/>
                  <a:pt x="182" y="55"/>
                </a:cubicBezTo>
                <a:cubicBezTo>
                  <a:pt x="182" y="55"/>
                  <a:pt x="182" y="54"/>
                  <a:pt x="182" y="54"/>
                </a:cubicBezTo>
                <a:cubicBezTo>
                  <a:pt x="183" y="54"/>
                  <a:pt x="183" y="54"/>
                  <a:pt x="183" y="53"/>
                </a:cubicBezTo>
                <a:cubicBezTo>
                  <a:pt x="183" y="53"/>
                  <a:pt x="183" y="53"/>
                  <a:pt x="183" y="52"/>
                </a:cubicBezTo>
                <a:cubicBezTo>
                  <a:pt x="183" y="52"/>
                  <a:pt x="183" y="52"/>
                  <a:pt x="183" y="52"/>
                </a:cubicBezTo>
                <a:cubicBezTo>
                  <a:pt x="183" y="52"/>
                  <a:pt x="183" y="52"/>
                  <a:pt x="183" y="52"/>
                </a:cubicBezTo>
                <a:cubicBezTo>
                  <a:pt x="184" y="52"/>
                  <a:pt x="185" y="52"/>
                  <a:pt x="186" y="52"/>
                </a:cubicBezTo>
                <a:cubicBezTo>
                  <a:pt x="188" y="53"/>
                  <a:pt x="190" y="54"/>
                  <a:pt x="192" y="55"/>
                </a:cubicBezTo>
                <a:cubicBezTo>
                  <a:pt x="192" y="55"/>
                  <a:pt x="192" y="55"/>
                  <a:pt x="192" y="55"/>
                </a:cubicBezTo>
                <a:cubicBezTo>
                  <a:pt x="192" y="55"/>
                  <a:pt x="193" y="54"/>
                  <a:pt x="193" y="54"/>
                </a:cubicBezTo>
                <a:cubicBezTo>
                  <a:pt x="192" y="54"/>
                  <a:pt x="192" y="54"/>
                  <a:pt x="192" y="53"/>
                </a:cubicBezTo>
                <a:cubicBezTo>
                  <a:pt x="191" y="53"/>
                  <a:pt x="192" y="53"/>
                  <a:pt x="192" y="52"/>
                </a:cubicBezTo>
                <a:cubicBezTo>
                  <a:pt x="191" y="52"/>
                  <a:pt x="190" y="52"/>
                  <a:pt x="190" y="52"/>
                </a:cubicBezTo>
                <a:cubicBezTo>
                  <a:pt x="190" y="51"/>
                  <a:pt x="191" y="51"/>
                  <a:pt x="191" y="50"/>
                </a:cubicBezTo>
                <a:cubicBezTo>
                  <a:pt x="190" y="50"/>
                  <a:pt x="190" y="50"/>
                  <a:pt x="190" y="50"/>
                </a:cubicBezTo>
                <a:cubicBezTo>
                  <a:pt x="190" y="49"/>
                  <a:pt x="191" y="48"/>
                  <a:pt x="192" y="48"/>
                </a:cubicBezTo>
                <a:cubicBezTo>
                  <a:pt x="192" y="47"/>
                  <a:pt x="192" y="47"/>
                  <a:pt x="192" y="47"/>
                </a:cubicBezTo>
                <a:cubicBezTo>
                  <a:pt x="192" y="47"/>
                  <a:pt x="192" y="47"/>
                  <a:pt x="192" y="46"/>
                </a:cubicBezTo>
                <a:cubicBezTo>
                  <a:pt x="189" y="44"/>
                  <a:pt x="186" y="42"/>
                  <a:pt x="183" y="40"/>
                </a:cubicBezTo>
                <a:cubicBezTo>
                  <a:pt x="183" y="40"/>
                  <a:pt x="183" y="40"/>
                  <a:pt x="183" y="40"/>
                </a:cubicBezTo>
                <a:cubicBezTo>
                  <a:pt x="183" y="40"/>
                  <a:pt x="183" y="40"/>
                  <a:pt x="183" y="40"/>
                </a:cubicBezTo>
                <a:cubicBezTo>
                  <a:pt x="183" y="40"/>
                  <a:pt x="183" y="41"/>
                  <a:pt x="183" y="41"/>
                </a:cubicBezTo>
                <a:cubicBezTo>
                  <a:pt x="182" y="41"/>
                  <a:pt x="182" y="41"/>
                  <a:pt x="182" y="41"/>
                </a:cubicBezTo>
                <a:cubicBezTo>
                  <a:pt x="182" y="41"/>
                  <a:pt x="181" y="41"/>
                  <a:pt x="181" y="41"/>
                </a:cubicBezTo>
                <a:cubicBezTo>
                  <a:pt x="181" y="41"/>
                  <a:pt x="181" y="41"/>
                  <a:pt x="181" y="41"/>
                </a:cubicBezTo>
                <a:cubicBezTo>
                  <a:pt x="181" y="41"/>
                  <a:pt x="180" y="41"/>
                  <a:pt x="181" y="41"/>
                </a:cubicBezTo>
                <a:cubicBezTo>
                  <a:pt x="181" y="41"/>
                  <a:pt x="181" y="42"/>
                  <a:pt x="181" y="42"/>
                </a:cubicBezTo>
                <a:cubicBezTo>
                  <a:pt x="181" y="42"/>
                  <a:pt x="181" y="42"/>
                  <a:pt x="181" y="42"/>
                </a:cubicBezTo>
                <a:cubicBezTo>
                  <a:pt x="181" y="42"/>
                  <a:pt x="180" y="42"/>
                  <a:pt x="180" y="42"/>
                </a:cubicBezTo>
                <a:cubicBezTo>
                  <a:pt x="180" y="42"/>
                  <a:pt x="180" y="42"/>
                  <a:pt x="179" y="42"/>
                </a:cubicBezTo>
                <a:cubicBezTo>
                  <a:pt x="179" y="42"/>
                  <a:pt x="179" y="42"/>
                  <a:pt x="179" y="42"/>
                </a:cubicBezTo>
                <a:cubicBezTo>
                  <a:pt x="179" y="42"/>
                  <a:pt x="179" y="42"/>
                  <a:pt x="179" y="43"/>
                </a:cubicBezTo>
                <a:cubicBezTo>
                  <a:pt x="179" y="43"/>
                  <a:pt x="179" y="43"/>
                  <a:pt x="180" y="43"/>
                </a:cubicBezTo>
                <a:cubicBezTo>
                  <a:pt x="180" y="43"/>
                  <a:pt x="180" y="43"/>
                  <a:pt x="180" y="43"/>
                </a:cubicBezTo>
                <a:cubicBezTo>
                  <a:pt x="179" y="43"/>
                  <a:pt x="179" y="44"/>
                  <a:pt x="179" y="44"/>
                </a:cubicBezTo>
                <a:cubicBezTo>
                  <a:pt x="178" y="44"/>
                  <a:pt x="178" y="44"/>
                  <a:pt x="177" y="44"/>
                </a:cubicBezTo>
                <a:cubicBezTo>
                  <a:pt x="176" y="43"/>
                  <a:pt x="176" y="44"/>
                  <a:pt x="175" y="43"/>
                </a:cubicBezTo>
                <a:cubicBezTo>
                  <a:pt x="175" y="43"/>
                  <a:pt x="175" y="43"/>
                  <a:pt x="175" y="43"/>
                </a:cubicBezTo>
                <a:cubicBezTo>
                  <a:pt x="176" y="43"/>
                  <a:pt x="176" y="42"/>
                  <a:pt x="177" y="42"/>
                </a:cubicBezTo>
                <a:cubicBezTo>
                  <a:pt x="177" y="42"/>
                  <a:pt x="177" y="42"/>
                  <a:pt x="177" y="42"/>
                </a:cubicBezTo>
                <a:cubicBezTo>
                  <a:pt x="177" y="42"/>
                  <a:pt x="177" y="42"/>
                  <a:pt x="177" y="42"/>
                </a:cubicBezTo>
                <a:cubicBezTo>
                  <a:pt x="177" y="42"/>
                  <a:pt x="177" y="42"/>
                  <a:pt x="177" y="42"/>
                </a:cubicBezTo>
                <a:cubicBezTo>
                  <a:pt x="177" y="41"/>
                  <a:pt x="178" y="41"/>
                  <a:pt x="178" y="41"/>
                </a:cubicBezTo>
                <a:cubicBezTo>
                  <a:pt x="178" y="41"/>
                  <a:pt x="178" y="41"/>
                  <a:pt x="178" y="41"/>
                </a:cubicBezTo>
                <a:cubicBezTo>
                  <a:pt x="178" y="40"/>
                  <a:pt x="178" y="40"/>
                  <a:pt x="178" y="40"/>
                </a:cubicBezTo>
                <a:cubicBezTo>
                  <a:pt x="178" y="40"/>
                  <a:pt x="179" y="40"/>
                  <a:pt x="179" y="39"/>
                </a:cubicBezTo>
                <a:cubicBezTo>
                  <a:pt x="179" y="39"/>
                  <a:pt x="179" y="40"/>
                  <a:pt x="179" y="40"/>
                </a:cubicBezTo>
                <a:cubicBezTo>
                  <a:pt x="180" y="39"/>
                  <a:pt x="180" y="39"/>
                  <a:pt x="181" y="38"/>
                </a:cubicBezTo>
                <a:cubicBezTo>
                  <a:pt x="165" y="29"/>
                  <a:pt x="147" y="24"/>
                  <a:pt x="128" y="24"/>
                </a:cubicBezTo>
                <a:cubicBezTo>
                  <a:pt x="112" y="24"/>
                  <a:pt x="97" y="28"/>
                  <a:pt x="83" y="34"/>
                </a:cubicBezTo>
                <a:moveTo>
                  <a:pt x="84" y="39"/>
                </a:moveTo>
                <a:cubicBezTo>
                  <a:pt x="84" y="39"/>
                  <a:pt x="84" y="39"/>
                  <a:pt x="84" y="39"/>
                </a:cubicBezTo>
                <a:cubicBezTo>
                  <a:pt x="84" y="39"/>
                  <a:pt x="84" y="39"/>
                  <a:pt x="84" y="39"/>
                </a:cubicBezTo>
                <a:cubicBezTo>
                  <a:pt x="84" y="39"/>
                  <a:pt x="84" y="39"/>
                  <a:pt x="84" y="39"/>
                </a:cubicBezTo>
                <a:cubicBezTo>
                  <a:pt x="84" y="39"/>
                  <a:pt x="84" y="39"/>
                  <a:pt x="84" y="39"/>
                </a:cubicBezTo>
                <a:moveTo>
                  <a:pt x="174" y="99"/>
                </a:moveTo>
                <a:cubicBezTo>
                  <a:pt x="174" y="99"/>
                  <a:pt x="174" y="99"/>
                  <a:pt x="173" y="99"/>
                </a:cubicBezTo>
                <a:cubicBezTo>
                  <a:pt x="173" y="99"/>
                  <a:pt x="173" y="98"/>
                  <a:pt x="173" y="98"/>
                </a:cubicBezTo>
                <a:cubicBezTo>
                  <a:pt x="174" y="98"/>
                  <a:pt x="174" y="98"/>
                  <a:pt x="174" y="97"/>
                </a:cubicBezTo>
                <a:cubicBezTo>
                  <a:pt x="174" y="97"/>
                  <a:pt x="173" y="97"/>
                  <a:pt x="173" y="97"/>
                </a:cubicBezTo>
                <a:cubicBezTo>
                  <a:pt x="173" y="97"/>
                  <a:pt x="173" y="97"/>
                  <a:pt x="172" y="97"/>
                </a:cubicBezTo>
                <a:cubicBezTo>
                  <a:pt x="172" y="97"/>
                  <a:pt x="172" y="97"/>
                  <a:pt x="172" y="97"/>
                </a:cubicBezTo>
                <a:cubicBezTo>
                  <a:pt x="172" y="96"/>
                  <a:pt x="172" y="96"/>
                  <a:pt x="172" y="95"/>
                </a:cubicBezTo>
                <a:cubicBezTo>
                  <a:pt x="171" y="95"/>
                  <a:pt x="171" y="95"/>
                  <a:pt x="171" y="95"/>
                </a:cubicBezTo>
                <a:cubicBezTo>
                  <a:pt x="171" y="95"/>
                  <a:pt x="171" y="95"/>
                  <a:pt x="171" y="95"/>
                </a:cubicBezTo>
                <a:cubicBezTo>
                  <a:pt x="171" y="95"/>
                  <a:pt x="171" y="95"/>
                  <a:pt x="171" y="95"/>
                </a:cubicBezTo>
                <a:cubicBezTo>
                  <a:pt x="171" y="95"/>
                  <a:pt x="172" y="95"/>
                  <a:pt x="172" y="95"/>
                </a:cubicBezTo>
                <a:cubicBezTo>
                  <a:pt x="172" y="95"/>
                  <a:pt x="172" y="95"/>
                  <a:pt x="172" y="95"/>
                </a:cubicBezTo>
                <a:cubicBezTo>
                  <a:pt x="172" y="95"/>
                  <a:pt x="172" y="94"/>
                  <a:pt x="172" y="94"/>
                </a:cubicBezTo>
                <a:cubicBezTo>
                  <a:pt x="172" y="94"/>
                  <a:pt x="172" y="94"/>
                  <a:pt x="172" y="94"/>
                </a:cubicBezTo>
                <a:cubicBezTo>
                  <a:pt x="172" y="94"/>
                  <a:pt x="172" y="94"/>
                  <a:pt x="172" y="94"/>
                </a:cubicBezTo>
                <a:cubicBezTo>
                  <a:pt x="172" y="94"/>
                  <a:pt x="172" y="93"/>
                  <a:pt x="173" y="93"/>
                </a:cubicBezTo>
                <a:cubicBezTo>
                  <a:pt x="173" y="93"/>
                  <a:pt x="174" y="94"/>
                  <a:pt x="174" y="94"/>
                </a:cubicBezTo>
                <a:cubicBezTo>
                  <a:pt x="174" y="94"/>
                  <a:pt x="174" y="94"/>
                  <a:pt x="174" y="94"/>
                </a:cubicBezTo>
                <a:cubicBezTo>
                  <a:pt x="174" y="93"/>
                  <a:pt x="174" y="93"/>
                  <a:pt x="174" y="93"/>
                </a:cubicBezTo>
                <a:cubicBezTo>
                  <a:pt x="174" y="93"/>
                  <a:pt x="174" y="92"/>
                  <a:pt x="174" y="92"/>
                </a:cubicBezTo>
                <a:cubicBezTo>
                  <a:pt x="174" y="92"/>
                  <a:pt x="174" y="92"/>
                  <a:pt x="174" y="92"/>
                </a:cubicBezTo>
                <a:cubicBezTo>
                  <a:pt x="174" y="92"/>
                  <a:pt x="174" y="91"/>
                  <a:pt x="174" y="91"/>
                </a:cubicBezTo>
                <a:cubicBezTo>
                  <a:pt x="174" y="91"/>
                  <a:pt x="174" y="91"/>
                  <a:pt x="173" y="91"/>
                </a:cubicBezTo>
                <a:cubicBezTo>
                  <a:pt x="173" y="91"/>
                  <a:pt x="173" y="91"/>
                  <a:pt x="173" y="91"/>
                </a:cubicBezTo>
                <a:cubicBezTo>
                  <a:pt x="173" y="91"/>
                  <a:pt x="172" y="91"/>
                  <a:pt x="172" y="91"/>
                </a:cubicBezTo>
                <a:cubicBezTo>
                  <a:pt x="171" y="91"/>
                  <a:pt x="171" y="92"/>
                  <a:pt x="170" y="92"/>
                </a:cubicBezTo>
                <a:cubicBezTo>
                  <a:pt x="170" y="92"/>
                  <a:pt x="170" y="92"/>
                  <a:pt x="170" y="92"/>
                </a:cubicBezTo>
                <a:cubicBezTo>
                  <a:pt x="170" y="92"/>
                  <a:pt x="169" y="92"/>
                  <a:pt x="169" y="92"/>
                </a:cubicBezTo>
                <a:cubicBezTo>
                  <a:pt x="169" y="93"/>
                  <a:pt x="169" y="93"/>
                  <a:pt x="169" y="93"/>
                </a:cubicBezTo>
                <a:cubicBezTo>
                  <a:pt x="169" y="93"/>
                  <a:pt x="169" y="93"/>
                  <a:pt x="169" y="93"/>
                </a:cubicBezTo>
                <a:cubicBezTo>
                  <a:pt x="169" y="93"/>
                  <a:pt x="168" y="93"/>
                  <a:pt x="168" y="93"/>
                </a:cubicBezTo>
                <a:cubicBezTo>
                  <a:pt x="168" y="93"/>
                  <a:pt x="168" y="93"/>
                  <a:pt x="168" y="93"/>
                </a:cubicBezTo>
                <a:cubicBezTo>
                  <a:pt x="168" y="93"/>
                  <a:pt x="167" y="94"/>
                  <a:pt x="167" y="94"/>
                </a:cubicBezTo>
                <a:cubicBezTo>
                  <a:pt x="167" y="94"/>
                  <a:pt x="167" y="94"/>
                  <a:pt x="167" y="95"/>
                </a:cubicBezTo>
                <a:cubicBezTo>
                  <a:pt x="167" y="95"/>
                  <a:pt x="167" y="95"/>
                  <a:pt x="167" y="95"/>
                </a:cubicBezTo>
                <a:cubicBezTo>
                  <a:pt x="167" y="95"/>
                  <a:pt x="167" y="95"/>
                  <a:pt x="167" y="95"/>
                </a:cubicBezTo>
                <a:cubicBezTo>
                  <a:pt x="167" y="95"/>
                  <a:pt x="168" y="96"/>
                  <a:pt x="168" y="96"/>
                </a:cubicBezTo>
                <a:cubicBezTo>
                  <a:pt x="168" y="96"/>
                  <a:pt x="168" y="96"/>
                  <a:pt x="168" y="96"/>
                </a:cubicBezTo>
                <a:cubicBezTo>
                  <a:pt x="168" y="96"/>
                  <a:pt x="168" y="96"/>
                  <a:pt x="168" y="96"/>
                </a:cubicBezTo>
                <a:cubicBezTo>
                  <a:pt x="168" y="96"/>
                  <a:pt x="168" y="96"/>
                  <a:pt x="168" y="96"/>
                </a:cubicBezTo>
                <a:cubicBezTo>
                  <a:pt x="168" y="96"/>
                  <a:pt x="168" y="96"/>
                  <a:pt x="168" y="96"/>
                </a:cubicBezTo>
                <a:cubicBezTo>
                  <a:pt x="168" y="96"/>
                  <a:pt x="167" y="97"/>
                  <a:pt x="168" y="97"/>
                </a:cubicBezTo>
                <a:cubicBezTo>
                  <a:pt x="168" y="97"/>
                  <a:pt x="168" y="97"/>
                  <a:pt x="168" y="97"/>
                </a:cubicBezTo>
                <a:cubicBezTo>
                  <a:pt x="168" y="97"/>
                  <a:pt x="168" y="97"/>
                  <a:pt x="168" y="97"/>
                </a:cubicBezTo>
                <a:cubicBezTo>
                  <a:pt x="168" y="98"/>
                  <a:pt x="168" y="98"/>
                  <a:pt x="169" y="98"/>
                </a:cubicBezTo>
                <a:cubicBezTo>
                  <a:pt x="169" y="98"/>
                  <a:pt x="169" y="98"/>
                  <a:pt x="169" y="98"/>
                </a:cubicBezTo>
                <a:cubicBezTo>
                  <a:pt x="169" y="99"/>
                  <a:pt x="169" y="99"/>
                  <a:pt x="169" y="99"/>
                </a:cubicBezTo>
                <a:cubicBezTo>
                  <a:pt x="170" y="99"/>
                  <a:pt x="170" y="99"/>
                  <a:pt x="170" y="100"/>
                </a:cubicBezTo>
                <a:cubicBezTo>
                  <a:pt x="170" y="100"/>
                  <a:pt x="170" y="100"/>
                  <a:pt x="170" y="100"/>
                </a:cubicBezTo>
                <a:cubicBezTo>
                  <a:pt x="170" y="100"/>
                  <a:pt x="171" y="100"/>
                  <a:pt x="171" y="101"/>
                </a:cubicBezTo>
                <a:cubicBezTo>
                  <a:pt x="171" y="101"/>
                  <a:pt x="171" y="101"/>
                  <a:pt x="171" y="101"/>
                </a:cubicBezTo>
                <a:cubicBezTo>
                  <a:pt x="171" y="101"/>
                  <a:pt x="171" y="101"/>
                  <a:pt x="171" y="101"/>
                </a:cubicBezTo>
                <a:cubicBezTo>
                  <a:pt x="170" y="100"/>
                  <a:pt x="170" y="101"/>
                  <a:pt x="170" y="102"/>
                </a:cubicBezTo>
                <a:cubicBezTo>
                  <a:pt x="170" y="102"/>
                  <a:pt x="170" y="102"/>
                  <a:pt x="170" y="102"/>
                </a:cubicBezTo>
                <a:cubicBezTo>
                  <a:pt x="170" y="102"/>
                  <a:pt x="170" y="102"/>
                  <a:pt x="170" y="102"/>
                </a:cubicBezTo>
                <a:cubicBezTo>
                  <a:pt x="170" y="102"/>
                  <a:pt x="170" y="102"/>
                  <a:pt x="170" y="102"/>
                </a:cubicBezTo>
                <a:cubicBezTo>
                  <a:pt x="170" y="102"/>
                  <a:pt x="170" y="102"/>
                  <a:pt x="169" y="102"/>
                </a:cubicBezTo>
                <a:cubicBezTo>
                  <a:pt x="169" y="102"/>
                  <a:pt x="169" y="102"/>
                  <a:pt x="169" y="102"/>
                </a:cubicBezTo>
                <a:cubicBezTo>
                  <a:pt x="169" y="103"/>
                  <a:pt x="169" y="104"/>
                  <a:pt x="169" y="105"/>
                </a:cubicBezTo>
                <a:cubicBezTo>
                  <a:pt x="170" y="105"/>
                  <a:pt x="170" y="105"/>
                  <a:pt x="171" y="105"/>
                </a:cubicBezTo>
                <a:cubicBezTo>
                  <a:pt x="171" y="106"/>
                  <a:pt x="173" y="106"/>
                  <a:pt x="174" y="106"/>
                </a:cubicBezTo>
                <a:cubicBezTo>
                  <a:pt x="174" y="106"/>
                  <a:pt x="175" y="106"/>
                  <a:pt x="175" y="106"/>
                </a:cubicBezTo>
                <a:cubicBezTo>
                  <a:pt x="175" y="105"/>
                  <a:pt x="175" y="104"/>
                  <a:pt x="175" y="104"/>
                </a:cubicBezTo>
                <a:cubicBezTo>
                  <a:pt x="175" y="104"/>
                  <a:pt x="175" y="104"/>
                  <a:pt x="175" y="103"/>
                </a:cubicBezTo>
                <a:cubicBezTo>
                  <a:pt x="175" y="103"/>
                  <a:pt x="175" y="103"/>
                  <a:pt x="175" y="103"/>
                </a:cubicBezTo>
                <a:cubicBezTo>
                  <a:pt x="175" y="102"/>
                  <a:pt x="175" y="102"/>
                  <a:pt x="175" y="102"/>
                </a:cubicBezTo>
                <a:cubicBezTo>
                  <a:pt x="175" y="102"/>
                  <a:pt x="174" y="102"/>
                  <a:pt x="174" y="102"/>
                </a:cubicBezTo>
                <a:cubicBezTo>
                  <a:pt x="174" y="102"/>
                  <a:pt x="174" y="102"/>
                  <a:pt x="174" y="102"/>
                </a:cubicBezTo>
                <a:cubicBezTo>
                  <a:pt x="174" y="102"/>
                  <a:pt x="174" y="102"/>
                  <a:pt x="174" y="102"/>
                </a:cubicBezTo>
                <a:cubicBezTo>
                  <a:pt x="175" y="102"/>
                  <a:pt x="175" y="102"/>
                  <a:pt x="175" y="102"/>
                </a:cubicBezTo>
                <a:cubicBezTo>
                  <a:pt x="175" y="102"/>
                  <a:pt x="175" y="102"/>
                  <a:pt x="175" y="102"/>
                </a:cubicBezTo>
                <a:cubicBezTo>
                  <a:pt x="175" y="102"/>
                  <a:pt x="175" y="102"/>
                  <a:pt x="175" y="102"/>
                </a:cubicBezTo>
                <a:cubicBezTo>
                  <a:pt x="175" y="101"/>
                  <a:pt x="175" y="101"/>
                  <a:pt x="175" y="101"/>
                </a:cubicBezTo>
                <a:cubicBezTo>
                  <a:pt x="175" y="101"/>
                  <a:pt x="175" y="101"/>
                  <a:pt x="175" y="101"/>
                </a:cubicBezTo>
                <a:cubicBezTo>
                  <a:pt x="174" y="101"/>
                  <a:pt x="174" y="101"/>
                  <a:pt x="174" y="101"/>
                </a:cubicBezTo>
                <a:cubicBezTo>
                  <a:pt x="174" y="101"/>
                  <a:pt x="174" y="100"/>
                  <a:pt x="174" y="100"/>
                </a:cubicBezTo>
                <a:cubicBezTo>
                  <a:pt x="174" y="100"/>
                  <a:pt x="174" y="100"/>
                  <a:pt x="174" y="100"/>
                </a:cubicBezTo>
                <a:cubicBezTo>
                  <a:pt x="174" y="100"/>
                  <a:pt x="175" y="100"/>
                  <a:pt x="175" y="100"/>
                </a:cubicBezTo>
                <a:cubicBezTo>
                  <a:pt x="175" y="100"/>
                  <a:pt x="175" y="100"/>
                  <a:pt x="175" y="100"/>
                </a:cubicBezTo>
                <a:cubicBezTo>
                  <a:pt x="175" y="100"/>
                  <a:pt x="175" y="100"/>
                  <a:pt x="175" y="100"/>
                </a:cubicBezTo>
                <a:cubicBezTo>
                  <a:pt x="175" y="100"/>
                  <a:pt x="175" y="100"/>
                  <a:pt x="175" y="100"/>
                </a:cubicBezTo>
                <a:cubicBezTo>
                  <a:pt x="175" y="100"/>
                  <a:pt x="175" y="100"/>
                  <a:pt x="175" y="100"/>
                </a:cubicBezTo>
                <a:cubicBezTo>
                  <a:pt x="175" y="100"/>
                  <a:pt x="175" y="100"/>
                  <a:pt x="175" y="100"/>
                </a:cubicBezTo>
                <a:cubicBezTo>
                  <a:pt x="176" y="100"/>
                  <a:pt x="176" y="100"/>
                  <a:pt x="176" y="100"/>
                </a:cubicBezTo>
                <a:cubicBezTo>
                  <a:pt x="176" y="100"/>
                  <a:pt x="176" y="100"/>
                  <a:pt x="176" y="100"/>
                </a:cubicBezTo>
                <a:cubicBezTo>
                  <a:pt x="176" y="100"/>
                  <a:pt x="176" y="100"/>
                  <a:pt x="176" y="100"/>
                </a:cubicBezTo>
                <a:cubicBezTo>
                  <a:pt x="176" y="100"/>
                  <a:pt x="176" y="100"/>
                  <a:pt x="176" y="100"/>
                </a:cubicBezTo>
                <a:cubicBezTo>
                  <a:pt x="176" y="99"/>
                  <a:pt x="176" y="99"/>
                  <a:pt x="175" y="99"/>
                </a:cubicBezTo>
                <a:cubicBezTo>
                  <a:pt x="175" y="99"/>
                  <a:pt x="175" y="98"/>
                  <a:pt x="175" y="98"/>
                </a:cubicBezTo>
                <a:cubicBezTo>
                  <a:pt x="175" y="98"/>
                  <a:pt x="174" y="98"/>
                  <a:pt x="174" y="98"/>
                </a:cubicBezTo>
                <a:cubicBezTo>
                  <a:pt x="174" y="99"/>
                  <a:pt x="174" y="99"/>
                  <a:pt x="174" y="100"/>
                </a:cubicBezTo>
                <a:cubicBezTo>
                  <a:pt x="174" y="99"/>
                  <a:pt x="174" y="99"/>
                  <a:pt x="174" y="99"/>
                </a:cubicBezTo>
                <a:cubicBezTo>
                  <a:pt x="174" y="99"/>
                  <a:pt x="174" y="99"/>
                  <a:pt x="174" y="99"/>
                </a:cubicBezTo>
                <a:cubicBezTo>
                  <a:pt x="174" y="99"/>
                  <a:pt x="174" y="99"/>
                  <a:pt x="174" y="99"/>
                </a:cubicBezTo>
                <a:moveTo>
                  <a:pt x="143" y="99"/>
                </a:moveTo>
                <a:cubicBezTo>
                  <a:pt x="143" y="99"/>
                  <a:pt x="143" y="99"/>
                  <a:pt x="143" y="99"/>
                </a:cubicBezTo>
                <a:cubicBezTo>
                  <a:pt x="143" y="99"/>
                  <a:pt x="143" y="99"/>
                  <a:pt x="143" y="99"/>
                </a:cubicBezTo>
                <a:cubicBezTo>
                  <a:pt x="143" y="99"/>
                  <a:pt x="143" y="99"/>
                  <a:pt x="143" y="99"/>
                </a:cubicBezTo>
                <a:cubicBezTo>
                  <a:pt x="143" y="99"/>
                  <a:pt x="143" y="99"/>
                  <a:pt x="143" y="99"/>
                </a:cubicBezTo>
                <a:cubicBezTo>
                  <a:pt x="143" y="99"/>
                  <a:pt x="143" y="99"/>
                  <a:pt x="143" y="99"/>
                </a:cubicBezTo>
                <a:moveTo>
                  <a:pt x="177" y="44"/>
                </a:moveTo>
                <a:cubicBezTo>
                  <a:pt x="178" y="44"/>
                  <a:pt x="178" y="44"/>
                  <a:pt x="178" y="44"/>
                </a:cubicBezTo>
                <a:cubicBezTo>
                  <a:pt x="178" y="46"/>
                  <a:pt x="177" y="45"/>
                  <a:pt x="177" y="47"/>
                </a:cubicBezTo>
                <a:cubicBezTo>
                  <a:pt x="177" y="48"/>
                  <a:pt x="177" y="49"/>
                  <a:pt x="178" y="49"/>
                </a:cubicBezTo>
                <a:cubicBezTo>
                  <a:pt x="178" y="49"/>
                  <a:pt x="179" y="49"/>
                  <a:pt x="179" y="50"/>
                </a:cubicBezTo>
                <a:cubicBezTo>
                  <a:pt x="178" y="50"/>
                  <a:pt x="178" y="50"/>
                  <a:pt x="177" y="50"/>
                </a:cubicBezTo>
                <a:cubicBezTo>
                  <a:pt x="177" y="50"/>
                  <a:pt x="177" y="50"/>
                  <a:pt x="176" y="50"/>
                </a:cubicBezTo>
                <a:cubicBezTo>
                  <a:pt x="176" y="50"/>
                  <a:pt x="176" y="50"/>
                  <a:pt x="176" y="50"/>
                </a:cubicBezTo>
                <a:cubicBezTo>
                  <a:pt x="175" y="50"/>
                  <a:pt x="175" y="50"/>
                  <a:pt x="175" y="50"/>
                </a:cubicBezTo>
                <a:cubicBezTo>
                  <a:pt x="175" y="49"/>
                  <a:pt x="175" y="49"/>
                  <a:pt x="175" y="49"/>
                </a:cubicBezTo>
                <a:cubicBezTo>
                  <a:pt x="175" y="49"/>
                  <a:pt x="175" y="49"/>
                  <a:pt x="176" y="49"/>
                </a:cubicBezTo>
                <a:cubicBezTo>
                  <a:pt x="175" y="49"/>
                  <a:pt x="174" y="48"/>
                  <a:pt x="174" y="48"/>
                </a:cubicBezTo>
                <a:cubicBezTo>
                  <a:pt x="173" y="48"/>
                  <a:pt x="173" y="48"/>
                  <a:pt x="172" y="48"/>
                </a:cubicBezTo>
                <a:cubicBezTo>
                  <a:pt x="172" y="48"/>
                  <a:pt x="172" y="48"/>
                  <a:pt x="172" y="48"/>
                </a:cubicBezTo>
                <a:cubicBezTo>
                  <a:pt x="172" y="47"/>
                  <a:pt x="172" y="47"/>
                  <a:pt x="172" y="47"/>
                </a:cubicBezTo>
                <a:cubicBezTo>
                  <a:pt x="173" y="47"/>
                  <a:pt x="173" y="47"/>
                  <a:pt x="173" y="47"/>
                </a:cubicBezTo>
                <a:cubicBezTo>
                  <a:pt x="174" y="47"/>
                  <a:pt x="174" y="46"/>
                  <a:pt x="174" y="46"/>
                </a:cubicBezTo>
                <a:cubicBezTo>
                  <a:pt x="174" y="46"/>
                  <a:pt x="174" y="46"/>
                  <a:pt x="173" y="45"/>
                </a:cubicBezTo>
                <a:cubicBezTo>
                  <a:pt x="173" y="45"/>
                  <a:pt x="174" y="45"/>
                  <a:pt x="174" y="45"/>
                </a:cubicBezTo>
                <a:cubicBezTo>
                  <a:pt x="174" y="45"/>
                  <a:pt x="174" y="45"/>
                  <a:pt x="174" y="45"/>
                </a:cubicBezTo>
                <a:cubicBezTo>
                  <a:pt x="175" y="44"/>
                  <a:pt x="175" y="44"/>
                  <a:pt x="175" y="44"/>
                </a:cubicBezTo>
                <a:cubicBezTo>
                  <a:pt x="176" y="44"/>
                  <a:pt x="177" y="44"/>
                  <a:pt x="177" y="44"/>
                </a:cubicBezTo>
                <a:moveTo>
                  <a:pt x="143" y="29"/>
                </a:moveTo>
                <a:cubicBezTo>
                  <a:pt x="142" y="29"/>
                  <a:pt x="142" y="29"/>
                  <a:pt x="142" y="30"/>
                </a:cubicBezTo>
                <a:cubicBezTo>
                  <a:pt x="141" y="30"/>
                  <a:pt x="141" y="30"/>
                  <a:pt x="141" y="30"/>
                </a:cubicBezTo>
                <a:cubicBezTo>
                  <a:pt x="140" y="30"/>
                  <a:pt x="140" y="30"/>
                  <a:pt x="140" y="30"/>
                </a:cubicBezTo>
                <a:cubicBezTo>
                  <a:pt x="139" y="30"/>
                  <a:pt x="138" y="30"/>
                  <a:pt x="137" y="30"/>
                </a:cubicBezTo>
                <a:cubicBezTo>
                  <a:pt x="137" y="30"/>
                  <a:pt x="137" y="30"/>
                  <a:pt x="137" y="30"/>
                </a:cubicBezTo>
                <a:cubicBezTo>
                  <a:pt x="137" y="29"/>
                  <a:pt x="137" y="29"/>
                  <a:pt x="138" y="28"/>
                </a:cubicBezTo>
                <a:cubicBezTo>
                  <a:pt x="138" y="28"/>
                  <a:pt x="138" y="28"/>
                  <a:pt x="138" y="28"/>
                </a:cubicBezTo>
                <a:cubicBezTo>
                  <a:pt x="136" y="28"/>
                  <a:pt x="134" y="29"/>
                  <a:pt x="133" y="28"/>
                </a:cubicBezTo>
                <a:cubicBezTo>
                  <a:pt x="133" y="28"/>
                  <a:pt x="133" y="28"/>
                  <a:pt x="133" y="28"/>
                </a:cubicBezTo>
                <a:cubicBezTo>
                  <a:pt x="134" y="28"/>
                  <a:pt x="134" y="28"/>
                  <a:pt x="134" y="27"/>
                </a:cubicBezTo>
                <a:cubicBezTo>
                  <a:pt x="135" y="27"/>
                  <a:pt x="135" y="27"/>
                  <a:pt x="135" y="26"/>
                </a:cubicBezTo>
                <a:cubicBezTo>
                  <a:pt x="135" y="26"/>
                  <a:pt x="136" y="27"/>
                  <a:pt x="136" y="27"/>
                </a:cubicBezTo>
                <a:cubicBezTo>
                  <a:pt x="137" y="28"/>
                  <a:pt x="137" y="27"/>
                  <a:pt x="138" y="28"/>
                </a:cubicBezTo>
                <a:cubicBezTo>
                  <a:pt x="138" y="28"/>
                  <a:pt x="138" y="27"/>
                  <a:pt x="138" y="27"/>
                </a:cubicBezTo>
                <a:cubicBezTo>
                  <a:pt x="139" y="27"/>
                  <a:pt x="139" y="27"/>
                  <a:pt x="139" y="26"/>
                </a:cubicBezTo>
                <a:cubicBezTo>
                  <a:pt x="139" y="27"/>
                  <a:pt x="139" y="27"/>
                  <a:pt x="139" y="28"/>
                </a:cubicBezTo>
                <a:cubicBezTo>
                  <a:pt x="139" y="28"/>
                  <a:pt x="139" y="28"/>
                  <a:pt x="139" y="28"/>
                </a:cubicBezTo>
                <a:cubicBezTo>
                  <a:pt x="140" y="27"/>
                  <a:pt x="140" y="27"/>
                  <a:pt x="141" y="27"/>
                </a:cubicBezTo>
                <a:cubicBezTo>
                  <a:pt x="141" y="27"/>
                  <a:pt x="141" y="27"/>
                  <a:pt x="141" y="27"/>
                </a:cubicBezTo>
                <a:cubicBezTo>
                  <a:pt x="141" y="27"/>
                  <a:pt x="141" y="27"/>
                  <a:pt x="141" y="27"/>
                </a:cubicBezTo>
                <a:cubicBezTo>
                  <a:pt x="142" y="27"/>
                  <a:pt x="142" y="27"/>
                  <a:pt x="143" y="27"/>
                </a:cubicBezTo>
                <a:cubicBezTo>
                  <a:pt x="143" y="27"/>
                  <a:pt x="143" y="28"/>
                  <a:pt x="144" y="28"/>
                </a:cubicBezTo>
                <a:cubicBezTo>
                  <a:pt x="144" y="28"/>
                  <a:pt x="144" y="28"/>
                  <a:pt x="144" y="28"/>
                </a:cubicBezTo>
                <a:cubicBezTo>
                  <a:pt x="144" y="28"/>
                  <a:pt x="144" y="28"/>
                  <a:pt x="144" y="28"/>
                </a:cubicBezTo>
                <a:lnTo>
                  <a:pt x="143" y="29"/>
                </a:lnTo>
                <a:close/>
                <a:moveTo>
                  <a:pt x="134" y="30"/>
                </a:moveTo>
                <a:cubicBezTo>
                  <a:pt x="135" y="30"/>
                  <a:pt x="135" y="30"/>
                  <a:pt x="135" y="30"/>
                </a:cubicBezTo>
                <a:cubicBezTo>
                  <a:pt x="136" y="30"/>
                  <a:pt x="136" y="31"/>
                  <a:pt x="136" y="31"/>
                </a:cubicBezTo>
                <a:cubicBezTo>
                  <a:pt x="136" y="31"/>
                  <a:pt x="136" y="31"/>
                  <a:pt x="136" y="31"/>
                </a:cubicBezTo>
                <a:cubicBezTo>
                  <a:pt x="135" y="31"/>
                  <a:pt x="135" y="32"/>
                  <a:pt x="135" y="32"/>
                </a:cubicBezTo>
                <a:cubicBezTo>
                  <a:pt x="134" y="32"/>
                  <a:pt x="134" y="33"/>
                  <a:pt x="134" y="33"/>
                </a:cubicBezTo>
                <a:cubicBezTo>
                  <a:pt x="134" y="34"/>
                  <a:pt x="134" y="34"/>
                  <a:pt x="134" y="34"/>
                </a:cubicBezTo>
                <a:cubicBezTo>
                  <a:pt x="133" y="34"/>
                  <a:pt x="133" y="34"/>
                  <a:pt x="133" y="34"/>
                </a:cubicBezTo>
                <a:cubicBezTo>
                  <a:pt x="132" y="35"/>
                  <a:pt x="132" y="35"/>
                  <a:pt x="132" y="36"/>
                </a:cubicBezTo>
                <a:cubicBezTo>
                  <a:pt x="132" y="36"/>
                  <a:pt x="132" y="36"/>
                  <a:pt x="132" y="36"/>
                </a:cubicBezTo>
                <a:cubicBezTo>
                  <a:pt x="131" y="36"/>
                  <a:pt x="129" y="35"/>
                  <a:pt x="129" y="35"/>
                </a:cubicBezTo>
                <a:cubicBezTo>
                  <a:pt x="129" y="35"/>
                  <a:pt x="129" y="35"/>
                  <a:pt x="129" y="35"/>
                </a:cubicBezTo>
                <a:cubicBezTo>
                  <a:pt x="129" y="34"/>
                  <a:pt x="129" y="34"/>
                  <a:pt x="129" y="34"/>
                </a:cubicBezTo>
                <a:cubicBezTo>
                  <a:pt x="130" y="34"/>
                  <a:pt x="131" y="34"/>
                  <a:pt x="132" y="34"/>
                </a:cubicBezTo>
                <a:cubicBezTo>
                  <a:pt x="131" y="34"/>
                  <a:pt x="131" y="33"/>
                  <a:pt x="131" y="33"/>
                </a:cubicBezTo>
                <a:cubicBezTo>
                  <a:pt x="130" y="33"/>
                  <a:pt x="130" y="34"/>
                  <a:pt x="129" y="34"/>
                </a:cubicBezTo>
                <a:cubicBezTo>
                  <a:pt x="128" y="34"/>
                  <a:pt x="128" y="33"/>
                  <a:pt x="128" y="33"/>
                </a:cubicBezTo>
                <a:cubicBezTo>
                  <a:pt x="128" y="33"/>
                  <a:pt x="128" y="33"/>
                  <a:pt x="128" y="33"/>
                </a:cubicBezTo>
                <a:cubicBezTo>
                  <a:pt x="129" y="33"/>
                  <a:pt x="131" y="33"/>
                  <a:pt x="131" y="32"/>
                </a:cubicBezTo>
                <a:cubicBezTo>
                  <a:pt x="131" y="32"/>
                  <a:pt x="131" y="32"/>
                  <a:pt x="131" y="32"/>
                </a:cubicBezTo>
                <a:cubicBezTo>
                  <a:pt x="131" y="32"/>
                  <a:pt x="130" y="31"/>
                  <a:pt x="130" y="31"/>
                </a:cubicBezTo>
                <a:cubicBezTo>
                  <a:pt x="129" y="31"/>
                  <a:pt x="129" y="32"/>
                  <a:pt x="128" y="32"/>
                </a:cubicBezTo>
                <a:cubicBezTo>
                  <a:pt x="127" y="33"/>
                  <a:pt x="126" y="31"/>
                  <a:pt x="126" y="31"/>
                </a:cubicBezTo>
                <a:cubicBezTo>
                  <a:pt x="126" y="31"/>
                  <a:pt x="126" y="31"/>
                  <a:pt x="127" y="30"/>
                </a:cubicBezTo>
                <a:cubicBezTo>
                  <a:pt x="127" y="30"/>
                  <a:pt x="126" y="30"/>
                  <a:pt x="126" y="30"/>
                </a:cubicBezTo>
                <a:cubicBezTo>
                  <a:pt x="126" y="30"/>
                  <a:pt x="126" y="30"/>
                  <a:pt x="125" y="30"/>
                </a:cubicBezTo>
                <a:cubicBezTo>
                  <a:pt x="125" y="30"/>
                  <a:pt x="125" y="29"/>
                  <a:pt x="125" y="29"/>
                </a:cubicBezTo>
                <a:cubicBezTo>
                  <a:pt x="125" y="29"/>
                  <a:pt x="125" y="29"/>
                  <a:pt x="126" y="29"/>
                </a:cubicBezTo>
                <a:cubicBezTo>
                  <a:pt x="126" y="29"/>
                  <a:pt x="126" y="29"/>
                  <a:pt x="127" y="29"/>
                </a:cubicBezTo>
                <a:cubicBezTo>
                  <a:pt x="127" y="29"/>
                  <a:pt x="127" y="28"/>
                  <a:pt x="128" y="28"/>
                </a:cubicBezTo>
                <a:cubicBezTo>
                  <a:pt x="128" y="29"/>
                  <a:pt x="128" y="29"/>
                  <a:pt x="128" y="29"/>
                </a:cubicBezTo>
                <a:cubicBezTo>
                  <a:pt x="128" y="29"/>
                  <a:pt x="128" y="30"/>
                  <a:pt x="129" y="30"/>
                </a:cubicBezTo>
                <a:cubicBezTo>
                  <a:pt x="129" y="30"/>
                  <a:pt x="129" y="30"/>
                  <a:pt x="129" y="30"/>
                </a:cubicBezTo>
                <a:cubicBezTo>
                  <a:pt x="129" y="29"/>
                  <a:pt x="129" y="29"/>
                  <a:pt x="129" y="29"/>
                </a:cubicBezTo>
                <a:cubicBezTo>
                  <a:pt x="129" y="28"/>
                  <a:pt x="129" y="28"/>
                  <a:pt x="129" y="29"/>
                </a:cubicBezTo>
                <a:cubicBezTo>
                  <a:pt x="130" y="29"/>
                  <a:pt x="130" y="30"/>
                  <a:pt x="131" y="30"/>
                </a:cubicBezTo>
                <a:cubicBezTo>
                  <a:pt x="131" y="30"/>
                  <a:pt x="131" y="30"/>
                  <a:pt x="131" y="30"/>
                </a:cubicBezTo>
                <a:cubicBezTo>
                  <a:pt x="131" y="30"/>
                  <a:pt x="130" y="29"/>
                  <a:pt x="131" y="28"/>
                </a:cubicBezTo>
                <a:cubicBezTo>
                  <a:pt x="131" y="28"/>
                  <a:pt x="131" y="28"/>
                  <a:pt x="131" y="28"/>
                </a:cubicBezTo>
                <a:cubicBezTo>
                  <a:pt x="131" y="28"/>
                  <a:pt x="132" y="28"/>
                  <a:pt x="132" y="28"/>
                </a:cubicBezTo>
                <a:cubicBezTo>
                  <a:pt x="133" y="28"/>
                  <a:pt x="133" y="28"/>
                  <a:pt x="133" y="28"/>
                </a:cubicBezTo>
                <a:cubicBezTo>
                  <a:pt x="133" y="28"/>
                  <a:pt x="133" y="28"/>
                  <a:pt x="133" y="28"/>
                </a:cubicBezTo>
                <a:cubicBezTo>
                  <a:pt x="133" y="29"/>
                  <a:pt x="133" y="29"/>
                  <a:pt x="133" y="29"/>
                </a:cubicBezTo>
                <a:cubicBezTo>
                  <a:pt x="133" y="30"/>
                  <a:pt x="133" y="30"/>
                  <a:pt x="133" y="30"/>
                </a:cubicBezTo>
                <a:cubicBezTo>
                  <a:pt x="133" y="29"/>
                  <a:pt x="133" y="29"/>
                  <a:pt x="134" y="29"/>
                </a:cubicBezTo>
                <a:cubicBezTo>
                  <a:pt x="134" y="29"/>
                  <a:pt x="134" y="30"/>
                  <a:pt x="134" y="30"/>
                </a:cubicBezTo>
                <a:moveTo>
                  <a:pt x="112" y="85"/>
                </a:moveTo>
                <a:cubicBezTo>
                  <a:pt x="112" y="85"/>
                  <a:pt x="112" y="85"/>
                  <a:pt x="112" y="85"/>
                </a:cubicBezTo>
                <a:cubicBezTo>
                  <a:pt x="113" y="85"/>
                  <a:pt x="114" y="85"/>
                  <a:pt x="114" y="85"/>
                </a:cubicBezTo>
                <a:cubicBezTo>
                  <a:pt x="114" y="85"/>
                  <a:pt x="114" y="85"/>
                  <a:pt x="114" y="85"/>
                </a:cubicBezTo>
                <a:cubicBezTo>
                  <a:pt x="114" y="85"/>
                  <a:pt x="114" y="85"/>
                  <a:pt x="114" y="85"/>
                </a:cubicBezTo>
                <a:cubicBezTo>
                  <a:pt x="113" y="85"/>
                  <a:pt x="113" y="85"/>
                  <a:pt x="113" y="85"/>
                </a:cubicBezTo>
                <a:cubicBezTo>
                  <a:pt x="113" y="85"/>
                  <a:pt x="113" y="86"/>
                  <a:pt x="112" y="86"/>
                </a:cubicBezTo>
                <a:cubicBezTo>
                  <a:pt x="112" y="86"/>
                  <a:pt x="112" y="86"/>
                  <a:pt x="112" y="86"/>
                </a:cubicBezTo>
                <a:cubicBezTo>
                  <a:pt x="111" y="86"/>
                  <a:pt x="111" y="86"/>
                  <a:pt x="111" y="86"/>
                </a:cubicBezTo>
                <a:cubicBezTo>
                  <a:pt x="111" y="86"/>
                  <a:pt x="111" y="86"/>
                  <a:pt x="111" y="86"/>
                </a:cubicBezTo>
                <a:cubicBezTo>
                  <a:pt x="110" y="86"/>
                  <a:pt x="110" y="86"/>
                  <a:pt x="110" y="86"/>
                </a:cubicBezTo>
                <a:cubicBezTo>
                  <a:pt x="110" y="86"/>
                  <a:pt x="110" y="86"/>
                  <a:pt x="110" y="86"/>
                </a:cubicBezTo>
                <a:cubicBezTo>
                  <a:pt x="109" y="86"/>
                  <a:pt x="109" y="86"/>
                  <a:pt x="108" y="86"/>
                </a:cubicBezTo>
                <a:cubicBezTo>
                  <a:pt x="108" y="87"/>
                  <a:pt x="108" y="86"/>
                  <a:pt x="107" y="86"/>
                </a:cubicBezTo>
                <a:cubicBezTo>
                  <a:pt x="107" y="86"/>
                  <a:pt x="107" y="86"/>
                  <a:pt x="107" y="86"/>
                </a:cubicBezTo>
                <a:cubicBezTo>
                  <a:pt x="106" y="86"/>
                  <a:pt x="106" y="87"/>
                  <a:pt x="106" y="87"/>
                </a:cubicBezTo>
                <a:cubicBezTo>
                  <a:pt x="106" y="87"/>
                  <a:pt x="106" y="87"/>
                  <a:pt x="106" y="87"/>
                </a:cubicBezTo>
                <a:cubicBezTo>
                  <a:pt x="106" y="87"/>
                  <a:pt x="105" y="87"/>
                  <a:pt x="105" y="87"/>
                </a:cubicBezTo>
                <a:cubicBezTo>
                  <a:pt x="105" y="87"/>
                  <a:pt x="105" y="87"/>
                  <a:pt x="105" y="86"/>
                </a:cubicBezTo>
                <a:cubicBezTo>
                  <a:pt x="106" y="86"/>
                  <a:pt x="107" y="86"/>
                  <a:pt x="107" y="85"/>
                </a:cubicBezTo>
                <a:cubicBezTo>
                  <a:pt x="107" y="85"/>
                  <a:pt x="107" y="85"/>
                  <a:pt x="107" y="85"/>
                </a:cubicBezTo>
                <a:cubicBezTo>
                  <a:pt x="108" y="85"/>
                  <a:pt x="108" y="85"/>
                  <a:pt x="108" y="85"/>
                </a:cubicBezTo>
                <a:cubicBezTo>
                  <a:pt x="108" y="85"/>
                  <a:pt x="109" y="84"/>
                  <a:pt x="109" y="84"/>
                </a:cubicBezTo>
                <a:cubicBezTo>
                  <a:pt x="109" y="84"/>
                  <a:pt x="108" y="85"/>
                  <a:pt x="108" y="85"/>
                </a:cubicBezTo>
                <a:cubicBezTo>
                  <a:pt x="108" y="85"/>
                  <a:pt x="108" y="85"/>
                  <a:pt x="108" y="85"/>
                </a:cubicBezTo>
                <a:cubicBezTo>
                  <a:pt x="108" y="85"/>
                  <a:pt x="108" y="85"/>
                  <a:pt x="108" y="85"/>
                </a:cubicBezTo>
                <a:cubicBezTo>
                  <a:pt x="108" y="84"/>
                  <a:pt x="107" y="84"/>
                  <a:pt x="107" y="84"/>
                </a:cubicBezTo>
                <a:cubicBezTo>
                  <a:pt x="107" y="84"/>
                  <a:pt x="107" y="84"/>
                  <a:pt x="106" y="84"/>
                </a:cubicBezTo>
                <a:cubicBezTo>
                  <a:pt x="106" y="84"/>
                  <a:pt x="106" y="84"/>
                  <a:pt x="106" y="84"/>
                </a:cubicBezTo>
                <a:cubicBezTo>
                  <a:pt x="106" y="84"/>
                  <a:pt x="106" y="84"/>
                  <a:pt x="106" y="84"/>
                </a:cubicBezTo>
                <a:cubicBezTo>
                  <a:pt x="106" y="84"/>
                  <a:pt x="107" y="84"/>
                  <a:pt x="107" y="83"/>
                </a:cubicBezTo>
                <a:cubicBezTo>
                  <a:pt x="107" y="83"/>
                  <a:pt x="107" y="83"/>
                  <a:pt x="107" y="82"/>
                </a:cubicBezTo>
                <a:cubicBezTo>
                  <a:pt x="107" y="82"/>
                  <a:pt x="107" y="82"/>
                  <a:pt x="107" y="82"/>
                </a:cubicBezTo>
                <a:cubicBezTo>
                  <a:pt x="107" y="82"/>
                  <a:pt x="107" y="82"/>
                  <a:pt x="107" y="82"/>
                </a:cubicBezTo>
                <a:cubicBezTo>
                  <a:pt x="107" y="82"/>
                  <a:pt x="107" y="82"/>
                  <a:pt x="107" y="82"/>
                </a:cubicBezTo>
                <a:cubicBezTo>
                  <a:pt x="107" y="82"/>
                  <a:pt x="108" y="82"/>
                  <a:pt x="109" y="82"/>
                </a:cubicBezTo>
                <a:cubicBezTo>
                  <a:pt x="109" y="82"/>
                  <a:pt x="109" y="82"/>
                  <a:pt x="109" y="82"/>
                </a:cubicBezTo>
                <a:cubicBezTo>
                  <a:pt x="108" y="81"/>
                  <a:pt x="109" y="81"/>
                  <a:pt x="109" y="80"/>
                </a:cubicBezTo>
                <a:cubicBezTo>
                  <a:pt x="109" y="80"/>
                  <a:pt x="109" y="80"/>
                  <a:pt x="109" y="80"/>
                </a:cubicBezTo>
                <a:cubicBezTo>
                  <a:pt x="108" y="80"/>
                  <a:pt x="108" y="80"/>
                  <a:pt x="108" y="80"/>
                </a:cubicBezTo>
                <a:cubicBezTo>
                  <a:pt x="108" y="80"/>
                  <a:pt x="108" y="80"/>
                  <a:pt x="108" y="80"/>
                </a:cubicBezTo>
                <a:cubicBezTo>
                  <a:pt x="108" y="80"/>
                  <a:pt x="108" y="79"/>
                  <a:pt x="108" y="79"/>
                </a:cubicBezTo>
                <a:cubicBezTo>
                  <a:pt x="108" y="79"/>
                  <a:pt x="108" y="79"/>
                  <a:pt x="107" y="79"/>
                </a:cubicBezTo>
                <a:cubicBezTo>
                  <a:pt x="107" y="79"/>
                  <a:pt x="107" y="79"/>
                  <a:pt x="107" y="79"/>
                </a:cubicBezTo>
                <a:cubicBezTo>
                  <a:pt x="107" y="79"/>
                  <a:pt x="107" y="79"/>
                  <a:pt x="107" y="79"/>
                </a:cubicBezTo>
                <a:cubicBezTo>
                  <a:pt x="106" y="79"/>
                  <a:pt x="106" y="79"/>
                  <a:pt x="106" y="79"/>
                </a:cubicBezTo>
                <a:cubicBezTo>
                  <a:pt x="106" y="79"/>
                  <a:pt x="107" y="78"/>
                  <a:pt x="107" y="78"/>
                </a:cubicBezTo>
                <a:cubicBezTo>
                  <a:pt x="106" y="78"/>
                  <a:pt x="106" y="78"/>
                  <a:pt x="106" y="78"/>
                </a:cubicBezTo>
                <a:cubicBezTo>
                  <a:pt x="106" y="78"/>
                  <a:pt x="107" y="78"/>
                  <a:pt x="107" y="77"/>
                </a:cubicBezTo>
                <a:cubicBezTo>
                  <a:pt x="107" y="77"/>
                  <a:pt x="107" y="77"/>
                  <a:pt x="107" y="77"/>
                </a:cubicBezTo>
                <a:cubicBezTo>
                  <a:pt x="106" y="77"/>
                  <a:pt x="106" y="77"/>
                  <a:pt x="106" y="77"/>
                </a:cubicBezTo>
                <a:cubicBezTo>
                  <a:pt x="106" y="77"/>
                  <a:pt x="106" y="77"/>
                  <a:pt x="106" y="78"/>
                </a:cubicBezTo>
                <a:cubicBezTo>
                  <a:pt x="106" y="78"/>
                  <a:pt x="106" y="78"/>
                  <a:pt x="106" y="78"/>
                </a:cubicBezTo>
                <a:cubicBezTo>
                  <a:pt x="105" y="77"/>
                  <a:pt x="106" y="77"/>
                  <a:pt x="106" y="76"/>
                </a:cubicBezTo>
                <a:cubicBezTo>
                  <a:pt x="106" y="76"/>
                  <a:pt x="106" y="76"/>
                  <a:pt x="106" y="76"/>
                </a:cubicBezTo>
                <a:cubicBezTo>
                  <a:pt x="106" y="76"/>
                  <a:pt x="106" y="76"/>
                  <a:pt x="106" y="76"/>
                </a:cubicBezTo>
                <a:cubicBezTo>
                  <a:pt x="105" y="76"/>
                  <a:pt x="105" y="76"/>
                  <a:pt x="105" y="77"/>
                </a:cubicBezTo>
                <a:cubicBezTo>
                  <a:pt x="105" y="77"/>
                  <a:pt x="105" y="77"/>
                  <a:pt x="105" y="76"/>
                </a:cubicBezTo>
                <a:cubicBezTo>
                  <a:pt x="105" y="76"/>
                  <a:pt x="105" y="76"/>
                  <a:pt x="105" y="76"/>
                </a:cubicBezTo>
                <a:cubicBezTo>
                  <a:pt x="105" y="75"/>
                  <a:pt x="105" y="75"/>
                  <a:pt x="105" y="75"/>
                </a:cubicBezTo>
                <a:cubicBezTo>
                  <a:pt x="105" y="75"/>
                  <a:pt x="106" y="75"/>
                  <a:pt x="106" y="75"/>
                </a:cubicBezTo>
                <a:cubicBezTo>
                  <a:pt x="106" y="75"/>
                  <a:pt x="105" y="75"/>
                  <a:pt x="105" y="75"/>
                </a:cubicBezTo>
                <a:cubicBezTo>
                  <a:pt x="105" y="74"/>
                  <a:pt x="105" y="74"/>
                  <a:pt x="106" y="74"/>
                </a:cubicBezTo>
                <a:cubicBezTo>
                  <a:pt x="106" y="74"/>
                  <a:pt x="106" y="74"/>
                  <a:pt x="106" y="74"/>
                </a:cubicBezTo>
                <a:cubicBezTo>
                  <a:pt x="106" y="74"/>
                  <a:pt x="106" y="74"/>
                  <a:pt x="106" y="74"/>
                </a:cubicBezTo>
                <a:cubicBezTo>
                  <a:pt x="106" y="74"/>
                  <a:pt x="106" y="74"/>
                  <a:pt x="106" y="74"/>
                </a:cubicBezTo>
                <a:cubicBezTo>
                  <a:pt x="106" y="73"/>
                  <a:pt x="106" y="73"/>
                  <a:pt x="106" y="73"/>
                </a:cubicBezTo>
                <a:cubicBezTo>
                  <a:pt x="106" y="73"/>
                  <a:pt x="106" y="73"/>
                  <a:pt x="106" y="73"/>
                </a:cubicBezTo>
                <a:cubicBezTo>
                  <a:pt x="106" y="73"/>
                  <a:pt x="107" y="73"/>
                  <a:pt x="107" y="73"/>
                </a:cubicBezTo>
                <a:cubicBezTo>
                  <a:pt x="107" y="73"/>
                  <a:pt x="108" y="73"/>
                  <a:pt x="108" y="73"/>
                </a:cubicBezTo>
                <a:cubicBezTo>
                  <a:pt x="108" y="73"/>
                  <a:pt x="109" y="73"/>
                  <a:pt x="108" y="73"/>
                </a:cubicBezTo>
                <a:cubicBezTo>
                  <a:pt x="108" y="74"/>
                  <a:pt x="107" y="74"/>
                  <a:pt x="107" y="75"/>
                </a:cubicBezTo>
                <a:cubicBezTo>
                  <a:pt x="107" y="75"/>
                  <a:pt x="107" y="75"/>
                  <a:pt x="107" y="75"/>
                </a:cubicBezTo>
                <a:cubicBezTo>
                  <a:pt x="108" y="75"/>
                  <a:pt x="109" y="74"/>
                  <a:pt x="110" y="75"/>
                </a:cubicBezTo>
                <a:cubicBezTo>
                  <a:pt x="110" y="75"/>
                  <a:pt x="110" y="75"/>
                  <a:pt x="110" y="75"/>
                </a:cubicBezTo>
                <a:cubicBezTo>
                  <a:pt x="109" y="76"/>
                  <a:pt x="109" y="77"/>
                  <a:pt x="108" y="77"/>
                </a:cubicBezTo>
                <a:cubicBezTo>
                  <a:pt x="108" y="77"/>
                  <a:pt x="108" y="77"/>
                  <a:pt x="108" y="77"/>
                </a:cubicBezTo>
                <a:cubicBezTo>
                  <a:pt x="109" y="77"/>
                  <a:pt x="109" y="77"/>
                  <a:pt x="109" y="77"/>
                </a:cubicBezTo>
                <a:cubicBezTo>
                  <a:pt x="109" y="77"/>
                  <a:pt x="109" y="77"/>
                  <a:pt x="109" y="77"/>
                </a:cubicBezTo>
                <a:cubicBezTo>
                  <a:pt x="109" y="77"/>
                  <a:pt x="108" y="77"/>
                  <a:pt x="108" y="77"/>
                </a:cubicBezTo>
                <a:cubicBezTo>
                  <a:pt x="108" y="77"/>
                  <a:pt x="108" y="77"/>
                  <a:pt x="108" y="77"/>
                </a:cubicBezTo>
                <a:cubicBezTo>
                  <a:pt x="108" y="78"/>
                  <a:pt x="108" y="77"/>
                  <a:pt x="109" y="77"/>
                </a:cubicBezTo>
                <a:cubicBezTo>
                  <a:pt x="109" y="77"/>
                  <a:pt x="110" y="78"/>
                  <a:pt x="110" y="78"/>
                </a:cubicBezTo>
                <a:cubicBezTo>
                  <a:pt x="110" y="79"/>
                  <a:pt x="110" y="79"/>
                  <a:pt x="110" y="79"/>
                </a:cubicBezTo>
                <a:cubicBezTo>
                  <a:pt x="111" y="80"/>
                  <a:pt x="111" y="79"/>
                  <a:pt x="111" y="80"/>
                </a:cubicBezTo>
                <a:cubicBezTo>
                  <a:pt x="111" y="80"/>
                  <a:pt x="111" y="80"/>
                  <a:pt x="112" y="80"/>
                </a:cubicBezTo>
                <a:cubicBezTo>
                  <a:pt x="112" y="81"/>
                  <a:pt x="112" y="81"/>
                  <a:pt x="112" y="81"/>
                </a:cubicBezTo>
                <a:cubicBezTo>
                  <a:pt x="112" y="82"/>
                  <a:pt x="113" y="82"/>
                  <a:pt x="112" y="82"/>
                </a:cubicBezTo>
                <a:cubicBezTo>
                  <a:pt x="112" y="82"/>
                  <a:pt x="112" y="83"/>
                  <a:pt x="112" y="83"/>
                </a:cubicBezTo>
                <a:cubicBezTo>
                  <a:pt x="113" y="82"/>
                  <a:pt x="114" y="82"/>
                  <a:pt x="114" y="83"/>
                </a:cubicBezTo>
                <a:cubicBezTo>
                  <a:pt x="114" y="83"/>
                  <a:pt x="114" y="83"/>
                  <a:pt x="114" y="83"/>
                </a:cubicBezTo>
                <a:cubicBezTo>
                  <a:pt x="114" y="84"/>
                  <a:pt x="113" y="84"/>
                  <a:pt x="112" y="85"/>
                </a:cubicBezTo>
                <a:moveTo>
                  <a:pt x="106" y="78"/>
                </a:moveTo>
                <a:cubicBezTo>
                  <a:pt x="106" y="78"/>
                  <a:pt x="106" y="78"/>
                  <a:pt x="106" y="78"/>
                </a:cubicBezTo>
                <a:cubicBezTo>
                  <a:pt x="106" y="78"/>
                  <a:pt x="106" y="78"/>
                  <a:pt x="105" y="78"/>
                </a:cubicBezTo>
                <a:cubicBezTo>
                  <a:pt x="105" y="78"/>
                  <a:pt x="105" y="78"/>
                  <a:pt x="105" y="78"/>
                </a:cubicBezTo>
                <a:cubicBezTo>
                  <a:pt x="105" y="78"/>
                  <a:pt x="105" y="78"/>
                  <a:pt x="105" y="78"/>
                </a:cubicBezTo>
                <a:cubicBezTo>
                  <a:pt x="105" y="78"/>
                  <a:pt x="105" y="78"/>
                  <a:pt x="106" y="78"/>
                </a:cubicBezTo>
                <a:moveTo>
                  <a:pt x="105" y="80"/>
                </a:moveTo>
                <a:cubicBezTo>
                  <a:pt x="105" y="80"/>
                  <a:pt x="105" y="81"/>
                  <a:pt x="104" y="81"/>
                </a:cubicBezTo>
                <a:cubicBezTo>
                  <a:pt x="105" y="81"/>
                  <a:pt x="105" y="82"/>
                  <a:pt x="105" y="82"/>
                </a:cubicBezTo>
                <a:cubicBezTo>
                  <a:pt x="105" y="83"/>
                  <a:pt x="105" y="83"/>
                  <a:pt x="105" y="83"/>
                </a:cubicBezTo>
                <a:cubicBezTo>
                  <a:pt x="104" y="83"/>
                  <a:pt x="104" y="83"/>
                  <a:pt x="104" y="83"/>
                </a:cubicBezTo>
                <a:cubicBezTo>
                  <a:pt x="104" y="83"/>
                  <a:pt x="104" y="83"/>
                  <a:pt x="104" y="84"/>
                </a:cubicBezTo>
                <a:cubicBezTo>
                  <a:pt x="104" y="84"/>
                  <a:pt x="103" y="84"/>
                  <a:pt x="103" y="84"/>
                </a:cubicBezTo>
                <a:cubicBezTo>
                  <a:pt x="103" y="84"/>
                  <a:pt x="102" y="84"/>
                  <a:pt x="102" y="84"/>
                </a:cubicBezTo>
                <a:cubicBezTo>
                  <a:pt x="102" y="84"/>
                  <a:pt x="102" y="84"/>
                  <a:pt x="102" y="84"/>
                </a:cubicBezTo>
                <a:cubicBezTo>
                  <a:pt x="101" y="84"/>
                  <a:pt x="101" y="85"/>
                  <a:pt x="101" y="85"/>
                </a:cubicBezTo>
                <a:cubicBezTo>
                  <a:pt x="101" y="84"/>
                  <a:pt x="101" y="84"/>
                  <a:pt x="101" y="84"/>
                </a:cubicBezTo>
                <a:cubicBezTo>
                  <a:pt x="100" y="84"/>
                  <a:pt x="100" y="84"/>
                  <a:pt x="100" y="84"/>
                </a:cubicBezTo>
                <a:cubicBezTo>
                  <a:pt x="100" y="84"/>
                  <a:pt x="100" y="84"/>
                  <a:pt x="100" y="84"/>
                </a:cubicBezTo>
                <a:cubicBezTo>
                  <a:pt x="100" y="84"/>
                  <a:pt x="100" y="84"/>
                  <a:pt x="100" y="84"/>
                </a:cubicBezTo>
                <a:cubicBezTo>
                  <a:pt x="100" y="84"/>
                  <a:pt x="100" y="84"/>
                  <a:pt x="100" y="84"/>
                </a:cubicBezTo>
                <a:cubicBezTo>
                  <a:pt x="100" y="84"/>
                  <a:pt x="100" y="84"/>
                  <a:pt x="100" y="84"/>
                </a:cubicBezTo>
                <a:cubicBezTo>
                  <a:pt x="100" y="83"/>
                  <a:pt x="100" y="83"/>
                  <a:pt x="100" y="83"/>
                </a:cubicBezTo>
                <a:cubicBezTo>
                  <a:pt x="100" y="83"/>
                  <a:pt x="100" y="83"/>
                  <a:pt x="101" y="83"/>
                </a:cubicBezTo>
                <a:cubicBezTo>
                  <a:pt x="101" y="83"/>
                  <a:pt x="101" y="83"/>
                  <a:pt x="101" y="83"/>
                </a:cubicBezTo>
                <a:cubicBezTo>
                  <a:pt x="101" y="83"/>
                  <a:pt x="101" y="83"/>
                  <a:pt x="101" y="83"/>
                </a:cubicBezTo>
                <a:cubicBezTo>
                  <a:pt x="101" y="83"/>
                  <a:pt x="101" y="83"/>
                  <a:pt x="101" y="83"/>
                </a:cubicBezTo>
                <a:cubicBezTo>
                  <a:pt x="101" y="83"/>
                  <a:pt x="101" y="83"/>
                  <a:pt x="101" y="83"/>
                </a:cubicBezTo>
                <a:cubicBezTo>
                  <a:pt x="101" y="83"/>
                  <a:pt x="101" y="82"/>
                  <a:pt x="101" y="82"/>
                </a:cubicBezTo>
                <a:cubicBezTo>
                  <a:pt x="101" y="82"/>
                  <a:pt x="101" y="82"/>
                  <a:pt x="101" y="82"/>
                </a:cubicBezTo>
                <a:cubicBezTo>
                  <a:pt x="101" y="82"/>
                  <a:pt x="101" y="82"/>
                  <a:pt x="102" y="82"/>
                </a:cubicBezTo>
                <a:cubicBezTo>
                  <a:pt x="102" y="82"/>
                  <a:pt x="102" y="82"/>
                  <a:pt x="102" y="82"/>
                </a:cubicBezTo>
                <a:cubicBezTo>
                  <a:pt x="101" y="82"/>
                  <a:pt x="100" y="82"/>
                  <a:pt x="100" y="81"/>
                </a:cubicBezTo>
                <a:cubicBezTo>
                  <a:pt x="100" y="81"/>
                  <a:pt x="100" y="81"/>
                  <a:pt x="100" y="81"/>
                </a:cubicBezTo>
                <a:cubicBezTo>
                  <a:pt x="100" y="81"/>
                  <a:pt x="100" y="81"/>
                  <a:pt x="100" y="81"/>
                </a:cubicBezTo>
                <a:cubicBezTo>
                  <a:pt x="100" y="81"/>
                  <a:pt x="100" y="81"/>
                  <a:pt x="101" y="81"/>
                </a:cubicBezTo>
                <a:cubicBezTo>
                  <a:pt x="100" y="81"/>
                  <a:pt x="101" y="81"/>
                  <a:pt x="101" y="81"/>
                </a:cubicBezTo>
                <a:cubicBezTo>
                  <a:pt x="101" y="81"/>
                  <a:pt x="101" y="81"/>
                  <a:pt x="101" y="81"/>
                </a:cubicBezTo>
                <a:cubicBezTo>
                  <a:pt x="100" y="81"/>
                  <a:pt x="100" y="81"/>
                  <a:pt x="100" y="81"/>
                </a:cubicBezTo>
                <a:cubicBezTo>
                  <a:pt x="100" y="81"/>
                  <a:pt x="100" y="81"/>
                  <a:pt x="100" y="81"/>
                </a:cubicBezTo>
                <a:cubicBezTo>
                  <a:pt x="100" y="80"/>
                  <a:pt x="100" y="80"/>
                  <a:pt x="100" y="80"/>
                </a:cubicBezTo>
                <a:cubicBezTo>
                  <a:pt x="101" y="80"/>
                  <a:pt x="101" y="80"/>
                  <a:pt x="102" y="80"/>
                </a:cubicBezTo>
                <a:cubicBezTo>
                  <a:pt x="102" y="80"/>
                  <a:pt x="102" y="80"/>
                  <a:pt x="102" y="80"/>
                </a:cubicBezTo>
                <a:cubicBezTo>
                  <a:pt x="102" y="80"/>
                  <a:pt x="102" y="80"/>
                  <a:pt x="102" y="79"/>
                </a:cubicBezTo>
                <a:cubicBezTo>
                  <a:pt x="102" y="79"/>
                  <a:pt x="102" y="79"/>
                  <a:pt x="102" y="79"/>
                </a:cubicBezTo>
                <a:cubicBezTo>
                  <a:pt x="102" y="79"/>
                  <a:pt x="102" y="79"/>
                  <a:pt x="102" y="79"/>
                </a:cubicBezTo>
                <a:cubicBezTo>
                  <a:pt x="102" y="79"/>
                  <a:pt x="102" y="79"/>
                  <a:pt x="102" y="79"/>
                </a:cubicBezTo>
                <a:cubicBezTo>
                  <a:pt x="102" y="79"/>
                  <a:pt x="102" y="79"/>
                  <a:pt x="103" y="78"/>
                </a:cubicBezTo>
                <a:cubicBezTo>
                  <a:pt x="103" y="79"/>
                  <a:pt x="103" y="79"/>
                  <a:pt x="103" y="79"/>
                </a:cubicBezTo>
                <a:cubicBezTo>
                  <a:pt x="104" y="79"/>
                  <a:pt x="105" y="78"/>
                  <a:pt x="105" y="79"/>
                </a:cubicBezTo>
                <a:cubicBezTo>
                  <a:pt x="105" y="79"/>
                  <a:pt x="105" y="80"/>
                  <a:pt x="105" y="80"/>
                </a:cubicBezTo>
                <a:moveTo>
                  <a:pt x="100" y="113"/>
                </a:moveTo>
                <a:cubicBezTo>
                  <a:pt x="101" y="112"/>
                  <a:pt x="101" y="112"/>
                  <a:pt x="101" y="112"/>
                </a:cubicBezTo>
                <a:cubicBezTo>
                  <a:pt x="101" y="112"/>
                  <a:pt x="101" y="111"/>
                  <a:pt x="101" y="111"/>
                </a:cubicBezTo>
                <a:cubicBezTo>
                  <a:pt x="101" y="111"/>
                  <a:pt x="102" y="110"/>
                  <a:pt x="102" y="110"/>
                </a:cubicBezTo>
                <a:cubicBezTo>
                  <a:pt x="103" y="110"/>
                  <a:pt x="104" y="110"/>
                  <a:pt x="104" y="109"/>
                </a:cubicBezTo>
                <a:cubicBezTo>
                  <a:pt x="104" y="109"/>
                  <a:pt x="105" y="107"/>
                  <a:pt x="105" y="107"/>
                </a:cubicBezTo>
                <a:cubicBezTo>
                  <a:pt x="105" y="107"/>
                  <a:pt x="105" y="107"/>
                  <a:pt x="105" y="107"/>
                </a:cubicBezTo>
                <a:cubicBezTo>
                  <a:pt x="106" y="107"/>
                  <a:pt x="106" y="108"/>
                  <a:pt x="107" y="108"/>
                </a:cubicBezTo>
                <a:cubicBezTo>
                  <a:pt x="107" y="108"/>
                  <a:pt x="108" y="107"/>
                  <a:pt x="109" y="107"/>
                </a:cubicBezTo>
                <a:cubicBezTo>
                  <a:pt x="109" y="108"/>
                  <a:pt x="109" y="108"/>
                  <a:pt x="110" y="108"/>
                </a:cubicBezTo>
                <a:cubicBezTo>
                  <a:pt x="110" y="108"/>
                  <a:pt x="110" y="107"/>
                  <a:pt x="111" y="107"/>
                </a:cubicBezTo>
                <a:cubicBezTo>
                  <a:pt x="111" y="107"/>
                  <a:pt x="111" y="107"/>
                  <a:pt x="112" y="107"/>
                </a:cubicBezTo>
                <a:cubicBezTo>
                  <a:pt x="112" y="107"/>
                  <a:pt x="112" y="107"/>
                  <a:pt x="112" y="107"/>
                </a:cubicBezTo>
                <a:cubicBezTo>
                  <a:pt x="112" y="107"/>
                  <a:pt x="112" y="106"/>
                  <a:pt x="113" y="106"/>
                </a:cubicBezTo>
                <a:cubicBezTo>
                  <a:pt x="113" y="106"/>
                  <a:pt x="114" y="106"/>
                  <a:pt x="115" y="106"/>
                </a:cubicBezTo>
                <a:cubicBezTo>
                  <a:pt x="115" y="106"/>
                  <a:pt x="115" y="106"/>
                  <a:pt x="115" y="106"/>
                </a:cubicBezTo>
                <a:cubicBezTo>
                  <a:pt x="115" y="106"/>
                  <a:pt x="116" y="106"/>
                  <a:pt x="116" y="106"/>
                </a:cubicBezTo>
                <a:cubicBezTo>
                  <a:pt x="116" y="106"/>
                  <a:pt x="116" y="106"/>
                  <a:pt x="116" y="105"/>
                </a:cubicBezTo>
                <a:cubicBezTo>
                  <a:pt x="117" y="105"/>
                  <a:pt x="118" y="106"/>
                  <a:pt x="118" y="106"/>
                </a:cubicBezTo>
                <a:cubicBezTo>
                  <a:pt x="119" y="106"/>
                  <a:pt x="119" y="105"/>
                  <a:pt x="119" y="105"/>
                </a:cubicBezTo>
                <a:cubicBezTo>
                  <a:pt x="120" y="105"/>
                  <a:pt x="120" y="105"/>
                  <a:pt x="120" y="105"/>
                </a:cubicBezTo>
                <a:cubicBezTo>
                  <a:pt x="120" y="105"/>
                  <a:pt x="120" y="105"/>
                  <a:pt x="121" y="105"/>
                </a:cubicBezTo>
                <a:cubicBezTo>
                  <a:pt x="121" y="105"/>
                  <a:pt x="121" y="106"/>
                  <a:pt x="121" y="106"/>
                </a:cubicBezTo>
                <a:cubicBezTo>
                  <a:pt x="122" y="106"/>
                  <a:pt x="123" y="105"/>
                  <a:pt x="123" y="105"/>
                </a:cubicBezTo>
                <a:cubicBezTo>
                  <a:pt x="123" y="105"/>
                  <a:pt x="123" y="105"/>
                  <a:pt x="123" y="105"/>
                </a:cubicBezTo>
                <a:cubicBezTo>
                  <a:pt x="123" y="105"/>
                  <a:pt x="124" y="105"/>
                  <a:pt x="124" y="105"/>
                </a:cubicBezTo>
                <a:cubicBezTo>
                  <a:pt x="124" y="105"/>
                  <a:pt x="124" y="105"/>
                  <a:pt x="124" y="106"/>
                </a:cubicBezTo>
                <a:cubicBezTo>
                  <a:pt x="124" y="106"/>
                  <a:pt x="124" y="106"/>
                  <a:pt x="124" y="106"/>
                </a:cubicBezTo>
                <a:cubicBezTo>
                  <a:pt x="124" y="105"/>
                  <a:pt x="125" y="105"/>
                  <a:pt x="125" y="105"/>
                </a:cubicBezTo>
                <a:cubicBezTo>
                  <a:pt x="125" y="106"/>
                  <a:pt x="123" y="106"/>
                  <a:pt x="125" y="107"/>
                </a:cubicBezTo>
                <a:cubicBezTo>
                  <a:pt x="125" y="107"/>
                  <a:pt x="125" y="107"/>
                  <a:pt x="125" y="108"/>
                </a:cubicBezTo>
                <a:cubicBezTo>
                  <a:pt x="125" y="108"/>
                  <a:pt x="124" y="109"/>
                  <a:pt x="124" y="109"/>
                </a:cubicBezTo>
                <a:cubicBezTo>
                  <a:pt x="124" y="109"/>
                  <a:pt x="124" y="110"/>
                  <a:pt x="124" y="110"/>
                </a:cubicBezTo>
                <a:cubicBezTo>
                  <a:pt x="125" y="110"/>
                  <a:pt x="125" y="110"/>
                  <a:pt x="125" y="110"/>
                </a:cubicBezTo>
                <a:cubicBezTo>
                  <a:pt x="125" y="110"/>
                  <a:pt x="125" y="110"/>
                  <a:pt x="125" y="110"/>
                </a:cubicBezTo>
                <a:cubicBezTo>
                  <a:pt x="126" y="110"/>
                  <a:pt x="126" y="111"/>
                  <a:pt x="127" y="111"/>
                </a:cubicBezTo>
                <a:cubicBezTo>
                  <a:pt x="127" y="111"/>
                  <a:pt x="127" y="111"/>
                  <a:pt x="128" y="111"/>
                </a:cubicBezTo>
                <a:cubicBezTo>
                  <a:pt x="128" y="111"/>
                  <a:pt x="128" y="111"/>
                  <a:pt x="129" y="111"/>
                </a:cubicBezTo>
                <a:cubicBezTo>
                  <a:pt x="129" y="111"/>
                  <a:pt x="129" y="111"/>
                  <a:pt x="129" y="111"/>
                </a:cubicBezTo>
                <a:cubicBezTo>
                  <a:pt x="129" y="111"/>
                  <a:pt x="129" y="111"/>
                  <a:pt x="129" y="111"/>
                </a:cubicBezTo>
                <a:cubicBezTo>
                  <a:pt x="130" y="112"/>
                  <a:pt x="130" y="113"/>
                  <a:pt x="130" y="113"/>
                </a:cubicBezTo>
                <a:cubicBezTo>
                  <a:pt x="131" y="113"/>
                  <a:pt x="132" y="113"/>
                  <a:pt x="133" y="113"/>
                </a:cubicBezTo>
                <a:cubicBezTo>
                  <a:pt x="133" y="113"/>
                  <a:pt x="134" y="114"/>
                  <a:pt x="134" y="114"/>
                </a:cubicBezTo>
                <a:cubicBezTo>
                  <a:pt x="134" y="114"/>
                  <a:pt x="135" y="114"/>
                  <a:pt x="135" y="114"/>
                </a:cubicBezTo>
                <a:cubicBezTo>
                  <a:pt x="136" y="113"/>
                  <a:pt x="135" y="113"/>
                  <a:pt x="135" y="112"/>
                </a:cubicBezTo>
                <a:cubicBezTo>
                  <a:pt x="136" y="111"/>
                  <a:pt x="137" y="111"/>
                  <a:pt x="139" y="111"/>
                </a:cubicBezTo>
                <a:cubicBezTo>
                  <a:pt x="139" y="111"/>
                  <a:pt x="139" y="112"/>
                  <a:pt x="139" y="112"/>
                </a:cubicBezTo>
                <a:cubicBezTo>
                  <a:pt x="139" y="112"/>
                  <a:pt x="140" y="112"/>
                  <a:pt x="140" y="112"/>
                </a:cubicBezTo>
                <a:cubicBezTo>
                  <a:pt x="141" y="112"/>
                  <a:pt x="141" y="112"/>
                  <a:pt x="141" y="112"/>
                </a:cubicBezTo>
                <a:cubicBezTo>
                  <a:pt x="141" y="112"/>
                  <a:pt x="141" y="112"/>
                  <a:pt x="141" y="113"/>
                </a:cubicBezTo>
                <a:cubicBezTo>
                  <a:pt x="143" y="113"/>
                  <a:pt x="143" y="113"/>
                  <a:pt x="143" y="113"/>
                </a:cubicBezTo>
                <a:cubicBezTo>
                  <a:pt x="143" y="113"/>
                  <a:pt x="144" y="113"/>
                  <a:pt x="144" y="113"/>
                </a:cubicBezTo>
                <a:cubicBezTo>
                  <a:pt x="144" y="113"/>
                  <a:pt x="145" y="113"/>
                  <a:pt x="145" y="113"/>
                </a:cubicBezTo>
                <a:cubicBezTo>
                  <a:pt x="145" y="113"/>
                  <a:pt x="145" y="113"/>
                  <a:pt x="145" y="113"/>
                </a:cubicBezTo>
                <a:cubicBezTo>
                  <a:pt x="146" y="113"/>
                  <a:pt x="146" y="114"/>
                  <a:pt x="146" y="113"/>
                </a:cubicBezTo>
                <a:cubicBezTo>
                  <a:pt x="146" y="113"/>
                  <a:pt x="146" y="113"/>
                  <a:pt x="147" y="113"/>
                </a:cubicBezTo>
                <a:cubicBezTo>
                  <a:pt x="147" y="113"/>
                  <a:pt x="148" y="112"/>
                  <a:pt x="149" y="113"/>
                </a:cubicBezTo>
                <a:cubicBezTo>
                  <a:pt x="149" y="113"/>
                  <a:pt x="149" y="113"/>
                  <a:pt x="149" y="113"/>
                </a:cubicBezTo>
                <a:cubicBezTo>
                  <a:pt x="150" y="113"/>
                  <a:pt x="150" y="113"/>
                  <a:pt x="151" y="113"/>
                </a:cubicBezTo>
                <a:cubicBezTo>
                  <a:pt x="151" y="113"/>
                  <a:pt x="151" y="113"/>
                  <a:pt x="152" y="113"/>
                </a:cubicBezTo>
                <a:cubicBezTo>
                  <a:pt x="152" y="114"/>
                  <a:pt x="152" y="114"/>
                  <a:pt x="153" y="115"/>
                </a:cubicBezTo>
                <a:cubicBezTo>
                  <a:pt x="152" y="116"/>
                  <a:pt x="152" y="117"/>
                  <a:pt x="152" y="117"/>
                </a:cubicBezTo>
                <a:cubicBezTo>
                  <a:pt x="152" y="117"/>
                  <a:pt x="152" y="117"/>
                  <a:pt x="152" y="117"/>
                </a:cubicBezTo>
                <a:cubicBezTo>
                  <a:pt x="151" y="117"/>
                  <a:pt x="150" y="116"/>
                  <a:pt x="150" y="115"/>
                </a:cubicBezTo>
                <a:cubicBezTo>
                  <a:pt x="150" y="115"/>
                  <a:pt x="150" y="115"/>
                  <a:pt x="150" y="115"/>
                </a:cubicBezTo>
                <a:cubicBezTo>
                  <a:pt x="150" y="116"/>
                  <a:pt x="151" y="116"/>
                  <a:pt x="151" y="117"/>
                </a:cubicBezTo>
                <a:cubicBezTo>
                  <a:pt x="151" y="118"/>
                  <a:pt x="151" y="118"/>
                  <a:pt x="152" y="119"/>
                </a:cubicBezTo>
                <a:cubicBezTo>
                  <a:pt x="152" y="120"/>
                  <a:pt x="153" y="121"/>
                  <a:pt x="153" y="121"/>
                </a:cubicBezTo>
                <a:cubicBezTo>
                  <a:pt x="153" y="122"/>
                  <a:pt x="153" y="122"/>
                  <a:pt x="154" y="122"/>
                </a:cubicBezTo>
                <a:cubicBezTo>
                  <a:pt x="154" y="122"/>
                  <a:pt x="154" y="122"/>
                  <a:pt x="153" y="122"/>
                </a:cubicBezTo>
                <a:cubicBezTo>
                  <a:pt x="154" y="123"/>
                  <a:pt x="154" y="123"/>
                  <a:pt x="154" y="123"/>
                </a:cubicBezTo>
                <a:cubicBezTo>
                  <a:pt x="154" y="123"/>
                  <a:pt x="154" y="124"/>
                  <a:pt x="154" y="124"/>
                </a:cubicBezTo>
                <a:cubicBezTo>
                  <a:pt x="155" y="124"/>
                  <a:pt x="155" y="125"/>
                  <a:pt x="155" y="125"/>
                </a:cubicBezTo>
                <a:cubicBezTo>
                  <a:pt x="156" y="126"/>
                  <a:pt x="155" y="128"/>
                  <a:pt x="156" y="128"/>
                </a:cubicBezTo>
                <a:cubicBezTo>
                  <a:pt x="156" y="129"/>
                  <a:pt x="157" y="129"/>
                  <a:pt x="157" y="129"/>
                </a:cubicBezTo>
                <a:cubicBezTo>
                  <a:pt x="158" y="130"/>
                  <a:pt x="158" y="132"/>
                  <a:pt x="159" y="133"/>
                </a:cubicBezTo>
                <a:cubicBezTo>
                  <a:pt x="159" y="133"/>
                  <a:pt x="159" y="133"/>
                  <a:pt x="159" y="133"/>
                </a:cubicBezTo>
                <a:cubicBezTo>
                  <a:pt x="159" y="133"/>
                  <a:pt x="159" y="132"/>
                  <a:pt x="159" y="132"/>
                </a:cubicBezTo>
                <a:cubicBezTo>
                  <a:pt x="159" y="132"/>
                  <a:pt x="159" y="133"/>
                  <a:pt x="159" y="133"/>
                </a:cubicBezTo>
                <a:cubicBezTo>
                  <a:pt x="159" y="133"/>
                  <a:pt x="160" y="133"/>
                  <a:pt x="160" y="133"/>
                </a:cubicBezTo>
                <a:cubicBezTo>
                  <a:pt x="160" y="133"/>
                  <a:pt x="160" y="134"/>
                  <a:pt x="161" y="134"/>
                </a:cubicBezTo>
                <a:cubicBezTo>
                  <a:pt x="161" y="134"/>
                  <a:pt x="161" y="134"/>
                  <a:pt x="161" y="134"/>
                </a:cubicBezTo>
                <a:cubicBezTo>
                  <a:pt x="161" y="134"/>
                  <a:pt x="161" y="135"/>
                  <a:pt x="162" y="135"/>
                </a:cubicBezTo>
                <a:cubicBezTo>
                  <a:pt x="162" y="135"/>
                  <a:pt x="163" y="136"/>
                  <a:pt x="163" y="136"/>
                </a:cubicBezTo>
                <a:cubicBezTo>
                  <a:pt x="163" y="136"/>
                  <a:pt x="162" y="137"/>
                  <a:pt x="162" y="137"/>
                </a:cubicBezTo>
                <a:cubicBezTo>
                  <a:pt x="162" y="137"/>
                  <a:pt x="162" y="137"/>
                  <a:pt x="162" y="137"/>
                </a:cubicBezTo>
                <a:cubicBezTo>
                  <a:pt x="162" y="137"/>
                  <a:pt x="162" y="137"/>
                  <a:pt x="162" y="137"/>
                </a:cubicBezTo>
                <a:cubicBezTo>
                  <a:pt x="162" y="137"/>
                  <a:pt x="162" y="137"/>
                  <a:pt x="163" y="137"/>
                </a:cubicBezTo>
                <a:cubicBezTo>
                  <a:pt x="163" y="137"/>
                  <a:pt x="163" y="138"/>
                  <a:pt x="164" y="138"/>
                </a:cubicBezTo>
                <a:cubicBezTo>
                  <a:pt x="164" y="138"/>
                  <a:pt x="164" y="138"/>
                  <a:pt x="164" y="138"/>
                </a:cubicBezTo>
                <a:cubicBezTo>
                  <a:pt x="165" y="138"/>
                  <a:pt x="165" y="138"/>
                  <a:pt x="166" y="138"/>
                </a:cubicBezTo>
                <a:cubicBezTo>
                  <a:pt x="166" y="138"/>
                  <a:pt x="166" y="138"/>
                  <a:pt x="166" y="138"/>
                </a:cubicBezTo>
                <a:cubicBezTo>
                  <a:pt x="167" y="138"/>
                  <a:pt x="167" y="138"/>
                  <a:pt x="167" y="137"/>
                </a:cubicBezTo>
                <a:cubicBezTo>
                  <a:pt x="167" y="137"/>
                  <a:pt x="167" y="137"/>
                  <a:pt x="167" y="137"/>
                </a:cubicBezTo>
                <a:cubicBezTo>
                  <a:pt x="168" y="137"/>
                  <a:pt x="168" y="137"/>
                  <a:pt x="168" y="138"/>
                </a:cubicBezTo>
                <a:cubicBezTo>
                  <a:pt x="168" y="137"/>
                  <a:pt x="169" y="137"/>
                  <a:pt x="169" y="137"/>
                </a:cubicBezTo>
                <a:cubicBezTo>
                  <a:pt x="169" y="137"/>
                  <a:pt x="169" y="137"/>
                  <a:pt x="170" y="137"/>
                </a:cubicBezTo>
                <a:cubicBezTo>
                  <a:pt x="170" y="137"/>
                  <a:pt x="171" y="137"/>
                  <a:pt x="171" y="136"/>
                </a:cubicBezTo>
                <a:cubicBezTo>
                  <a:pt x="171" y="137"/>
                  <a:pt x="172" y="137"/>
                  <a:pt x="172" y="137"/>
                </a:cubicBezTo>
                <a:cubicBezTo>
                  <a:pt x="172" y="137"/>
                  <a:pt x="172" y="137"/>
                  <a:pt x="172" y="137"/>
                </a:cubicBezTo>
                <a:cubicBezTo>
                  <a:pt x="172" y="137"/>
                  <a:pt x="172" y="137"/>
                  <a:pt x="172" y="137"/>
                </a:cubicBezTo>
                <a:cubicBezTo>
                  <a:pt x="172" y="138"/>
                  <a:pt x="172" y="138"/>
                  <a:pt x="172" y="138"/>
                </a:cubicBezTo>
                <a:cubicBezTo>
                  <a:pt x="172" y="138"/>
                  <a:pt x="171" y="138"/>
                  <a:pt x="171" y="139"/>
                </a:cubicBezTo>
                <a:cubicBezTo>
                  <a:pt x="171" y="139"/>
                  <a:pt x="171" y="139"/>
                  <a:pt x="171" y="140"/>
                </a:cubicBezTo>
                <a:cubicBezTo>
                  <a:pt x="171" y="140"/>
                  <a:pt x="171" y="140"/>
                  <a:pt x="171" y="141"/>
                </a:cubicBezTo>
                <a:cubicBezTo>
                  <a:pt x="170" y="141"/>
                  <a:pt x="170" y="141"/>
                  <a:pt x="170" y="141"/>
                </a:cubicBezTo>
                <a:cubicBezTo>
                  <a:pt x="170" y="141"/>
                  <a:pt x="170" y="141"/>
                  <a:pt x="170" y="142"/>
                </a:cubicBezTo>
                <a:cubicBezTo>
                  <a:pt x="170" y="142"/>
                  <a:pt x="170" y="142"/>
                  <a:pt x="169" y="143"/>
                </a:cubicBezTo>
                <a:cubicBezTo>
                  <a:pt x="169" y="143"/>
                  <a:pt x="169" y="143"/>
                  <a:pt x="169" y="144"/>
                </a:cubicBezTo>
                <a:cubicBezTo>
                  <a:pt x="169" y="145"/>
                  <a:pt x="168" y="145"/>
                  <a:pt x="167" y="146"/>
                </a:cubicBezTo>
                <a:cubicBezTo>
                  <a:pt x="167" y="147"/>
                  <a:pt x="166" y="147"/>
                  <a:pt x="166" y="148"/>
                </a:cubicBezTo>
                <a:cubicBezTo>
                  <a:pt x="165" y="148"/>
                  <a:pt x="164" y="149"/>
                  <a:pt x="163" y="150"/>
                </a:cubicBezTo>
                <a:cubicBezTo>
                  <a:pt x="162" y="151"/>
                  <a:pt x="161" y="151"/>
                  <a:pt x="161" y="152"/>
                </a:cubicBezTo>
                <a:cubicBezTo>
                  <a:pt x="161" y="153"/>
                  <a:pt x="161" y="153"/>
                  <a:pt x="161" y="153"/>
                </a:cubicBezTo>
                <a:cubicBezTo>
                  <a:pt x="160" y="153"/>
                  <a:pt x="160" y="153"/>
                  <a:pt x="160" y="153"/>
                </a:cubicBezTo>
                <a:cubicBezTo>
                  <a:pt x="160" y="154"/>
                  <a:pt x="159" y="154"/>
                  <a:pt x="159" y="154"/>
                </a:cubicBezTo>
                <a:cubicBezTo>
                  <a:pt x="159" y="155"/>
                  <a:pt x="158" y="155"/>
                  <a:pt x="158" y="155"/>
                </a:cubicBezTo>
                <a:cubicBezTo>
                  <a:pt x="158" y="156"/>
                  <a:pt x="158" y="156"/>
                  <a:pt x="158" y="156"/>
                </a:cubicBezTo>
                <a:cubicBezTo>
                  <a:pt x="158" y="156"/>
                  <a:pt x="158" y="156"/>
                  <a:pt x="158" y="156"/>
                </a:cubicBezTo>
                <a:cubicBezTo>
                  <a:pt x="158" y="156"/>
                  <a:pt x="157" y="158"/>
                  <a:pt x="157" y="158"/>
                </a:cubicBezTo>
                <a:cubicBezTo>
                  <a:pt x="158" y="158"/>
                  <a:pt x="158" y="159"/>
                  <a:pt x="158" y="159"/>
                </a:cubicBezTo>
                <a:cubicBezTo>
                  <a:pt x="158" y="159"/>
                  <a:pt x="158" y="159"/>
                  <a:pt x="158" y="160"/>
                </a:cubicBezTo>
                <a:cubicBezTo>
                  <a:pt x="158" y="160"/>
                  <a:pt x="158" y="160"/>
                  <a:pt x="158" y="160"/>
                </a:cubicBezTo>
                <a:cubicBezTo>
                  <a:pt x="158" y="161"/>
                  <a:pt x="158" y="162"/>
                  <a:pt x="158" y="162"/>
                </a:cubicBezTo>
                <a:cubicBezTo>
                  <a:pt x="159" y="163"/>
                  <a:pt x="159" y="163"/>
                  <a:pt x="159" y="163"/>
                </a:cubicBezTo>
                <a:cubicBezTo>
                  <a:pt x="159" y="163"/>
                  <a:pt x="159" y="164"/>
                  <a:pt x="159" y="164"/>
                </a:cubicBezTo>
                <a:cubicBezTo>
                  <a:pt x="159" y="164"/>
                  <a:pt x="159" y="165"/>
                  <a:pt x="159" y="165"/>
                </a:cubicBezTo>
                <a:cubicBezTo>
                  <a:pt x="159" y="166"/>
                  <a:pt x="159" y="166"/>
                  <a:pt x="159" y="166"/>
                </a:cubicBezTo>
                <a:cubicBezTo>
                  <a:pt x="159" y="166"/>
                  <a:pt x="159" y="167"/>
                  <a:pt x="159" y="168"/>
                </a:cubicBezTo>
                <a:cubicBezTo>
                  <a:pt x="160" y="168"/>
                  <a:pt x="160" y="168"/>
                  <a:pt x="160" y="168"/>
                </a:cubicBezTo>
                <a:cubicBezTo>
                  <a:pt x="160" y="168"/>
                  <a:pt x="160" y="168"/>
                  <a:pt x="160" y="168"/>
                </a:cubicBezTo>
                <a:cubicBezTo>
                  <a:pt x="160" y="168"/>
                  <a:pt x="160" y="168"/>
                  <a:pt x="159" y="168"/>
                </a:cubicBezTo>
                <a:cubicBezTo>
                  <a:pt x="159" y="168"/>
                  <a:pt x="159" y="169"/>
                  <a:pt x="159" y="169"/>
                </a:cubicBezTo>
                <a:cubicBezTo>
                  <a:pt x="159" y="169"/>
                  <a:pt x="159" y="170"/>
                  <a:pt x="158" y="170"/>
                </a:cubicBezTo>
                <a:cubicBezTo>
                  <a:pt x="157" y="171"/>
                  <a:pt x="156" y="171"/>
                  <a:pt x="156" y="171"/>
                </a:cubicBezTo>
                <a:cubicBezTo>
                  <a:pt x="155" y="172"/>
                  <a:pt x="155" y="173"/>
                  <a:pt x="154" y="173"/>
                </a:cubicBezTo>
                <a:cubicBezTo>
                  <a:pt x="153" y="173"/>
                  <a:pt x="153" y="174"/>
                  <a:pt x="153" y="174"/>
                </a:cubicBezTo>
                <a:cubicBezTo>
                  <a:pt x="153" y="175"/>
                  <a:pt x="153" y="175"/>
                  <a:pt x="153" y="175"/>
                </a:cubicBezTo>
                <a:cubicBezTo>
                  <a:pt x="153" y="175"/>
                  <a:pt x="153" y="175"/>
                  <a:pt x="153" y="175"/>
                </a:cubicBezTo>
                <a:cubicBezTo>
                  <a:pt x="153" y="176"/>
                  <a:pt x="153" y="176"/>
                  <a:pt x="153" y="177"/>
                </a:cubicBezTo>
                <a:cubicBezTo>
                  <a:pt x="153" y="177"/>
                  <a:pt x="153" y="177"/>
                  <a:pt x="153" y="177"/>
                </a:cubicBezTo>
                <a:cubicBezTo>
                  <a:pt x="153" y="177"/>
                  <a:pt x="154" y="178"/>
                  <a:pt x="153" y="178"/>
                </a:cubicBezTo>
                <a:cubicBezTo>
                  <a:pt x="153" y="179"/>
                  <a:pt x="153" y="179"/>
                  <a:pt x="153" y="179"/>
                </a:cubicBezTo>
                <a:cubicBezTo>
                  <a:pt x="153" y="179"/>
                  <a:pt x="153" y="179"/>
                  <a:pt x="153" y="179"/>
                </a:cubicBezTo>
                <a:cubicBezTo>
                  <a:pt x="153" y="179"/>
                  <a:pt x="153" y="179"/>
                  <a:pt x="153" y="179"/>
                </a:cubicBezTo>
                <a:cubicBezTo>
                  <a:pt x="153" y="180"/>
                  <a:pt x="152" y="180"/>
                  <a:pt x="151" y="181"/>
                </a:cubicBezTo>
                <a:cubicBezTo>
                  <a:pt x="150" y="181"/>
                  <a:pt x="150" y="181"/>
                  <a:pt x="150" y="182"/>
                </a:cubicBezTo>
                <a:cubicBezTo>
                  <a:pt x="150" y="182"/>
                  <a:pt x="150" y="182"/>
                  <a:pt x="150" y="182"/>
                </a:cubicBezTo>
                <a:cubicBezTo>
                  <a:pt x="150" y="182"/>
                  <a:pt x="150" y="182"/>
                  <a:pt x="150" y="182"/>
                </a:cubicBezTo>
                <a:cubicBezTo>
                  <a:pt x="151" y="183"/>
                  <a:pt x="150" y="184"/>
                  <a:pt x="150" y="184"/>
                </a:cubicBezTo>
                <a:cubicBezTo>
                  <a:pt x="150" y="184"/>
                  <a:pt x="150" y="184"/>
                  <a:pt x="150" y="184"/>
                </a:cubicBezTo>
                <a:cubicBezTo>
                  <a:pt x="150" y="184"/>
                  <a:pt x="150" y="185"/>
                  <a:pt x="150" y="185"/>
                </a:cubicBezTo>
                <a:cubicBezTo>
                  <a:pt x="150" y="185"/>
                  <a:pt x="149" y="186"/>
                  <a:pt x="149" y="186"/>
                </a:cubicBezTo>
                <a:cubicBezTo>
                  <a:pt x="147" y="188"/>
                  <a:pt x="146" y="189"/>
                  <a:pt x="144" y="191"/>
                </a:cubicBezTo>
                <a:cubicBezTo>
                  <a:pt x="144" y="191"/>
                  <a:pt x="144" y="191"/>
                  <a:pt x="144" y="191"/>
                </a:cubicBezTo>
                <a:cubicBezTo>
                  <a:pt x="143" y="192"/>
                  <a:pt x="142" y="192"/>
                  <a:pt x="142" y="192"/>
                </a:cubicBezTo>
                <a:cubicBezTo>
                  <a:pt x="142" y="192"/>
                  <a:pt x="142" y="192"/>
                  <a:pt x="142" y="192"/>
                </a:cubicBezTo>
                <a:cubicBezTo>
                  <a:pt x="142" y="192"/>
                  <a:pt x="141" y="192"/>
                  <a:pt x="141" y="192"/>
                </a:cubicBezTo>
                <a:cubicBezTo>
                  <a:pt x="141" y="192"/>
                  <a:pt x="141" y="192"/>
                  <a:pt x="141" y="192"/>
                </a:cubicBezTo>
                <a:cubicBezTo>
                  <a:pt x="140" y="192"/>
                  <a:pt x="140" y="192"/>
                  <a:pt x="139" y="192"/>
                </a:cubicBezTo>
                <a:cubicBezTo>
                  <a:pt x="139" y="192"/>
                  <a:pt x="139" y="192"/>
                  <a:pt x="139" y="192"/>
                </a:cubicBezTo>
                <a:cubicBezTo>
                  <a:pt x="139" y="192"/>
                  <a:pt x="138" y="192"/>
                  <a:pt x="138" y="192"/>
                </a:cubicBezTo>
                <a:cubicBezTo>
                  <a:pt x="138" y="192"/>
                  <a:pt x="137" y="192"/>
                  <a:pt x="137" y="192"/>
                </a:cubicBezTo>
                <a:cubicBezTo>
                  <a:pt x="137" y="193"/>
                  <a:pt x="136" y="192"/>
                  <a:pt x="136" y="192"/>
                </a:cubicBezTo>
                <a:cubicBezTo>
                  <a:pt x="136" y="193"/>
                  <a:pt x="135" y="193"/>
                  <a:pt x="135" y="193"/>
                </a:cubicBezTo>
                <a:cubicBezTo>
                  <a:pt x="135" y="193"/>
                  <a:pt x="135" y="193"/>
                  <a:pt x="135" y="193"/>
                </a:cubicBezTo>
                <a:cubicBezTo>
                  <a:pt x="134" y="193"/>
                  <a:pt x="134" y="192"/>
                  <a:pt x="134" y="192"/>
                </a:cubicBezTo>
                <a:cubicBezTo>
                  <a:pt x="134" y="192"/>
                  <a:pt x="134" y="192"/>
                  <a:pt x="134" y="192"/>
                </a:cubicBezTo>
                <a:cubicBezTo>
                  <a:pt x="134" y="192"/>
                  <a:pt x="134" y="192"/>
                  <a:pt x="134" y="192"/>
                </a:cubicBezTo>
                <a:cubicBezTo>
                  <a:pt x="134" y="192"/>
                  <a:pt x="134" y="192"/>
                  <a:pt x="134" y="192"/>
                </a:cubicBezTo>
                <a:cubicBezTo>
                  <a:pt x="134" y="192"/>
                  <a:pt x="134" y="192"/>
                  <a:pt x="134" y="192"/>
                </a:cubicBezTo>
                <a:cubicBezTo>
                  <a:pt x="134" y="192"/>
                  <a:pt x="133" y="192"/>
                  <a:pt x="133" y="192"/>
                </a:cubicBezTo>
                <a:cubicBezTo>
                  <a:pt x="133" y="192"/>
                  <a:pt x="133" y="192"/>
                  <a:pt x="133" y="192"/>
                </a:cubicBezTo>
                <a:cubicBezTo>
                  <a:pt x="133" y="192"/>
                  <a:pt x="133" y="192"/>
                  <a:pt x="134" y="192"/>
                </a:cubicBezTo>
                <a:cubicBezTo>
                  <a:pt x="133" y="191"/>
                  <a:pt x="133" y="191"/>
                  <a:pt x="133" y="190"/>
                </a:cubicBezTo>
                <a:cubicBezTo>
                  <a:pt x="133" y="190"/>
                  <a:pt x="133" y="190"/>
                  <a:pt x="133" y="190"/>
                </a:cubicBezTo>
                <a:cubicBezTo>
                  <a:pt x="134" y="189"/>
                  <a:pt x="133" y="188"/>
                  <a:pt x="132" y="188"/>
                </a:cubicBezTo>
                <a:cubicBezTo>
                  <a:pt x="132" y="187"/>
                  <a:pt x="132" y="186"/>
                  <a:pt x="131" y="185"/>
                </a:cubicBezTo>
                <a:cubicBezTo>
                  <a:pt x="131" y="185"/>
                  <a:pt x="130" y="184"/>
                  <a:pt x="130" y="184"/>
                </a:cubicBezTo>
                <a:cubicBezTo>
                  <a:pt x="130" y="183"/>
                  <a:pt x="130" y="183"/>
                  <a:pt x="130" y="182"/>
                </a:cubicBezTo>
                <a:cubicBezTo>
                  <a:pt x="130" y="182"/>
                  <a:pt x="130" y="182"/>
                  <a:pt x="130" y="182"/>
                </a:cubicBezTo>
                <a:cubicBezTo>
                  <a:pt x="130" y="182"/>
                  <a:pt x="129" y="181"/>
                  <a:pt x="129" y="181"/>
                </a:cubicBezTo>
                <a:cubicBezTo>
                  <a:pt x="129" y="181"/>
                  <a:pt x="129" y="181"/>
                  <a:pt x="129" y="180"/>
                </a:cubicBezTo>
                <a:cubicBezTo>
                  <a:pt x="129" y="180"/>
                  <a:pt x="129" y="180"/>
                  <a:pt x="129" y="180"/>
                </a:cubicBezTo>
                <a:cubicBezTo>
                  <a:pt x="129" y="179"/>
                  <a:pt x="129" y="179"/>
                  <a:pt x="129" y="178"/>
                </a:cubicBezTo>
                <a:cubicBezTo>
                  <a:pt x="129" y="177"/>
                  <a:pt x="128" y="176"/>
                  <a:pt x="128" y="176"/>
                </a:cubicBezTo>
                <a:cubicBezTo>
                  <a:pt x="128" y="175"/>
                  <a:pt x="127" y="174"/>
                  <a:pt x="127" y="173"/>
                </a:cubicBezTo>
                <a:cubicBezTo>
                  <a:pt x="126" y="173"/>
                  <a:pt x="126" y="172"/>
                  <a:pt x="126" y="172"/>
                </a:cubicBezTo>
                <a:cubicBezTo>
                  <a:pt x="126" y="171"/>
                  <a:pt x="126" y="170"/>
                  <a:pt x="126" y="169"/>
                </a:cubicBezTo>
                <a:cubicBezTo>
                  <a:pt x="126" y="169"/>
                  <a:pt x="126" y="167"/>
                  <a:pt x="127" y="166"/>
                </a:cubicBezTo>
                <a:cubicBezTo>
                  <a:pt x="127" y="166"/>
                  <a:pt x="127" y="166"/>
                  <a:pt x="127" y="166"/>
                </a:cubicBezTo>
                <a:cubicBezTo>
                  <a:pt x="127" y="166"/>
                  <a:pt x="127" y="166"/>
                  <a:pt x="127" y="166"/>
                </a:cubicBezTo>
                <a:cubicBezTo>
                  <a:pt x="127" y="165"/>
                  <a:pt x="127" y="165"/>
                  <a:pt x="128" y="165"/>
                </a:cubicBezTo>
                <a:cubicBezTo>
                  <a:pt x="128" y="165"/>
                  <a:pt x="128" y="164"/>
                  <a:pt x="128" y="164"/>
                </a:cubicBezTo>
                <a:cubicBezTo>
                  <a:pt x="128" y="164"/>
                  <a:pt x="128" y="163"/>
                  <a:pt x="128" y="163"/>
                </a:cubicBezTo>
                <a:cubicBezTo>
                  <a:pt x="128" y="162"/>
                  <a:pt x="127" y="161"/>
                  <a:pt x="128" y="161"/>
                </a:cubicBezTo>
                <a:cubicBezTo>
                  <a:pt x="128" y="160"/>
                  <a:pt x="127" y="160"/>
                  <a:pt x="127" y="159"/>
                </a:cubicBezTo>
                <a:cubicBezTo>
                  <a:pt x="127" y="159"/>
                  <a:pt x="127" y="159"/>
                  <a:pt x="127" y="159"/>
                </a:cubicBezTo>
                <a:cubicBezTo>
                  <a:pt x="127" y="158"/>
                  <a:pt x="127" y="158"/>
                  <a:pt x="126" y="158"/>
                </a:cubicBezTo>
                <a:cubicBezTo>
                  <a:pt x="126" y="157"/>
                  <a:pt x="126" y="157"/>
                  <a:pt x="126" y="157"/>
                </a:cubicBezTo>
                <a:cubicBezTo>
                  <a:pt x="126" y="157"/>
                  <a:pt x="126" y="156"/>
                  <a:pt x="126" y="156"/>
                </a:cubicBezTo>
                <a:cubicBezTo>
                  <a:pt x="125" y="155"/>
                  <a:pt x="125" y="155"/>
                  <a:pt x="124" y="155"/>
                </a:cubicBezTo>
                <a:cubicBezTo>
                  <a:pt x="124" y="154"/>
                  <a:pt x="124" y="154"/>
                  <a:pt x="124" y="154"/>
                </a:cubicBezTo>
                <a:cubicBezTo>
                  <a:pt x="124" y="154"/>
                  <a:pt x="124" y="154"/>
                  <a:pt x="124" y="154"/>
                </a:cubicBezTo>
                <a:cubicBezTo>
                  <a:pt x="124" y="153"/>
                  <a:pt x="123" y="153"/>
                  <a:pt x="123" y="153"/>
                </a:cubicBezTo>
                <a:cubicBezTo>
                  <a:pt x="123" y="153"/>
                  <a:pt x="123" y="153"/>
                  <a:pt x="123" y="153"/>
                </a:cubicBezTo>
                <a:cubicBezTo>
                  <a:pt x="123" y="153"/>
                  <a:pt x="123" y="153"/>
                  <a:pt x="123" y="153"/>
                </a:cubicBezTo>
                <a:cubicBezTo>
                  <a:pt x="123" y="153"/>
                  <a:pt x="123" y="152"/>
                  <a:pt x="123" y="152"/>
                </a:cubicBezTo>
                <a:cubicBezTo>
                  <a:pt x="123" y="152"/>
                  <a:pt x="123" y="152"/>
                  <a:pt x="123" y="152"/>
                </a:cubicBezTo>
                <a:cubicBezTo>
                  <a:pt x="122" y="152"/>
                  <a:pt x="122" y="152"/>
                  <a:pt x="122" y="152"/>
                </a:cubicBezTo>
                <a:cubicBezTo>
                  <a:pt x="123" y="151"/>
                  <a:pt x="123" y="151"/>
                  <a:pt x="123" y="150"/>
                </a:cubicBezTo>
                <a:cubicBezTo>
                  <a:pt x="123" y="150"/>
                  <a:pt x="123" y="150"/>
                  <a:pt x="123" y="150"/>
                </a:cubicBezTo>
                <a:cubicBezTo>
                  <a:pt x="123" y="150"/>
                  <a:pt x="123" y="150"/>
                  <a:pt x="123" y="150"/>
                </a:cubicBezTo>
                <a:cubicBezTo>
                  <a:pt x="123" y="150"/>
                  <a:pt x="123" y="150"/>
                  <a:pt x="123" y="150"/>
                </a:cubicBezTo>
                <a:cubicBezTo>
                  <a:pt x="123" y="150"/>
                  <a:pt x="123" y="150"/>
                  <a:pt x="123" y="149"/>
                </a:cubicBezTo>
                <a:cubicBezTo>
                  <a:pt x="123" y="149"/>
                  <a:pt x="123" y="149"/>
                  <a:pt x="123" y="149"/>
                </a:cubicBezTo>
                <a:cubicBezTo>
                  <a:pt x="123" y="149"/>
                  <a:pt x="123" y="149"/>
                  <a:pt x="123" y="149"/>
                </a:cubicBezTo>
                <a:cubicBezTo>
                  <a:pt x="123" y="149"/>
                  <a:pt x="123" y="148"/>
                  <a:pt x="124" y="148"/>
                </a:cubicBezTo>
                <a:cubicBezTo>
                  <a:pt x="124" y="148"/>
                  <a:pt x="123" y="148"/>
                  <a:pt x="123" y="148"/>
                </a:cubicBezTo>
                <a:cubicBezTo>
                  <a:pt x="123" y="148"/>
                  <a:pt x="124" y="147"/>
                  <a:pt x="124" y="147"/>
                </a:cubicBezTo>
                <a:cubicBezTo>
                  <a:pt x="124" y="147"/>
                  <a:pt x="123" y="147"/>
                  <a:pt x="123" y="146"/>
                </a:cubicBezTo>
                <a:cubicBezTo>
                  <a:pt x="123" y="146"/>
                  <a:pt x="123" y="146"/>
                  <a:pt x="123" y="146"/>
                </a:cubicBezTo>
                <a:cubicBezTo>
                  <a:pt x="123" y="146"/>
                  <a:pt x="123" y="146"/>
                  <a:pt x="123" y="146"/>
                </a:cubicBezTo>
                <a:cubicBezTo>
                  <a:pt x="123" y="146"/>
                  <a:pt x="123" y="146"/>
                  <a:pt x="123" y="146"/>
                </a:cubicBezTo>
                <a:cubicBezTo>
                  <a:pt x="122" y="146"/>
                  <a:pt x="123" y="146"/>
                  <a:pt x="122" y="145"/>
                </a:cubicBezTo>
                <a:cubicBezTo>
                  <a:pt x="122" y="145"/>
                  <a:pt x="122" y="145"/>
                  <a:pt x="122" y="145"/>
                </a:cubicBezTo>
                <a:cubicBezTo>
                  <a:pt x="122" y="145"/>
                  <a:pt x="122" y="145"/>
                  <a:pt x="122" y="145"/>
                </a:cubicBezTo>
                <a:cubicBezTo>
                  <a:pt x="121" y="145"/>
                  <a:pt x="121" y="145"/>
                  <a:pt x="120" y="145"/>
                </a:cubicBezTo>
                <a:cubicBezTo>
                  <a:pt x="120" y="146"/>
                  <a:pt x="118" y="145"/>
                  <a:pt x="118" y="144"/>
                </a:cubicBezTo>
                <a:cubicBezTo>
                  <a:pt x="118" y="144"/>
                  <a:pt x="118" y="144"/>
                  <a:pt x="118" y="144"/>
                </a:cubicBezTo>
                <a:cubicBezTo>
                  <a:pt x="118" y="144"/>
                  <a:pt x="118" y="144"/>
                  <a:pt x="118" y="144"/>
                </a:cubicBezTo>
                <a:cubicBezTo>
                  <a:pt x="118" y="144"/>
                  <a:pt x="118" y="144"/>
                  <a:pt x="118" y="144"/>
                </a:cubicBezTo>
                <a:cubicBezTo>
                  <a:pt x="118" y="144"/>
                  <a:pt x="118" y="144"/>
                  <a:pt x="118" y="144"/>
                </a:cubicBezTo>
                <a:cubicBezTo>
                  <a:pt x="118" y="143"/>
                  <a:pt x="117" y="143"/>
                  <a:pt x="116" y="143"/>
                </a:cubicBezTo>
                <a:cubicBezTo>
                  <a:pt x="116" y="143"/>
                  <a:pt x="116" y="143"/>
                  <a:pt x="116" y="143"/>
                </a:cubicBezTo>
                <a:cubicBezTo>
                  <a:pt x="115" y="143"/>
                  <a:pt x="114" y="143"/>
                  <a:pt x="114" y="143"/>
                </a:cubicBezTo>
                <a:cubicBezTo>
                  <a:pt x="113" y="143"/>
                  <a:pt x="113" y="144"/>
                  <a:pt x="113" y="144"/>
                </a:cubicBezTo>
                <a:cubicBezTo>
                  <a:pt x="113" y="144"/>
                  <a:pt x="112" y="144"/>
                  <a:pt x="112" y="144"/>
                </a:cubicBezTo>
                <a:cubicBezTo>
                  <a:pt x="111" y="144"/>
                  <a:pt x="110" y="145"/>
                  <a:pt x="110" y="145"/>
                </a:cubicBezTo>
                <a:cubicBezTo>
                  <a:pt x="109" y="145"/>
                  <a:pt x="109" y="144"/>
                  <a:pt x="108" y="144"/>
                </a:cubicBezTo>
                <a:cubicBezTo>
                  <a:pt x="108" y="144"/>
                  <a:pt x="108" y="144"/>
                  <a:pt x="108" y="145"/>
                </a:cubicBezTo>
                <a:cubicBezTo>
                  <a:pt x="108" y="145"/>
                  <a:pt x="108" y="144"/>
                  <a:pt x="107" y="144"/>
                </a:cubicBezTo>
                <a:cubicBezTo>
                  <a:pt x="107" y="144"/>
                  <a:pt x="106" y="144"/>
                  <a:pt x="106" y="144"/>
                </a:cubicBezTo>
                <a:cubicBezTo>
                  <a:pt x="105" y="145"/>
                  <a:pt x="105" y="145"/>
                  <a:pt x="105" y="145"/>
                </a:cubicBezTo>
                <a:cubicBezTo>
                  <a:pt x="104" y="145"/>
                  <a:pt x="104" y="145"/>
                  <a:pt x="103" y="145"/>
                </a:cubicBezTo>
                <a:cubicBezTo>
                  <a:pt x="103" y="146"/>
                  <a:pt x="102" y="145"/>
                  <a:pt x="102" y="145"/>
                </a:cubicBezTo>
                <a:cubicBezTo>
                  <a:pt x="101" y="144"/>
                  <a:pt x="101" y="144"/>
                  <a:pt x="100" y="143"/>
                </a:cubicBezTo>
                <a:cubicBezTo>
                  <a:pt x="100" y="143"/>
                  <a:pt x="99" y="143"/>
                  <a:pt x="99" y="143"/>
                </a:cubicBezTo>
                <a:cubicBezTo>
                  <a:pt x="98" y="143"/>
                  <a:pt x="98" y="142"/>
                  <a:pt x="98" y="142"/>
                </a:cubicBezTo>
                <a:cubicBezTo>
                  <a:pt x="98" y="142"/>
                  <a:pt x="98" y="142"/>
                  <a:pt x="98" y="142"/>
                </a:cubicBezTo>
                <a:cubicBezTo>
                  <a:pt x="97" y="141"/>
                  <a:pt x="97" y="141"/>
                  <a:pt x="97" y="141"/>
                </a:cubicBezTo>
                <a:cubicBezTo>
                  <a:pt x="97" y="141"/>
                  <a:pt x="97" y="141"/>
                  <a:pt x="97" y="141"/>
                </a:cubicBezTo>
                <a:cubicBezTo>
                  <a:pt x="97" y="141"/>
                  <a:pt x="97" y="141"/>
                  <a:pt x="97" y="141"/>
                </a:cubicBezTo>
                <a:cubicBezTo>
                  <a:pt x="97" y="140"/>
                  <a:pt x="97" y="140"/>
                  <a:pt x="97" y="140"/>
                </a:cubicBezTo>
                <a:cubicBezTo>
                  <a:pt x="97" y="140"/>
                  <a:pt x="97" y="140"/>
                  <a:pt x="97" y="140"/>
                </a:cubicBezTo>
                <a:cubicBezTo>
                  <a:pt x="97" y="140"/>
                  <a:pt x="97" y="140"/>
                  <a:pt x="97" y="140"/>
                </a:cubicBezTo>
                <a:cubicBezTo>
                  <a:pt x="97" y="140"/>
                  <a:pt x="96" y="140"/>
                  <a:pt x="96" y="139"/>
                </a:cubicBezTo>
                <a:cubicBezTo>
                  <a:pt x="96" y="139"/>
                  <a:pt x="96" y="139"/>
                  <a:pt x="96" y="139"/>
                </a:cubicBezTo>
                <a:cubicBezTo>
                  <a:pt x="96" y="139"/>
                  <a:pt x="95" y="139"/>
                  <a:pt x="95" y="138"/>
                </a:cubicBezTo>
                <a:cubicBezTo>
                  <a:pt x="95" y="138"/>
                  <a:pt x="95" y="138"/>
                  <a:pt x="95" y="138"/>
                </a:cubicBezTo>
                <a:cubicBezTo>
                  <a:pt x="95" y="138"/>
                  <a:pt x="95" y="138"/>
                  <a:pt x="94" y="138"/>
                </a:cubicBezTo>
                <a:cubicBezTo>
                  <a:pt x="94" y="138"/>
                  <a:pt x="94" y="138"/>
                  <a:pt x="94" y="138"/>
                </a:cubicBezTo>
                <a:cubicBezTo>
                  <a:pt x="94" y="137"/>
                  <a:pt x="94" y="137"/>
                  <a:pt x="94" y="137"/>
                </a:cubicBezTo>
                <a:cubicBezTo>
                  <a:pt x="94" y="137"/>
                  <a:pt x="94" y="137"/>
                  <a:pt x="94" y="137"/>
                </a:cubicBezTo>
                <a:cubicBezTo>
                  <a:pt x="94" y="136"/>
                  <a:pt x="94" y="137"/>
                  <a:pt x="93" y="137"/>
                </a:cubicBezTo>
                <a:cubicBezTo>
                  <a:pt x="93" y="137"/>
                  <a:pt x="93" y="136"/>
                  <a:pt x="93" y="136"/>
                </a:cubicBezTo>
                <a:cubicBezTo>
                  <a:pt x="93" y="136"/>
                  <a:pt x="93" y="136"/>
                  <a:pt x="93" y="136"/>
                </a:cubicBezTo>
                <a:cubicBezTo>
                  <a:pt x="93" y="136"/>
                  <a:pt x="93" y="136"/>
                  <a:pt x="92" y="136"/>
                </a:cubicBezTo>
                <a:cubicBezTo>
                  <a:pt x="92" y="135"/>
                  <a:pt x="92" y="135"/>
                  <a:pt x="92" y="135"/>
                </a:cubicBezTo>
                <a:cubicBezTo>
                  <a:pt x="93" y="135"/>
                  <a:pt x="93" y="135"/>
                  <a:pt x="93" y="135"/>
                </a:cubicBezTo>
                <a:cubicBezTo>
                  <a:pt x="93" y="135"/>
                  <a:pt x="93" y="134"/>
                  <a:pt x="93" y="134"/>
                </a:cubicBezTo>
                <a:cubicBezTo>
                  <a:pt x="92" y="134"/>
                  <a:pt x="92" y="133"/>
                  <a:pt x="92" y="133"/>
                </a:cubicBezTo>
                <a:cubicBezTo>
                  <a:pt x="92" y="133"/>
                  <a:pt x="92" y="133"/>
                  <a:pt x="92" y="133"/>
                </a:cubicBezTo>
                <a:cubicBezTo>
                  <a:pt x="92" y="133"/>
                  <a:pt x="93" y="132"/>
                  <a:pt x="93" y="132"/>
                </a:cubicBezTo>
                <a:cubicBezTo>
                  <a:pt x="93" y="131"/>
                  <a:pt x="93" y="131"/>
                  <a:pt x="93" y="131"/>
                </a:cubicBezTo>
                <a:cubicBezTo>
                  <a:pt x="93" y="130"/>
                  <a:pt x="94" y="128"/>
                  <a:pt x="93" y="128"/>
                </a:cubicBezTo>
                <a:cubicBezTo>
                  <a:pt x="93" y="127"/>
                  <a:pt x="93" y="126"/>
                  <a:pt x="92" y="126"/>
                </a:cubicBezTo>
                <a:cubicBezTo>
                  <a:pt x="92" y="126"/>
                  <a:pt x="92" y="126"/>
                  <a:pt x="92" y="126"/>
                </a:cubicBezTo>
                <a:cubicBezTo>
                  <a:pt x="92" y="125"/>
                  <a:pt x="92" y="125"/>
                  <a:pt x="92" y="124"/>
                </a:cubicBezTo>
                <a:cubicBezTo>
                  <a:pt x="93" y="124"/>
                  <a:pt x="93" y="124"/>
                  <a:pt x="93" y="124"/>
                </a:cubicBezTo>
                <a:cubicBezTo>
                  <a:pt x="93" y="123"/>
                  <a:pt x="93" y="123"/>
                  <a:pt x="94" y="122"/>
                </a:cubicBezTo>
                <a:cubicBezTo>
                  <a:pt x="94" y="122"/>
                  <a:pt x="94" y="121"/>
                  <a:pt x="95" y="121"/>
                </a:cubicBezTo>
                <a:cubicBezTo>
                  <a:pt x="95" y="121"/>
                  <a:pt x="95" y="121"/>
                  <a:pt x="95" y="121"/>
                </a:cubicBezTo>
                <a:cubicBezTo>
                  <a:pt x="95" y="120"/>
                  <a:pt x="95" y="120"/>
                  <a:pt x="95" y="119"/>
                </a:cubicBezTo>
                <a:cubicBezTo>
                  <a:pt x="95" y="119"/>
                  <a:pt x="96" y="119"/>
                  <a:pt x="96" y="119"/>
                </a:cubicBezTo>
                <a:cubicBezTo>
                  <a:pt x="96" y="118"/>
                  <a:pt x="96" y="117"/>
                  <a:pt x="97" y="117"/>
                </a:cubicBezTo>
                <a:cubicBezTo>
                  <a:pt x="97" y="117"/>
                  <a:pt x="98" y="117"/>
                  <a:pt x="98" y="117"/>
                </a:cubicBezTo>
                <a:cubicBezTo>
                  <a:pt x="99" y="117"/>
                  <a:pt x="100" y="115"/>
                  <a:pt x="100" y="115"/>
                </a:cubicBezTo>
                <a:cubicBezTo>
                  <a:pt x="101" y="114"/>
                  <a:pt x="100" y="114"/>
                  <a:pt x="100" y="113"/>
                </a:cubicBezTo>
                <a:moveTo>
                  <a:pt x="95" y="62"/>
                </a:moveTo>
                <a:cubicBezTo>
                  <a:pt x="95" y="62"/>
                  <a:pt x="95" y="62"/>
                  <a:pt x="95" y="62"/>
                </a:cubicBezTo>
                <a:cubicBezTo>
                  <a:pt x="95" y="63"/>
                  <a:pt x="95" y="63"/>
                  <a:pt x="94" y="63"/>
                </a:cubicBezTo>
                <a:cubicBezTo>
                  <a:pt x="94" y="63"/>
                  <a:pt x="93" y="63"/>
                  <a:pt x="93" y="64"/>
                </a:cubicBezTo>
                <a:cubicBezTo>
                  <a:pt x="92" y="64"/>
                  <a:pt x="92" y="64"/>
                  <a:pt x="92" y="64"/>
                </a:cubicBezTo>
                <a:cubicBezTo>
                  <a:pt x="91" y="64"/>
                  <a:pt x="91" y="65"/>
                  <a:pt x="90" y="65"/>
                </a:cubicBezTo>
                <a:cubicBezTo>
                  <a:pt x="90" y="64"/>
                  <a:pt x="89" y="64"/>
                  <a:pt x="89" y="64"/>
                </a:cubicBezTo>
                <a:cubicBezTo>
                  <a:pt x="89" y="64"/>
                  <a:pt x="88" y="64"/>
                  <a:pt x="88" y="64"/>
                </a:cubicBezTo>
                <a:cubicBezTo>
                  <a:pt x="88" y="64"/>
                  <a:pt x="86" y="64"/>
                  <a:pt x="86" y="64"/>
                </a:cubicBezTo>
                <a:cubicBezTo>
                  <a:pt x="86" y="63"/>
                  <a:pt x="87" y="63"/>
                  <a:pt x="87" y="63"/>
                </a:cubicBezTo>
                <a:cubicBezTo>
                  <a:pt x="86" y="63"/>
                  <a:pt x="86" y="62"/>
                  <a:pt x="86" y="62"/>
                </a:cubicBezTo>
                <a:cubicBezTo>
                  <a:pt x="86" y="62"/>
                  <a:pt x="85" y="62"/>
                  <a:pt x="85" y="62"/>
                </a:cubicBezTo>
                <a:cubicBezTo>
                  <a:pt x="84" y="62"/>
                  <a:pt x="84" y="62"/>
                  <a:pt x="84" y="62"/>
                </a:cubicBezTo>
                <a:cubicBezTo>
                  <a:pt x="84" y="62"/>
                  <a:pt x="84" y="62"/>
                  <a:pt x="84" y="62"/>
                </a:cubicBezTo>
                <a:cubicBezTo>
                  <a:pt x="85" y="62"/>
                  <a:pt x="86" y="62"/>
                  <a:pt x="87" y="61"/>
                </a:cubicBezTo>
                <a:cubicBezTo>
                  <a:pt x="87" y="61"/>
                  <a:pt x="87" y="61"/>
                  <a:pt x="87" y="61"/>
                </a:cubicBezTo>
                <a:cubicBezTo>
                  <a:pt x="87" y="61"/>
                  <a:pt x="87" y="61"/>
                  <a:pt x="87" y="61"/>
                </a:cubicBezTo>
                <a:cubicBezTo>
                  <a:pt x="86" y="61"/>
                  <a:pt x="86" y="61"/>
                  <a:pt x="86" y="60"/>
                </a:cubicBezTo>
                <a:cubicBezTo>
                  <a:pt x="85" y="60"/>
                  <a:pt x="84" y="61"/>
                  <a:pt x="84" y="60"/>
                </a:cubicBezTo>
                <a:cubicBezTo>
                  <a:pt x="84" y="60"/>
                  <a:pt x="84" y="60"/>
                  <a:pt x="84" y="60"/>
                </a:cubicBezTo>
                <a:cubicBezTo>
                  <a:pt x="84" y="60"/>
                  <a:pt x="85" y="60"/>
                  <a:pt x="85" y="60"/>
                </a:cubicBezTo>
                <a:cubicBezTo>
                  <a:pt x="85" y="60"/>
                  <a:pt x="85" y="60"/>
                  <a:pt x="85" y="60"/>
                </a:cubicBezTo>
                <a:cubicBezTo>
                  <a:pt x="85" y="60"/>
                  <a:pt x="85" y="60"/>
                  <a:pt x="84" y="60"/>
                </a:cubicBezTo>
                <a:cubicBezTo>
                  <a:pt x="85" y="59"/>
                  <a:pt x="85" y="60"/>
                  <a:pt x="86" y="59"/>
                </a:cubicBezTo>
                <a:cubicBezTo>
                  <a:pt x="86" y="59"/>
                  <a:pt x="86" y="59"/>
                  <a:pt x="86" y="59"/>
                </a:cubicBezTo>
                <a:cubicBezTo>
                  <a:pt x="86" y="59"/>
                  <a:pt x="86" y="59"/>
                  <a:pt x="85" y="59"/>
                </a:cubicBezTo>
                <a:cubicBezTo>
                  <a:pt x="85" y="59"/>
                  <a:pt x="85" y="59"/>
                  <a:pt x="85" y="59"/>
                </a:cubicBezTo>
                <a:cubicBezTo>
                  <a:pt x="85" y="59"/>
                  <a:pt x="86" y="59"/>
                  <a:pt x="86" y="59"/>
                </a:cubicBezTo>
                <a:cubicBezTo>
                  <a:pt x="86" y="59"/>
                  <a:pt x="87" y="59"/>
                  <a:pt x="87" y="60"/>
                </a:cubicBezTo>
                <a:cubicBezTo>
                  <a:pt x="87" y="60"/>
                  <a:pt x="87" y="60"/>
                  <a:pt x="87" y="60"/>
                </a:cubicBezTo>
                <a:cubicBezTo>
                  <a:pt x="87" y="61"/>
                  <a:pt x="87" y="61"/>
                  <a:pt x="87" y="61"/>
                </a:cubicBezTo>
                <a:cubicBezTo>
                  <a:pt x="88" y="61"/>
                  <a:pt x="88" y="61"/>
                  <a:pt x="88" y="61"/>
                </a:cubicBezTo>
                <a:cubicBezTo>
                  <a:pt x="88" y="60"/>
                  <a:pt x="88" y="60"/>
                  <a:pt x="88" y="60"/>
                </a:cubicBezTo>
                <a:cubicBezTo>
                  <a:pt x="88" y="60"/>
                  <a:pt x="88" y="60"/>
                  <a:pt x="88" y="59"/>
                </a:cubicBezTo>
                <a:cubicBezTo>
                  <a:pt x="89" y="59"/>
                  <a:pt x="89" y="59"/>
                  <a:pt x="89" y="59"/>
                </a:cubicBezTo>
                <a:cubicBezTo>
                  <a:pt x="89" y="59"/>
                  <a:pt x="89" y="59"/>
                  <a:pt x="89" y="59"/>
                </a:cubicBezTo>
                <a:cubicBezTo>
                  <a:pt x="89" y="60"/>
                  <a:pt x="89" y="60"/>
                  <a:pt x="89" y="60"/>
                </a:cubicBezTo>
                <a:cubicBezTo>
                  <a:pt x="90" y="60"/>
                  <a:pt x="90" y="60"/>
                  <a:pt x="90" y="60"/>
                </a:cubicBezTo>
                <a:cubicBezTo>
                  <a:pt x="90" y="60"/>
                  <a:pt x="90" y="60"/>
                  <a:pt x="90" y="60"/>
                </a:cubicBezTo>
                <a:cubicBezTo>
                  <a:pt x="90" y="60"/>
                  <a:pt x="90" y="60"/>
                  <a:pt x="90" y="60"/>
                </a:cubicBezTo>
                <a:cubicBezTo>
                  <a:pt x="90" y="59"/>
                  <a:pt x="90" y="59"/>
                  <a:pt x="90" y="59"/>
                </a:cubicBezTo>
                <a:cubicBezTo>
                  <a:pt x="90" y="60"/>
                  <a:pt x="91" y="60"/>
                  <a:pt x="91" y="60"/>
                </a:cubicBezTo>
                <a:cubicBezTo>
                  <a:pt x="91" y="60"/>
                  <a:pt x="91" y="60"/>
                  <a:pt x="91" y="59"/>
                </a:cubicBezTo>
                <a:cubicBezTo>
                  <a:pt x="92" y="59"/>
                  <a:pt x="92" y="60"/>
                  <a:pt x="93" y="59"/>
                </a:cubicBezTo>
                <a:cubicBezTo>
                  <a:pt x="93" y="59"/>
                  <a:pt x="93" y="59"/>
                  <a:pt x="93" y="59"/>
                </a:cubicBezTo>
                <a:cubicBezTo>
                  <a:pt x="93" y="59"/>
                  <a:pt x="93" y="59"/>
                  <a:pt x="94" y="59"/>
                </a:cubicBezTo>
                <a:cubicBezTo>
                  <a:pt x="94" y="59"/>
                  <a:pt x="94" y="59"/>
                  <a:pt x="95" y="59"/>
                </a:cubicBezTo>
                <a:cubicBezTo>
                  <a:pt x="95" y="59"/>
                  <a:pt x="95" y="60"/>
                  <a:pt x="95" y="60"/>
                </a:cubicBezTo>
                <a:cubicBezTo>
                  <a:pt x="95" y="60"/>
                  <a:pt x="95" y="60"/>
                  <a:pt x="95" y="60"/>
                </a:cubicBezTo>
                <a:cubicBezTo>
                  <a:pt x="95" y="60"/>
                  <a:pt x="95" y="60"/>
                  <a:pt x="95" y="60"/>
                </a:cubicBezTo>
                <a:cubicBezTo>
                  <a:pt x="95" y="60"/>
                  <a:pt x="96" y="60"/>
                  <a:pt x="96" y="60"/>
                </a:cubicBezTo>
                <a:cubicBezTo>
                  <a:pt x="96" y="61"/>
                  <a:pt x="96" y="62"/>
                  <a:pt x="96" y="62"/>
                </a:cubicBezTo>
                <a:cubicBezTo>
                  <a:pt x="96" y="62"/>
                  <a:pt x="96" y="62"/>
                  <a:pt x="95" y="62"/>
                </a:cubicBezTo>
                <a:moveTo>
                  <a:pt x="122" y="146"/>
                </a:moveTo>
                <a:cubicBezTo>
                  <a:pt x="122" y="147"/>
                  <a:pt x="122" y="147"/>
                  <a:pt x="122" y="147"/>
                </a:cubicBezTo>
                <a:cubicBezTo>
                  <a:pt x="122" y="147"/>
                  <a:pt x="122" y="147"/>
                  <a:pt x="122" y="147"/>
                </a:cubicBezTo>
                <a:cubicBezTo>
                  <a:pt x="122" y="147"/>
                  <a:pt x="122" y="147"/>
                  <a:pt x="122" y="147"/>
                </a:cubicBezTo>
                <a:cubicBezTo>
                  <a:pt x="122" y="147"/>
                  <a:pt x="122" y="146"/>
                  <a:pt x="122" y="146"/>
                </a:cubicBezTo>
                <a:cubicBezTo>
                  <a:pt x="122" y="146"/>
                  <a:pt x="122" y="146"/>
                  <a:pt x="122" y="146"/>
                </a:cubicBezTo>
                <a:moveTo>
                  <a:pt x="163" y="176"/>
                </a:moveTo>
                <a:cubicBezTo>
                  <a:pt x="163" y="176"/>
                  <a:pt x="163" y="176"/>
                  <a:pt x="163" y="176"/>
                </a:cubicBezTo>
                <a:cubicBezTo>
                  <a:pt x="163" y="176"/>
                  <a:pt x="164" y="174"/>
                  <a:pt x="164" y="174"/>
                </a:cubicBezTo>
                <a:cubicBezTo>
                  <a:pt x="164" y="173"/>
                  <a:pt x="164" y="173"/>
                  <a:pt x="164" y="173"/>
                </a:cubicBezTo>
                <a:cubicBezTo>
                  <a:pt x="164" y="173"/>
                  <a:pt x="164" y="173"/>
                  <a:pt x="164" y="173"/>
                </a:cubicBezTo>
                <a:cubicBezTo>
                  <a:pt x="164" y="172"/>
                  <a:pt x="163" y="172"/>
                  <a:pt x="163" y="171"/>
                </a:cubicBezTo>
                <a:cubicBezTo>
                  <a:pt x="164" y="171"/>
                  <a:pt x="164" y="170"/>
                  <a:pt x="164" y="170"/>
                </a:cubicBezTo>
                <a:cubicBezTo>
                  <a:pt x="164" y="170"/>
                  <a:pt x="164" y="170"/>
                  <a:pt x="164" y="170"/>
                </a:cubicBezTo>
                <a:cubicBezTo>
                  <a:pt x="165" y="170"/>
                  <a:pt x="165" y="169"/>
                  <a:pt x="165" y="169"/>
                </a:cubicBezTo>
                <a:cubicBezTo>
                  <a:pt x="165" y="169"/>
                  <a:pt x="165" y="170"/>
                  <a:pt x="165" y="169"/>
                </a:cubicBezTo>
                <a:cubicBezTo>
                  <a:pt x="165" y="169"/>
                  <a:pt x="165" y="169"/>
                  <a:pt x="165" y="169"/>
                </a:cubicBezTo>
                <a:cubicBezTo>
                  <a:pt x="166" y="169"/>
                  <a:pt x="166" y="169"/>
                  <a:pt x="166" y="169"/>
                </a:cubicBezTo>
                <a:cubicBezTo>
                  <a:pt x="166" y="169"/>
                  <a:pt x="166" y="169"/>
                  <a:pt x="166" y="169"/>
                </a:cubicBezTo>
                <a:cubicBezTo>
                  <a:pt x="166" y="169"/>
                  <a:pt x="167" y="169"/>
                  <a:pt x="167" y="169"/>
                </a:cubicBezTo>
                <a:cubicBezTo>
                  <a:pt x="167" y="169"/>
                  <a:pt x="167" y="169"/>
                  <a:pt x="167" y="169"/>
                </a:cubicBezTo>
                <a:cubicBezTo>
                  <a:pt x="167" y="169"/>
                  <a:pt x="167" y="169"/>
                  <a:pt x="167" y="169"/>
                </a:cubicBezTo>
                <a:cubicBezTo>
                  <a:pt x="167" y="168"/>
                  <a:pt x="167" y="168"/>
                  <a:pt x="167" y="168"/>
                </a:cubicBezTo>
                <a:cubicBezTo>
                  <a:pt x="167" y="168"/>
                  <a:pt x="167" y="168"/>
                  <a:pt x="167" y="168"/>
                </a:cubicBezTo>
                <a:cubicBezTo>
                  <a:pt x="167" y="168"/>
                  <a:pt x="167" y="168"/>
                  <a:pt x="167" y="168"/>
                </a:cubicBezTo>
                <a:cubicBezTo>
                  <a:pt x="167" y="168"/>
                  <a:pt x="167" y="168"/>
                  <a:pt x="168" y="168"/>
                </a:cubicBezTo>
                <a:cubicBezTo>
                  <a:pt x="168" y="168"/>
                  <a:pt x="168" y="168"/>
                  <a:pt x="168" y="168"/>
                </a:cubicBezTo>
                <a:cubicBezTo>
                  <a:pt x="168" y="168"/>
                  <a:pt x="168" y="168"/>
                  <a:pt x="168" y="167"/>
                </a:cubicBezTo>
                <a:cubicBezTo>
                  <a:pt x="168" y="167"/>
                  <a:pt x="168" y="167"/>
                  <a:pt x="168" y="167"/>
                </a:cubicBezTo>
                <a:cubicBezTo>
                  <a:pt x="168" y="167"/>
                  <a:pt x="168" y="167"/>
                  <a:pt x="168" y="167"/>
                </a:cubicBezTo>
                <a:cubicBezTo>
                  <a:pt x="168" y="167"/>
                  <a:pt x="168" y="167"/>
                  <a:pt x="168" y="167"/>
                </a:cubicBezTo>
                <a:cubicBezTo>
                  <a:pt x="168" y="167"/>
                  <a:pt x="168" y="167"/>
                  <a:pt x="168" y="166"/>
                </a:cubicBezTo>
                <a:cubicBezTo>
                  <a:pt x="168" y="166"/>
                  <a:pt x="168" y="166"/>
                  <a:pt x="168" y="166"/>
                </a:cubicBezTo>
                <a:cubicBezTo>
                  <a:pt x="168" y="167"/>
                  <a:pt x="168" y="167"/>
                  <a:pt x="168" y="167"/>
                </a:cubicBezTo>
                <a:cubicBezTo>
                  <a:pt x="169" y="167"/>
                  <a:pt x="169" y="167"/>
                  <a:pt x="169" y="166"/>
                </a:cubicBezTo>
                <a:cubicBezTo>
                  <a:pt x="169" y="166"/>
                  <a:pt x="169" y="166"/>
                  <a:pt x="169" y="165"/>
                </a:cubicBezTo>
                <a:cubicBezTo>
                  <a:pt x="169" y="165"/>
                  <a:pt x="169" y="165"/>
                  <a:pt x="170" y="165"/>
                </a:cubicBezTo>
                <a:cubicBezTo>
                  <a:pt x="170" y="165"/>
                  <a:pt x="170" y="165"/>
                  <a:pt x="170" y="166"/>
                </a:cubicBezTo>
                <a:cubicBezTo>
                  <a:pt x="171" y="166"/>
                  <a:pt x="170" y="167"/>
                  <a:pt x="171" y="168"/>
                </a:cubicBezTo>
                <a:cubicBezTo>
                  <a:pt x="171" y="168"/>
                  <a:pt x="171" y="168"/>
                  <a:pt x="171" y="169"/>
                </a:cubicBezTo>
                <a:cubicBezTo>
                  <a:pt x="171" y="169"/>
                  <a:pt x="171" y="169"/>
                  <a:pt x="171" y="169"/>
                </a:cubicBezTo>
                <a:cubicBezTo>
                  <a:pt x="170" y="169"/>
                  <a:pt x="170" y="169"/>
                  <a:pt x="170" y="169"/>
                </a:cubicBezTo>
                <a:cubicBezTo>
                  <a:pt x="170" y="169"/>
                  <a:pt x="170" y="169"/>
                  <a:pt x="170" y="169"/>
                </a:cubicBezTo>
                <a:cubicBezTo>
                  <a:pt x="170" y="169"/>
                  <a:pt x="170" y="169"/>
                  <a:pt x="170" y="169"/>
                </a:cubicBezTo>
                <a:cubicBezTo>
                  <a:pt x="170" y="169"/>
                  <a:pt x="170" y="170"/>
                  <a:pt x="170" y="170"/>
                </a:cubicBezTo>
                <a:cubicBezTo>
                  <a:pt x="170" y="170"/>
                  <a:pt x="170" y="170"/>
                  <a:pt x="170" y="171"/>
                </a:cubicBezTo>
                <a:cubicBezTo>
                  <a:pt x="170" y="171"/>
                  <a:pt x="170" y="172"/>
                  <a:pt x="170" y="172"/>
                </a:cubicBezTo>
                <a:cubicBezTo>
                  <a:pt x="169" y="174"/>
                  <a:pt x="168" y="176"/>
                  <a:pt x="168" y="178"/>
                </a:cubicBezTo>
                <a:cubicBezTo>
                  <a:pt x="168" y="179"/>
                  <a:pt x="167" y="180"/>
                  <a:pt x="167" y="181"/>
                </a:cubicBezTo>
                <a:cubicBezTo>
                  <a:pt x="167" y="181"/>
                  <a:pt x="166" y="181"/>
                  <a:pt x="166" y="181"/>
                </a:cubicBezTo>
                <a:cubicBezTo>
                  <a:pt x="165" y="181"/>
                  <a:pt x="165" y="181"/>
                  <a:pt x="165" y="181"/>
                </a:cubicBezTo>
                <a:cubicBezTo>
                  <a:pt x="164" y="181"/>
                  <a:pt x="164" y="181"/>
                  <a:pt x="163" y="180"/>
                </a:cubicBezTo>
                <a:cubicBezTo>
                  <a:pt x="163" y="180"/>
                  <a:pt x="163" y="180"/>
                  <a:pt x="163" y="180"/>
                </a:cubicBezTo>
                <a:cubicBezTo>
                  <a:pt x="163" y="180"/>
                  <a:pt x="163" y="179"/>
                  <a:pt x="163" y="179"/>
                </a:cubicBezTo>
                <a:cubicBezTo>
                  <a:pt x="163" y="179"/>
                  <a:pt x="163" y="179"/>
                  <a:pt x="163" y="178"/>
                </a:cubicBezTo>
                <a:cubicBezTo>
                  <a:pt x="163" y="178"/>
                  <a:pt x="163" y="178"/>
                  <a:pt x="163" y="177"/>
                </a:cubicBezTo>
                <a:cubicBezTo>
                  <a:pt x="162" y="177"/>
                  <a:pt x="163" y="176"/>
                  <a:pt x="163" y="176"/>
                </a:cubicBezTo>
                <a:moveTo>
                  <a:pt x="152" y="108"/>
                </a:moveTo>
                <a:cubicBezTo>
                  <a:pt x="151" y="108"/>
                  <a:pt x="151" y="108"/>
                  <a:pt x="151" y="108"/>
                </a:cubicBezTo>
                <a:cubicBezTo>
                  <a:pt x="151" y="108"/>
                  <a:pt x="151" y="108"/>
                  <a:pt x="150" y="108"/>
                </a:cubicBezTo>
                <a:cubicBezTo>
                  <a:pt x="150" y="108"/>
                  <a:pt x="150" y="108"/>
                  <a:pt x="150" y="108"/>
                </a:cubicBezTo>
                <a:cubicBezTo>
                  <a:pt x="150" y="108"/>
                  <a:pt x="150" y="108"/>
                  <a:pt x="150" y="108"/>
                </a:cubicBezTo>
                <a:cubicBezTo>
                  <a:pt x="150" y="108"/>
                  <a:pt x="150" y="108"/>
                  <a:pt x="150" y="108"/>
                </a:cubicBezTo>
                <a:cubicBezTo>
                  <a:pt x="150" y="108"/>
                  <a:pt x="150" y="107"/>
                  <a:pt x="150" y="107"/>
                </a:cubicBezTo>
                <a:cubicBezTo>
                  <a:pt x="151" y="107"/>
                  <a:pt x="151" y="107"/>
                  <a:pt x="151" y="107"/>
                </a:cubicBezTo>
                <a:cubicBezTo>
                  <a:pt x="151" y="107"/>
                  <a:pt x="152" y="107"/>
                  <a:pt x="152" y="107"/>
                </a:cubicBezTo>
                <a:cubicBezTo>
                  <a:pt x="152" y="107"/>
                  <a:pt x="152" y="107"/>
                  <a:pt x="152" y="108"/>
                </a:cubicBezTo>
                <a:cubicBezTo>
                  <a:pt x="152" y="108"/>
                  <a:pt x="152" y="108"/>
                  <a:pt x="152" y="108"/>
                </a:cubicBezTo>
                <a:moveTo>
                  <a:pt x="141" y="108"/>
                </a:moveTo>
                <a:cubicBezTo>
                  <a:pt x="141" y="108"/>
                  <a:pt x="141" y="108"/>
                  <a:pt x="141" y="108"/>
                </a:cubicBezTo>
                <a:cubicBezTo>
                  <a:pt x="140" y="108"/>
                  <a:pt x="140" y="108"/>
                  <a:pt x="139" y="108"/>
                </a:cubicBezTo>
                <a:cubicBezTo>
                  <a:pt x="139" y="107"/>
                  <a:pt x="139" y="107"/>
                  <a:pt x="140" y="107"/>
                </a:cubicBezTo>
                <a:cubicBezTo>
                  <a:pt x="140" y="107"/>
                  <a:pt x="140" y="107"/>
                  <a:pt x="140" y="107"/>
                </a:cubicBezTo>
                <a:cubicBezTo>
                  <a:pt x="140" y="107"/>
                  <a:pt x="140" y="107"/>
                  <a:pt x="140" y="107"/>
                </a:cubicBezTo>
                <a:cubicBezTo>
                  <a:pt x="140" y="107"/>
                  <a:pt x="140" y="107"/>
                  <a:pt x="140" y="107"/>
                </a:cubicBezTo>
                <a:cubicBezTo>
                  <a:pt x="140" y="107"/>
                  <a:pt x="140" y="107"/>
                  <a:pt x="140" y="107"/>
                </a:cubicBezTo>
                <a:cubicBezTo>
                  <a:pt x="140" y="107"/>
                  <a:pt x="140" y="107"/>
                  <a:pt x="140" y="107"/>
                </a:cubicBezTo>
                <a:cubicBezTo>
                  <a:pt x="140" y="107"/>
                  <a:pt x="140" y="107"/>
                  <a:pt x="140" y="107"/>
                </a:cubicBezTo>
                <a:cubicBezTo>
                  <a:pt x="140" y="107"/>
                  <a:pt x="140" y="107"/>
                  <a:pt x="140" y="107"/>
                </a:cubicBezTo>
                <a:cubicBezTo>
                  <a:pt x="140" y="107"/>
                  <a:pt x="140" y="107"/>
                  <a:pt x="140" y="107"/>
                </a:cubicBezTo>
                <a:cubicBezTo>
                  <a:pt x="141" y="107"/>
                  <a:pt x="141" y="107"/>
                  <a:pt x="141" y="107"/>
                </a:cubicBezTo>
                <a:cubicBezTo>
                  <a:pt x="141" y="108"/>
                  <a:pt x="142" y="108"/>
                  <a:pt x="142" y="108"/>
                </a:cubicBezTo>
                <a:cubicBezTo>
                  <a:pt x="142" y="108"/>
                  <a:pt x="142" y="108"/>
                  <a:pt x="142" y="108"/>
                </a:cubicBezTo>
                <a:cubicBezTo>
                  <a:pt x="142" y="108"/>
                  <a:pt x="142" y="108"/>
                  <a:pt x="142" y="108"/>
                </a:cubicBezTo>
                <a:cubicBezTo>
                  <a:pt x="142" y="108"/>
                  <a:pt x="142" y="108"/>
                  <a:pt x="142" y="108"/>
                </a:cubicBezTo>
                <a:cubicBezTo>
                  <a:pt x="142" y="108"/>
                  <a:pt x="143" y="108"/>
                  <a:pt x="143" y="108"/>
                </a:cubicBezTo>
                <a:cubicBezTo>
                  <a:pt x="143" y="108"/>
                  <a:pt x="143" y="108"/>
                  <a:pt x="143" y="108"/>
                </a:cubicBezTo>
                <a:cubicBezTo>
                  <a:pt x="142" y="108"/>
                  <a:pt x="141" y="108"/>
                  <a:pt x="141" y="108"/>
                </a:cubicBezTo>
                <a:moveTo>
                  <a:pt x="130" y="105"/>
                </a:moveTo>
                <a:cubicBezTo>
                  <a:pt x="130" y="105"/>
                  <a:pt x="130" y="106"/>
                  <a:pt x="129" y="106"/>
                </a:cubicBezTo>
                <a:cubicBezTo>
                  <a:pt x="129" y="105"/>
                  <a:pt x="128" y="105"/>
                  <a:pt x="127" y="105"/>
                </a:cubicBezTo>
                <a:cubicBezTo>
                  <a:pt x="127" y="105"/>
                  <a:pt x="127" y="105"/>
                  <a:pt x="127" y="104"/>
                </a:cubicBezTo>
                <a:cubicBezTo>
                  <a:pt x="127" y="104"/>
                  <a:pt x="127" y="104"/>
                  <a:pt x="128" y="104"/>
                </a:cubicBezTo>
                <a:cubicBezTo>
                  <a:pt x="128" y="104"/>
                  <a:pt x="129" y="104"/>
                  <a:pt x="129" y="104"/>
                </a:cubicBezTo>
                <a:cubicBezTo>
                  <a:pt x="130" y="104"/>
                  <a:pt x="130" y="104"/>
                  <a:pt x="130" y="104"/>
                </a:cubicBezTo>
                <a:cubicBezTo>
                  <a:pt x="130" y="104"/>
                  <a:pt x="130" y="104"/>
                  <a:pt x="130" y="104"/>
                </a:cubicBezTo>
                <a:cubicBezTo>
                  <a:pt x="130" y="104"/>
                  <a:pt x="130" y="105"/>
                  <a:pt x="130" y="105"/>
                </a:cubicBezTo>
                <a:cubicBezTo>
                  <a:pt x="130" y="105"/>
                  <a:pt x="130" y="105"/>
                  <a:pt x="130" y="105"/>
                </a:cubicBezTo>
                <a:moveTo>
                  <a:pt x="123" y="102"/>
                </a:moveTo>
                <a:cubicBezTo>
                  <a:pt x="123" y="102"/>
                  <a:pt x="123" y="102"/>
                  <a:pt x="123" y="102"/>
                </a:cubicBezTo>
                <a:cubicBezTo>
                  <a:pt x="123" y="102"/>
                  <a:pt x="123" y="102"/>
                  <a:pt x="123" y="102"/>
                </a:cubicBezTo>
                <a:cubicBezTo>
                  <a:pt x="122" y="102"/>
                  <a:pt x="122" y="103"/>
                  <a:pt x="122" y="103"/>
                </a:cubicBezTo>
                <a:cubicBezTo>
                  <a:pt x="121" y="102"/>
                  <a:pt x="122" y="102"/>
                  <a:pt x="122" y="101"/>
                </a:cubicBezTo>
                <a:cubicBezTo>
                  <a:pt x="122" y="101"/>
                  <a:pt x="122" y="100"/>
                  <a:pt x="122" y="100"/>
                </a:cubicBezTo>
                <a:cubicBezTo>
                  <a:pt x="122" y="100"/>
                  <a:pt x="122" y="100"/>
                  <a:pt x="122" y="100"/>
                </a:cubicBezTo>
                <a:cubicBezTo>
                  <a:pt x="122" y="100"/>
                  <a:pt x="122" y="100"/>
                  <a:pt x="123" y="100"/>
                </a:cubicBezTo>
                <a:cubicBezTo>
                  <a:pt x="123" y="100"/>
                  <a:pt x="124" y="100"/>
                  <a:pt x="123" y="101"/>
                </a:cubicBezTo>
                <a:cubicBezTo>
                  <a:pt x="123" y="101"/>
                  <a:pt x="123" y="101"/>
                  <a:pt x="123" y="101"/>
                </a:cubicBezTo>
                <a:cubicBezTo>
                  <a:pt x="123" y="101"/>
                  <a:pt x="123" y="101"/>
                  <a:pt x="123" y="102"/>
                </a:cubicBezTo>
                <a:moveTo>
                  <a:pt x="123" y="99"/>
                </a:moveTo>
                <a:cubicBezTo>
                  <a:pt x="123" y="99"/>
                  <a:pt x="123" y="99"/>
                  <a:pt x="123" y="99"/>
                </a:cubicBezTo>
                <a:cubicBezTo>
                  <a:pt x="122" y="99"/>
                  <a:pt x="122" y="99"/>
                  <a:pt x="122" y="99"/>
                </a:cubicBezTo>
                <a:cubicBezTo>
                  <a:pt x="122" y="99"/>
                  <a:pt x="122" y="99"/>
                  <a:pt x="122" y="99"/>
                </a:cubicBezTo>
                <a:cubicBezTo>
                  <a:pt x="122" y="99"/>
                  <a:pt x="122" y="99"/>
                  <a:pt x="122" y="99"/>
                </a:cubicBezTo>
                <a:cubicBezTo>
                  <a:pt x="122" y="99"/>
                  <a:pt x="122" y="99"/>
                  <a:pt x="122" y="99"/>
                </a:cubicBezTo>
                <a:cubicBezTo>
                  <a:pt x="122" y="99"/>
                  <a:pt x="122" y="99"/>
                  <a:pt x="122" y="99"/>
                </a:cubicBezTo>
                <a:cubicBezTo>
                  <a:pt x="122" y="99"/>
                  <a:pt x="122" y="99"/>
                  <a:pt x="122" y="99"/>
                </a:cubicBezTo>
                <a:cubicBezTo>
                  <a:pt x="122" y="99"/>
                  <a:pt x="122" y="99"/>
                  <a:pt x="122" y="99"/>
                </a:cubicBezTo>
                <a:cubicBezTo>
                  <a:pt x="122" y="99"/>
                  <a:pt x="122" y="99"/>
                  <a:pt x="122" y="99"/>
                </a:cubicBezTo>
                <a:cubicBezTo>
                  <a:pt x="122" y="98"/>
                  <a:pt x="122" y="98"/>
                  <a:pt x="122" y="98"/>
                </a:cubicBezTo>
                <a:cubicBezTo>
                  <a:pt x="122" y="98"/>
                  <a:pt x="122" y="98"/>
                  <a:pt x="122" y="98"/>
                </a:cubicBezTo>
                <a:cubicBezTo>
                  <a:pt x="122" y="98"/>
                  <a:pt x="122" y="98"/>
                  <a:pt x="122" y="98"/>
                </a:cubicBezTo>
                <a:cubicBezTo>
                  <a:pt x="122" y="98"/>
                  <a:pt x="122" y="98"/>
                  <a:pt x="122" y="98"/>
                </a:cubicBezTo>
                <a:cubicBezTo>
                  <a:pt x="122" y="98"/>
                  <a:pt x="123" y="97"/>
                  <a:pt x="123" y="97"/>
                </a:cubicBezTo>
                <a:cubicBezTo>
                  <a:pt x="123" y="97"/>
                  <a:pt x="123" y="97"/>
                  <a:pt x="123" y="97"/>
                </a:cubicBezTo>
                <a:cubicBezTo>
                  <a:pt x="123" y="97"/>
                  <a:pt x="123" y="97"/>
                  <a:pt x="123" y="97"/>
                </a:cubicBezTo>
                <a:cubicBezTo>
                  <a:pt x="123" y="97"/>
                  <a:pt x="123" y="97"/>
                  <a:pt x="123" y="97"/>
                </a:cubicBezTo>
                <a:cubicBezTo>
                  <a:pt x="123" y="98"/>
                  <a:pt x="123" y="99"/>
                  <a:pt x="123" y="99"/>
                </a:cubicBezTo>
                <a:cubicBezTo>
                  <a:pt x="123" y="99"/>
                  <a:pt x="123" y="99"/>
                  <a:pt x="123" y="99"/>
                </a:cubicBezTo>
                <a:moveTo>
                  <a:pt x="87" y="43"/>
                </a:moveTo>
                <a:cubicBezTo>
                  <a:pt x="87" y="43"/>
                  <a:pt x="87" y="43"/>
                  <a:pt x="87" y="43"/>
                </a:cubicBezTo>
                <a:cubicBezTo>
                  <a:pt x="87" y="43"/>
                  <a:pt x="87" y="43"/>
                  <a:pt x="87" y="43"/>
                </a:cubicBezTo>
                <a:cubicBezTo>
                  <a:pt x="87" y="43"/>
                  <a:pt x="86" y="43"/>
                  <a:pt x="86" y="43"/>
                </a:cubicBezTo>
                <a:cubicBezTo>
                  <a:pt x="86" y="43"/>
                  <a:pt x="85" y="43"/>
                  <a:pt x="84" y="43"/>
                </a:cubicBezTo>
                <a:cubicBezTo>
                  <a:pt x="84" y="43"/>
                  <a:pt x="84" y="43"/>
                  <a:pt x="84" y="42"/>
                </a:cubicBezTo>
                <a:cubicBezTo>
                  <a:pt x="84" y="42"/>
                  <a:pt x="85" y="42"/>
                  <a:pt x="85" y="42"/>
                </a:cubicBezTo>
                <a:cubicBezTo>
                  <a:pt x="86" y="42"/>
                  <a:pt x="86" y="42"/>
                  <a:pt x="87" y="42"/>
                </a:cubicBezTo>
                <a:cubicBezTo>
                  <a:pt x="87" y="42"/>
                  <a:pt x="87" y="42"/>
                  <a:pt x="87" y="42"/>
                </a:cubicBezTo>
                <a:cubicBezTo>
                  <a:pt x="87" y="42"/>
                  <a:pt x="87" y="42"/>
                  <a:pt x="87" y="42"/>
                </a:cubicBezTo>
                <a:cubicBezTo>
                  <a:pt x="87" y="42"/>
                  <a:pt x="87" y="42"/>
                  <a:pt x="87" y="42"/>
                </a:cubicBezTo>
                <a:cubicBezTo>
                  <a:pt x="87" y="42"/>
                  <a:pt x="86" y="42"/>
                  <a:pt x="86" y="43"/>
                </a:cubicBezTo>
                <a:cubicBezTo>
                  <a:pt x="87" y="43"/>
                  <a:pt x="87" y="43"/>
                  <a:pt x="87" y="43"/>
                </a:cubicBezTo>
                <a:cubicBezTo>
                  <a:pt x="87" y="43"/>
                  <a:pt x="87" y="43"/>
                  <a:pt x="87" y="43"/>
                </a:cubicBezTo>
                <a:moveTo>
                  <a:pt x="85" y="42"/>
                </a:moveTo>
                <a:cubicBezTo>
                  <a:pt x="85" y="42"/>
                  <a:pt x="85" y="42"/>
                  <a:pt x="85" y="42"/>
                </a:cubicBezTo>
                <a:cubicBezTo>
                  <a:pt x="85" y="42"/>
                  <a:pt x="84" y="42"/>
                  <a:pt x="84" y="42"/>
                </a:cubicBezTo>
                <a:cubicBezTo>
                  <a:pt x="84" y="42"/>
                  <a:pt x="84" y="42"/>
                  <a:pt x="84" y="42"/>
                </a:cubicBezTo>
                <a:cubicBezTo>
                  <a:pt x="84" y="42"/>
                  <a:pt x="84" y="42"/>
                  <a:pt x="84" y="42"/>
                </a:cubicBezTo>
                <a:cubicBezTo>
                  <a:pt x="84" y="42"/>
                  <a:pt x="84" y="42"/>
                  <a:pt x="84" y="42"/>
                </a:cubicBezTo>
                <a:cubicBezTo>
                  <a:pt x="84" y="42"/>
                  <a:pt x="85" y="42"/>
                  <a:pt x="85" y="42"/>
                </a:cubicBezTo>
                <a:cubicBezTo>
                  <a:pt x="85" y="42"/>
                  <a:pt x="86" y="41"/>
                  <a:pt x="86" y="41"/>
                </a:cubicBezTo>
                <a:cubicBezTo>
                  <a:pt x="86" y="41"/>
                  <a:pt x="86" y="41"/>
                  <a:pt x="86" y="41"/>
                </a:cubicBezTo>
                <a:cubicBezTo>
                  <a:pt x="86" y="42"/>
                  <a:pt x="86" y="42"/>
                  <a:pt x="85" y="42"/>
                </a:cubicBezTo>
                <a:moveTo>
                  <a:pt x="83" y="41"/>
                </a:moveTo>
                <a:cubicBezTo>
                  <a:pt x="83" y="41"/>
                  <a:pt x="84" y="41"/>
                  <a:pt x="84" y="41"/>
                </a:cubicBezTo>
                <a:cubicBezTo>
                  <a:pt x="84" y="41"/>
                  <a:pt x="84" y="41"/>
                  <a:pt x="84" y="41"/>
                </a:cubicBezTo>
                <a:cubicBezTo>
                  <a:pt x="84" y="41"/>
                  <a:pt x="83" y="42"/>
                  <a:pt x="83" y="42"/>
                </a:cubicBezTo>
                <a:cubicBezTo>
                  <a:pt x="83" y="42"/>
                  <a:pt x="83" y="41"/>
                  <a:pt x="83" y="41"/>
                </a:cubicBezTo>
                <a:moveTo>
                  <a:pt x="85" y="37"/>
                </a:moveTo>
                <a:cubicBezTo>
                  <a:pt x="85" y="37"/>
                  <a:pt x="85" y="36"/>
                  <a:pt x="85" y="36"/>
                </a:cubicBezTo>
                <a:cubicBezTo>
                  <a:pt x="85" y="36"/>
                  <a:pt x="84" y="36"/>
                  <a:pt x="84" y="36"/>
                </a:cubicBezTo>
                <a:cubicBezTo>
                  <a:pt x="84" y="36"/>
                  <a:pt x="85" y="36"/>
                  <a:pt x="85" y="35"/>
                </a:cubicBezTo>
                <a:cubicBezTo>
                  <a:pt x="85" y="36"/>
                  <a:pt x="85" y="36"/>
                  <a:pt x="86" y="36"/>
                </a:cubicBezTo>
                <a:cubicBezTo>
                  <a:pt x="86" y="36"/>
                  <a:pt x="86" y="36"/>
                  <a:pt x="86" y="36"/>
                </a:cubicBezTo>
                <a:cubicBezTo>
                  <a:pt x="86" y="36"/>
                  <a:pt x="86" y="36"/>
                  <a:pt x="86" y="36"/>
                </a:cubicBezTo>
                <a:cubicBezTo>
                  <a:pt x="86" y="36"/>
                  <a:pt x="85" y="37"/>
                  <a:pt x="85" y="37"/>
                </a:cubicBezTo>
                <a:moveTo>
                  <a:pt x="84" y="37"/>
                </a:moveTo>
                <a:cubicBezTo>
                  <a:pt x="84" y="37"/>
                  <a:pt x="84" y="37"/>
                  <a:pt x="84" y="37"/>
                </a:cubicBezTo>
                <a:cubicBezTo>
                  <a:pt x="84" y="37"/>
                  <a:pt x="84" y="37"/>
                  <a:pt x="84" y="37"/>
                </a:cubicBezTo>
                <a:cubicBezTo>
                  <a:pt x="85" y="37"/>
                  <a:pt x="85" y="37"/>
                  <a:pt x="84" y="37"/>
                </a:cubicBezTo>
                <a:moveTo>
                  <a:pt x="84" y="37"/>
                </a:moveTo>
                <a:cubicBezTo>
                  <a:pt x="84" y="37"/>
                  <a:pt x="84" y="37"/>
                  <a:pt x="84" y="37"/>
                </a:cubicBezTo>
                <a:cubicBezTo>
                  <a:pt x="84" y="37"/>
                  <a:pt x="84" y="37"/>
                  <a:pt x="84" y="37"/>
                </a:cubicBezTo>
                <a:cubicBezTo>
                  <a:pt x="84" y="37"/>
                  <a:pt x="84" y="37"/>
                  <a:pt x="84" y="37"/>
                </a:cubicBezTo>
                <a:moveTo>
                  <a:pt x="85" y="39"/>
                </a:moveTo>
                <a:cubicBezTo>
                  <a:pt x="85" y="39"/>
                  <a:pt x="84" y="39"/>
                  <a:pt x="84" y="39"/>
                </a:cubicBezTo>
                <a:cubicBezTo>
                  <a:pt x="84" y="39"/>
                  <a:pt x="84" y="38"/>
                  <a:pt x="85" y="38"/>
                </a:cubicBezTo>
                <a:cubicBezTo>
                  <a:pt x="85" y="38"/>
                  <a:pt x="85" y="38"/>
                  <a:pt x="85" y="38"/>
                </a:cubicBezTo>
                <a:cubicBezTo>
                  <a:pt x="85" y="39"/>
                  <a:pt x="85" y="39"/>
                  <a:pt x="85" y="39"/>
                </a:cubicBezTo>
                <a:cubicBezTo>
                  <a:pt x="85" y="39"/>
                  <a:pt x="85" y="39"/>
                  <a:pt x="85" y="39"/>
                </a:cubicBezTo>
                <a:moveTo>
                  <a:pt x="86" y="47"/>
                </a:moveTo>
                <a:cubicBezTo>
                  <a:pt x="86" y="47"/>
                  <a:pt x="86" y="47"/>
                  <a:pt x="86" y="47"/>
                </a:cubicBezTo>
                <a:cubicBezTo>
                  <a:pt x="86" y="47"/>
                  <a:pt x="86" y="47"/>
                  <a:pt x="86" y="47"/>
                </a:cubicBezTo>
                <a:cubicBezTo>
                  <a:pt x="86" y="47"/>
                  <a:pt x="85" y="47"/>
                  <a:pt x="85" y="48"/>
                </a:cubicBezTo>
                <a:cubicBezTo>
                  <a:pt x="85" y="48"/>
                  <a:pt x="85" y="48"/>
                  <a:pt x="85" y="48"/>
                </a:cubicBezTo>
                <a:cubicBezTo>
                  <a:pt x="85" y="48"/>
                  <a:pt x="85" y="48"/>
                  <a:pt x="85" y="48"/>
                </a:cubicBezTo>
                <a:cubicBezTo>
                  <a:pt x="85" y="48"/>
                  <a:pt x="85" y="48"/>
                  <a:pt x="84" y="48"/>
                </a:cubicBezTo>
                <a:cubicBezTo>
                  <a:pt x="84" y="48"/>
                  <a:pt x="84" y="48"/>
                  <a:pt x="84" y="48"/>
                </a:cubicBezTo>
                <a:cubicBezTo>
                  <a:pt x="84" y="48"/>
                  <a:pt x="84" y="48"/>
                  <a:pt x="84" y="48"/>
                </a:cubicBezTo>
                <a:cubicBezTo>
                  <a:pt x="84" y="48"/>
                  <a:pt x="84" y="47"/>
                  <a:pt x="84" y="47"/>
                </a:cubicBezTo>
                <a:cubicBezTo>
                  <a:pt x="84" y="47"/>
                  <a:pt x="85" y="47"/>
                  <a:pt x="85" y="47"/>
                </a:cubicBezTo>
                <a:cubicBezTo>
                  <a:pt x="85" y="47"/>
                  <a:pt x="85" y="46"/>
                  <a:pt x="86" y="46"/>
                </a:cubicBezTo>
                <a:cubicBezTo>
                  <a:pt x="86" y="46"/>
                  <a:pt x="86" y="46"/>
                  <a:pt x="86" y="46"/>
                </a:cubicBezTo>
                <a:cubicBezTo>
                  <a:pt x="86" y="46"/>
                  <a:pt x="86" y="47"/>
                  <a:pt x="86" y="47"/>
                </a:cubicBezTo>
                <a:cubicBezTo>
                  <a:pt x="86" y="47"/>
                  <a:pt x="86" y="47"/>
                  <a:pt x="86" y="47"/>
                </a:cubicBezTo>
                <a:moveTo>
                  <a:pt x="66" y="74"/>
                </a:moveTo>
                <a:cubicBezTo>
                  <a:pt x="66" y="74"/>
                  <a:pt x="67" y="73"/>
                  <a:pt x="67" y="73"/>
                </a:cubicBezTo>
                <a:cubicBezTo>
                  <a:pt x="67" y="73"/>
                  <a:pt x="67" y="73"/>
                  <a:pt x="67" y="73"/>
                </a:cubicBezTo>
                <a:cubicBezTo>
                  <a:pt x="67" y="73"/>
                  <a:pt x="67" y="73"/>
                  <a:pt x="67" y="73"/>
                </a:cubicBezTo>
                <a:cubicBezTo>
                  <a:pt x="67" y="74"/>
                  <a:pt x="67" y="74"/>
                  <a:pt x="66" y="74"/>
                </a:cubicBezTo>
                <a:cubicBezTo>
                  <a:pt x="66" y="74"/>
                  <a:pt x="66" y="74"/>
                  <a:pt x="66" y="74"/>
                </a:cubicBezTo>
                <a:moveTo>
                  <a:pt x="59" y="100"/>
                </a:moveTo>
                <a:cubicBezTo>
                  <a:pt x="59" y="100"/>
                  <a:pt x="59" y="100"/>
                  <a:pt x="59" y="100"/>
                </a:cubicBezTo>
                <a:cubicBezTo>
                  <a:pt x="59" y="100"/>
                  <a:pt x="59" y="100"/>
                  <a:pt x="59" y="100"/>
                </a:cubicBezTo>
                <a:cubicBezTo>
                  <a:pt x="59" y="100"/>
                  <a:pt x="59" y="100"/>
                  <a:pt x="59" y="100"/>
                </a:cubicBezTo>
                <a:cubicBezTo>
                  <a:pt x="59" y="100"/>
                  <a:pt x="59" y="100"/>
                  <a:pt x="59" y="100"/>
                </a:cubicBezTo>
                <a:cubicBezTo>
                  <a:pt x="59" y="99"/>
                  <a:pt x="59" y="99"/>
                  <a:pt x="59" y="99"/>
                </a:cubicBezTo>
                <a:cubicBezTo>
                  <a:pt x="59" y="99"/>
                  <a:pt x="59" y="99"/>
                  <a:pt x="59" y="99"/>
                </a:cubicBezTo>
                <a:cubicBezTo>
                  <a:pt x="59" y="99"/>
                  <a:pt x="59" y="99"/>
                  <a:pt x="59" y="99"/>
                </a:cubicBezTo>
                <a:cubicBezTo>
                  <a:pt x="58" y="99"/>
                  <a:pt x="58" y="99"/>
                  <a:pt x="57" y="100"/>
                </a:cubicBezTo>
                <a:cubicBezTo>
                  <a:pt x="57" y="100"/>
                  <a:pt x="57" y="100"/>
                  <a:pt x="57" y="100"/>
                </a:cubicBezTo>
                <a:cubicBezTo>
                  <a:pt x="57" y="100"/>
                  <a:pt x="57" y="100"/>
                  <a:pt x="57" y="100"/>
                </a:cubicBezTo>
                <a:cubicBezTo>
                  <a:pt x="57" y="100"/>
                  <a:pt x="58" y="99"/>
                  <a:pt x="58" y="99"/>
                </a:cubicBezTo>
                <a:cubicBezTo>
                  <a:pt x="58" y="99"/>
                  <a:pt x="58" y="99"/>
                  <a:pt x="58" y="99"/>
                </a:cubicBezTo>
                <a:cubicBezTo>
                  <a:pt x="58" y="99"/>
                  <a:pt x="58" y="99"/>
                  <a:pt x="57" y="99"/>
                </a:cubicBezTo>
                <a:cubicBezTo>
                  <a:pt x="57" y="99"/>
                  <a:pt x="57" y="99"/>
                  <a:pt x="57" y="99"/>
                </a:cubicBezTo>
                <a:cubicBezTo>
                  <a:pt x="57" y="99"/>
                  <a:pt x="57" y="99"/>
                  <a:pt x="57" y="99"/>
                </a:cubicBezTo>
                <a:cubicBezTo>
                  <a:pt x="57" y="99"/>
                  <a:pt x="57" y="99"/>
                  <a:pt x="57" y="99"/>
                </a:cubicBezTo>
                <a:cubicBezTo>
                  <a:pt x="57" y="99"/>
                  <a:pt x="57" y="99"/>
                  <a:pt x="57" y="99"/>
                </a:cubicBezTo>
                <a:cubicBezTo>
                  <a:pt x="57" y="99"/>
                  <a:pt x="57" y="99"/>
                  <a:pt x="57" y="99"/>
                </a:cubicBezTo>
                <a:cubicBezTo>
                  <a:pt x="56" y="99"/>
                  <a:pt x="56" y="99"/>
                  <a:pt x="56" y="99"/>
                </a:cubicBezTo>
                <a:cubicBezTo>
                  <a:pt x="55" y="99"/>
                  <a:pt x="55" y="99"/>
                  <a:pt x="54" y="99"/>
                </a:cubicBezTo>
                <a:cubicBezTo>
                  <a:pt x="54" y="99"/>
                  <a:pt x="53" y="99"/>
                  <a:pt x="53" y="99"/>
                </a:cubicBezTo>
                <a:cubicBezTo>
                  <a:pt x="53" y="99"/>
                  <a:pt x="53" y="99"/>
                  <a:pt x="53" y="98"/>
                </a:cubicBezTo>
                <a:cubicBezTo>
                  <a:pt x="53" y="98"/>
                  <a:pt x="54" y="98"/>
                  <a:pt x="54" y="97"/>
                </a:cubicBezTo>
                <a:cubicBezTo>
                  <a:pt x="54" y="97"/>
                  <a:pt x="54" y="97"/>
                  <a:pt x="54" y="97"/>
                </a:cubicBezTo>
                <a:cubicBezTo>
                  <a:pt x="54" y="97"/>
                  <a:pt x="54" y="97"/>
                  <a:pt x="54" y="97"/>
                </a:cubicBezTo>
                <a:cubicBezTo>
                  <a:pt x="54" y="97"/>
                  <a:pt x="54" y="97"/>
                  <a:pt x="55" y="97"/>
                </a:cubicBezTo>
                <a:cubicBezTo>
                  <a:pt x="54" y="96"/>
                  <a:pt x="54" y="96"/>
                  <a:pt x="54" y="96"/>
                </a:cubicBezTo>
                <a:cubicBezTo>
                  <a:pt x="54" y="95"/>
                  <a:pt x="55" y="94"/>
                  <a:pt x="56" y="93"/>
                </a:cubicBezTo>
                <a:cubicBezTo>
                  <a:pt x="56" y="93"/>
                  <a:pt x="57" y="93"/>
                  <a:pt x="57" y="93"/>
                </a:cubicBezTo>
                <a:cubicBezTo>
                  <a:pt x="57" y="93"/>
                  <a:pt x="57" y="93"/>
                  <a:pt x="57" y="93"/>
                </a:cubicBezTo>
                <a:cubicBezTo>
                  <a:pt x="57" y="93"/>
                  <a:pt x="57" y="93"/>
                  <a:pt x="57" y="93"/>
                </a:cubicBezTo>
                <a:cubicBezTo>
                  <a:pt x="57" y="93"/>
                  <a:pt x="57" y="93"/>
                  <a:pt x="57" y="93"/>
                </a:cubicBezTo>
                <a:cubicBezTo>
                  <a:pt x="57" y="93"/>
                  <a:pt x="57" y="93"/>
                  <a:pt x="57" y="93"/>
                </a:cubicBezTo>
                <a:cubicBezTo>
                  <a:pt x="57" y="94"/>
                  <a:pt x="56" y="95"/>
                  <a:pt x="56" y="96"/>
                </a:cubicBezTo>
                <a:cubicBezTo>
                  <a:pt x="56" y="96"/>
                  <a:pt x="56" y="95"/>
                  <a:pt x="57" y="95"/>
                </a:cubicBezTo>
                <a:cubicBezTo>
                  <a:pt x="57" y="95"/>
                  <a:pt x="57" y="95"/>
                  <a:pt x="57" y="95"/>
                </a:cubicBezTo>
                <a:cubicBezTo>
                  <a:pt x="57" y="96"/>
                  <a:pt x="57" y="96"/>
                  <a:pt x="57" y="96"/>
                </a:cubicBezTo>
                <a:cubicBezTo>
                  <a:pt x="57" y="96"/>
                  <a:pt x="57" y="96"/>
                  <a:pt x="57" y="96"/>
                </a:cubicBezTo>
                <a:cubicBezTo>
                  <a:pt x="57" y="96"/>
                  <a:pt x="57" y="96"/>
                  <a:pt x="57" y="96"/>
                </a:cubicBezTo>
                <a:cubicBezTo>
                  <a:pt x="57" y="96"/>
                  <a:pt x="58" y="97"/>
                  <a:pt x="58" y="96"/>
                </a:cubicBezTo>
                <a:cubicBezTo>
                  <a:pt x="58" y="96"/>
                  <a:pt x="58" y="96"/>
                  <a:pt x="58" y="96"/>
                </a:cubicBezTo>
                <a:cubicBezTo>
                  <a:pt x="59" y="96"/>
                  <a:pt x="59" y="96"/>
                  <a:pt x="60" y="96"/>
                </a:cubicBezTo>
                <a:cubicBezTo>
                  <a:pt x="59" y="97"/>
                  <a:pt x="59" y="97"/>
                  <a:pt x="59" y="97"/>
                </a:cubicBezTo>
                <a:cubicBezTo>
                  <a:pt x="59" y="97"/>
                  <a:pt x="59" y="97"/>
                  <a:pt x="59" y="97"/>
                </a:cubicBezTo>
                <a:cubicBezTo>
                  <a:pt x="59" y="97"/>
                  <a:pt x="59" y="97"/>
                  <a:pt x="59" y="97"/>
                </a:cubicBezTo>
                <a:cubicBezTo>
                  <a:pt x="59" y="97"/>
                  <a:pt x="59" y="97"/>
                  <a:pt x="59" y="98"/>
                </a:cubicBezTo>
                <a:cubicBezTo>
                  <a:pt x="59" y="98"/>
                  <a:pt x="60" y="97"/>
                  <a:pt x="60" y="97"/>
                </a:cubicBezTo>
                <a:cubicBezTo>
                  <a:pt x="60" y="97"/>
                  <a:pt x="60" y="97"/>
                  <a:pt x="60" y="97"/>
                </a:cubicBezTo>
                <a:cubicBezTo>
                  <a:pt x="60" y="98"/>
                  <a:pt x="60" y="98"/>
                  <a:pt x="60" y="98"/>
                </a:cubicBezTo>
                <a:cubicBezTo>
                  <a:pt x="60" y="98"/>
                  <a:pt x="60" y="98"/>
                  <a:pt x="59" y="98"/>
                </a:cubicBezTo>
                <a:cubicBezTo>
                  <a:pt x="59" y="98"/>
                  <a:pt x="59" y="98"/>
                  <a:pt x="59" y="98"/>
                </a:cubicBezTo>
                <a:cubicBezTo>
                  <a:pt x="59" y="98"/>
                  <a:pt x="59" y="99"/>
                  <a:pt x="59" y="99"/>
                </a:cubicBezTo>
                <a:cubicBezTo>
                  <a:pt x="59" y="99"/>
                  <a:pt x="59" y="99"/>
                  <a:pt x="59" y="99"/>
                </a:cubicBezTo>
                <a:cubicBezTo>
                  <a:pt x="60" y="99"/>
                  <a:pt x="60" y="99"/>
                  <a:pt x="60" y="98"/>
                </a:cubicBezTo>
                <a:cubicBezTo>
                  <a:pt x="60" y="98"/>
                  <a:pt x="60" y="98"/>
                  <a:pt x="60" y="99"/>
                </a:cubicBezTo>
                <a:cubicBezTo>
                  <a:pt x="60" y="99"/>
                  <a:pt x="60" y="99"/>
                  <a:pt x="60" y="99"/>
                </a:cubicBezTo>
                <a:cubicBezTo>
                  <a:pt x="60" y="99"/>
                  <a:pt x="60" y="99"/>
                  <a:pt x="60" y="99"/>
                </a:cubicBezTo>
                <a:cubicBezTo>
                  <a:pt x="60" y="99"/>
                  <a:pt x="60" y="100"/>
                  <a:pt x="60" y="100"/>
                </a:cubicBezTo>
                <a:cubicBezTo>
                  <a:pt x="60" y="100"/>
                  <a:pt x="60" y="100"/>
                  <a:pt x="59" y="100"/>
                </a:cubicBezTo>
                <a:moveTo>
                  <a:pt x="59" y="166"/>
                </a:moveTo>
                <a:cubicBezTo>
                  <a:pt x="59" y="166"/>
                  <a:pt x="58" y="166"/>
                  <a:pt x="57" y="166"/>
                </a:cubicBezTo>
                <a:cubicBezTo>
                  <a:pt x="57" y="166"/>
                  <a:pt x="57" y="165"/>
                  <a:pt x="57" y="164"/>
                </a:cubicBezTo>
                <a:cubicBezTo>
                  <a:pt x="58" y="164"/>
                  <a:pt x="59" y="164"/>
                  <a:pt x="59" y="165"/>
                </a:cubicBezTo>
                <a:cubicBezTo>
                  <a:pt x="59" y="165"/>
                  <a:pt x="59" y="166"/>
                  <a:pt x="59" y="166"/>
                </a:cubicBezTo>
                <a:moveTo>
                  <a:pt x="58" y="54"/>
                </a:moveTo>
                <a:cubicBezTo>
                  <a:pt x="59" y="55"/>
                  <a:pt x="58" y="55"/>
                  <a:pt x="58" y="55"/>
                </a:cubicBezTo>
                <a:cubicBezTo>
                  <a:pt x="58" y="55"/>
                  <a:pt x="58" y="55"/>
                  <a:pt x="58" y="55"/>
                </a:cubicBezTo>
                <a:cubicBezTo>
                  <a:pt x="58" y="55"/>
                  <a:pt x="58" y="55"/>
                  <a:pt x="58" y="54"/>
                </a:cubicBezTo>
                <a:moveTo>
                  <a:pt x="50" y="101"/>
                </a:moveTo>
                <a:cubicBezTo>
                  <a:pt x="50" y="101"/>
                  <a:pt x="51" y="100"/>
                  <a:pt x="51" y="100"/>
                </a:cubicBezTo>
                <a:cubicBezTo>
                  <a:pt x="52" y="100"/>
                  <a:pt x="52" y="100"/>
                  <a:pt x="52" y="100"/>
                </a:cubicBezTo>
                <a:cubicBezTo>
                  <a:pt x="52" y="100"/>
                  <a:pt x="51" y="101"/>
                  <a:pt x="51" y="101"/>
                </a:cubicBezTo>
                <a:cubicBezTo>
                  <a:pt x="51" y="101"/>
                  <a:pt x="51" y="101"/>
                  <a:pt x="51" y="101"/>
                </a:cubicBezTo>
                <a:cubicBezTo>
                  <a:pt x="51" y="101"/>
                  <a:pt x="51" y="101"/>
                  <a:pt x="51" y="101"/>
                </a:cubicBezTo>
                <a:cubicBezTo>
                  <a:pt x="51" y="101"/>
                  <a:pt x="52" y="100"/>
                  <a:pt x="52" y="101"/>
                </a:cubicBezTo>
                <a:cubicBezTo>
                  <a:pt x="52" y="102"/>
                  <a:pt x="51" y="102"/>
                  <a:pt x="50" y="101"/>
                </a:cubicBezTo>
                <a:moveTo>
                  <a:pt x="44" y="138"/>
                </a:moveTo>
                <a:cubicBezTo>
                  <a:pt x="44" y="138"/>
                  <a:pt x="44" y="138"/>
                  <a:pt x="43" y="138"/>
                </a:cubicBezTo>
                <a:cubicBezTo>
                  <a:pt x="43" y="138"/>
                  <a:pt x="43" y="138"/>
                  <a:pt x="43" y="137"/>
                </a:cubicBezTo>
                <a:cubicBezTo>
                  <a:pt x="43" y="137"/>
                  <a:pt x="43" y="137"/>
                  <a:pt x="43" y="137"/>
                </a:cubicBezTo>
                <a:cubicBezTo>
                  <a:pt x="44" y="137"/>
                  <a:pt x="45" y="137"/>
                  <a:pt x="45" y="137"/>
                </a:cubicBezTo>
                <a:cubicBezTo>
                  <a:pt x="45" y="138"/>
                  <a:pt x="45" y="138"/>
                  <a:pt x="44" y="138"/>
                </a:cubicBezTo>
                <a:moveTo>
                  <a:pt x="44" y="152"/>
                </a:moveTo>
                <a:cubicBezTo>
                  <a:pt x="44" y="152"/>
                  <a:pt x="44" y="152"/>
                  <a:pt x="44" y="152"/>
                </a:cubicBezTo>
                <a:cubicBezTo>
                  <a:pt x="44" y="152"/>
                  <a:pt x="44" y="152"/>
                  <a:pt x="44" y="152"/>
                </a:cubicBezTo>
                <a:cubicBezTo>
                  <a:pt x="44" y="152"/>
                  <a:pt x="44" y="152"/>
                  <a:pt x="44" y="152"/>
                </a:cubicBezTo>
                <a:cubicBezTo>
                  <a:pt x="44" y="152"/>
                  <a:pt x="44" y="152"/>
                  <a:pt x="44" y="152"/>
                </a:cubicBezTo>
                <a:cubicBezTo>
                  <a:pt x="45" y="152"/>
                  <a:pt x="45" y="152"/>
                  <a:pt x="45" y="152"/>
                </a:cubicBezTo>
                <a:cubicBezTo>
                  <a:pt x="45" y="152"/>
                  <a:pt x="45" y="152"/>
                  <a:pt x="45" y="152"/>
                </a:cubicBezTo>
                <a:cubicBezTo>
                  <a:pt x="44" y="152"/>
                  <a:pt x="45" y="152"/>
                  <a:pt x="44" y="152"/>
                </a:cubicBezTo>
                <a:cubicBezTo>
                  <a:pt x="44" y="152"/>
                  <a:pt x="44" y="152"/>
                  <a:pt x="43" y="152"/>
                </a:cubicBezTo>
                <a:cubicBezTo>
                  <a:pt x="43" y="152"/>
                  <a:pt x="43" y="152"/>
                  <a:pt x="43" y="152"/>
                </a:cubicBezTo>
                <a:cubicBezTo>
                  <a:pt x="43" y="152"/>
                  <a:pt x="44" y="152"/>
                  <a:pt x="44" y="152"/>
                </a:cubicBezTo>
                <a:cubicBezTo>
                  <a:pt x="44" y="152"/>
                  <a:pt x="44" y="152"/>
                  <a:pt x="44" y="152"/>
                </a:cubicBezTo>
                <a:moveTo>
                  <a:pt x="41" y="137"/>
                </a:moveTo>
                <a:cubicBezTo>
                  <a:pt x="41" y="137"/>
                  <a:pt x="40" y="137"/>
                  <a:pt x="40" y="137"/>
                </a:cubicBezTo>
                <a:cubicBezTo>
                  <a:pt x="40" y="137"/>
                  <a:pt x="40" y="138"/>
                  <a:pt x="40" y="138"/>
                </a:cubicBezTo>
                <a:cubicBezTo>
                  <a:pt x="39" y="137"/>
                  <a:pt x="39" y="137"/>
                  <a:pt x="39" y="137"/>
                </a:cubicBezTo>
                <a:cubicBezTo>
                  <a:pt x="39" y="138"/>
                  <a:pt x="39" y="138"/>
                  <a:pt x="38" y="138"/>
                </a:cubicBezTo>
                <a:cubicBezTo>
                  <a:pt x="38" y="138"/>
                  <a:pt x="38" y="138"/>
                  <a:pt x="38" y="138"/>
                </a:cubicBezTo>
                <a:cubicBezTo>
                  <a:pt x="37" y="138"/>
                  <a:pt x="37" y="138"/>
                  <a:pt x="37" y="138"/>
                </a:cubicBezTo>
                <a:cubicBezTo>
                  <a:pt x="36" y="138"/>
                  <a:pt x="36" y="138"/>
                  <a:pt x="36" y="138"/>
                </a:cubicBezTo>
                <a:cubicBezTo>
                  <a:pt x="36" y="138"/>
                  <a:pt x="36" y="138"/>
                  <a:pt x="35" y="138"/>
                </a:cubicBezTo>
                <a:cubicBezTo>
                  <a:pt x="35" y="138"/>
                  <a:pt x="35" y="138"/>
                  <a:pt x="35" y="137"/>
                </a:cubicBezTo>
                <a:cubicBezTo>
                  <a:pt x="35" y="137"/>
                  <a:pt x="35" y="137"/>
                  <a:pt x="35" y="137"/>
                </a:cubicBezTo>
                <a:cubicBezTo>
                  <a:pt x="35" y="137"/>
                  <a:pt x="35" y="137"/>
                  <a:pt x="35" y="137"/>
                </a:cubicBezTo>
                <a:cubicBezTo>
                  <a:pt x="36" y="137"/>
                  <a:pt x="37" y="137"/>
                  <a:pt x="37" y="137"/>
                </a:cubicBezTo>
                <a:cubicBezTo>
                  <a:pt x="37" y="137"/>
                  <a:pt x="37" y="137"/>
                  <a:pt x="37" y="137"/>
                </a:cubicBezTo>
                <a:cubicBezTo>
                  <a:pt x="37" y="137"/>
                  <a:pt x="37" y="137"/>
                  <a:pt x="37" y="136"/>
                </a:cubicBezTo>
                <a:cubicBezTo>
                  <a:pt x="37" y="136"/>
                  <a:pt x="36" y="136"/>
                  <a:pt x="36" y="136"/>
                </a:cubicBezTo>
                <a:cubicBezTo>
                  <a:pt x="36" y="136"/>
                  <a:pt x="36" y="136"/>
                  <a:pt x="36" y="136"/>
                </a:cubicBezTo>
                <a:cubicBezTo>
                  <a:pt x="36" y="136"/>
                  <a:pt x="36" y="136"/>
                  <a:pt x="36" y="136"/>
                </a:cubicBezTo>
                <a:cubicBezTo>
                  <a:pt x="36" y="136"/>
                  <a:pt x="36" y="136"/>
                  <a:pt x="36" y="136"/>
                </a:cubicBezTo>
                <a:cubicBezTo>
                  <a:pt x="37" y="136"/>
                  <a:pt x="37" y="136"/>
                  <a:pt x="38" y="136"/>
                </a:cubicBezTo>
                <a:cubicBezTo>
                  <a:pt x="38" y="136"/>
                  <a:pt x="38" y="136"/>
                  <a:pt x="38" y="136"/>
                </a:cubicBezTo>
                <a:cubicBezTo>
                  <a:pt x="38" y="136"/>
                  <a:pt x="39" y="136"/>
                  <a:pt x="39" y="136"/>
                </a:cubicBezTo>
                <a:cubicBezTo>
                  <a:pt x="39" y="136"/>
                  <a:pt x="39" y="136"/>
                  <a:pt x="39" y="136"/>
                </a:cubicBezTo>
                <a:cubicBezTo>
                  <a:pt x="39" y="136"/>
                  <a:pt x="40" y="136"/>
                  <a:pt x="40" y="136"/>
                </a:cubicBezTo>
                <a:cubicBezTo>
                  <a:pt x="40" y="137"/>
                  <a:pt x="42" y="137"/>
                  <a:pt x="42" y="137"/>
                </a:cubicBezTo>
                <a:cubicBezTo>
                  <a:pt x="42" y="137"/>
                  <a:pt x="42" y="138"/>
                  <a:pt x="42" y="138"/>
                </a:cubicBezTo>
                <a:cubicBezTo>
                  <a:pt x="41" y="138"/>
                  <a:pt x="41" y="137"/>
                  <a:pt x="41" y="137"/>
                </a:cubicBezTo>
                <a:moveTo>
                  <a:pt x="34" y="115"/>
                </a:moveTo>
                <a:cubicBezTo>
                  <a:pt x="34" y="115"/>
                  <a:pt x="34" y="115"/>
                  <a:pt x="34" y="115"/>
                </a:cubicBezTo>
                <a:cubicBezTo>
                  <a:pt x="34" y="115"/>
                  <a:pt x="34" y="115"/>
                  <a:pt x="34" y="115"/>
                </a:cubicBezTo>
                <a:cubicBezTo>
                  <a:pt x="34" y="115"/>
                  <a:pt x="34" y="115"/>
                  <a:pt x="34" y="115"/>
                </a:cubicBezTo>
                <a:moveTo>
                  <a:pt x="33" y="115"/>
                </a:moveTo>
                <a:cubicBezTo>
                  <a:pt x="33" y="115"/>
                  <a:pt x="34" y="115"/>
                  <a:pt x="34" y="115"/>
                </a:cubicBezTo>
                <a:cubicBezTo>
                  <a:pt x="34" y="115"/>
                  <a:pt x="34" y="115"/>
                  <a:pt x="34" y="115"/>
                </a:cubicBezTo>
                <a:cubicBezTo>
                  <a:pt x="33" y="115"/>
                  <a:pt x="33" y="115"/>
                  <a:pt x="33" y="115"/>
                </a:cubicBezTo>
                <a:moveTo>
                  <a:pt x="33" y="115"/>
                </a:moveTo>
                <a:cubicBezTo>
                  <a:pt x="33" y="115"/>
                  <a:pt x="33" y="115"/>
                  <a:pt x="33" y="115"/>
                </a:cubicBezTo>
                <a:cubicBezTo>
                  <a:pt x="33" y="115"/>
                  <a:pt x="33" y="115"/>
                  <a:pt x="33" y="115"/>
                </a:cubicBezTo>
                <a:close/>
                <a:moveTo>
                  <a:pt x="32" y="138"/>
                </a:moveTo>
                <a:cubicBezTo>
                  <a:pt x="32" y="138"/>
                  <a:pt x="32" y="138"/>
                  <a:pt x="32" y="138"/>
                </a:cubicBezTo>
                <a:cubicBezTo>
                  <a:pt x="31" y="138"/>
                  <a:pt x="30" y="138"/>
                  <a:pt x="30" y="138"/>
                </a:cubicBezTo>
                <a:cubicBezTo>
                  <a:pt x="30" y="137"/>
                  <a:pt x="31" y="137"/>
                  <a:pt x="31" y="137"/>
                </a:cubicBezTo>
                <a:cubicBezTo>
                  <a:pt x="31" y="137"/>
                  <a:pt x="32" y="138"/>
                  <a:pt x="33" y="138"/>
                </a:cubicBezTo>
                <a:cubicBezTo>
                  <a:pt x="33" y="138"/>
                  <a:pt x="33" y="138"/>
                  <a:pt x="33" y="138"/>
                </a:cubicBezTo>
                <a:cubicBezTo>
                  <a:pt x="32" y="138"/>
                  <a:pt x="32" y="138"/>
                  <a:pt x="32" y="138"/>
                </a:cubicBezTo>
                <a:moveTo>
                  <a:pt x="206" y="140"/>
                </a:moveTo>
                <a:cubicBezTo>
                  <a:pt x="206" y="140"/>
                  <a:pt x="206" y="139"/>
                  <a:pt x="206" y="139"/>
                </a:cubicBezTo>
                <a:cubicBezTo>
                  <a:pt x="206" y="140"/>
                  <a:pt x="207" y="140"/>
                  <a:pt x="207" y="141"/>
                </a:cubicBezTo>
                <a:cubicBezTo>
                  <a:pt x="207" y="141"/>
                  <a:pt x="207" y="141"/>
                  <a:pt x="207" y="141"/>
                </a:cubicBezTo>
                <a:cubicBezTo>
                  <a:pt x="207" y="141"/>
                  <a:pt x="208" y="142"/>
                  <a:pt x="208" y="142"/>
                </a:cubicBezTo>
                <a:cubicBezTo>
                  <a:pt x="208" y="143"/>
                  <a:pt x="207" y="144"/>
                  <a:pt x="206" y="143"/>
                </a:cubicBezTo>
                <a:cubicBezTo>
                  <a:pt x="206" y="143"/>
                  <a:pt x="205" y="143"/>
                  <a:pt x="205" y="142"/>
                </a:cubicBezTo>
                <a:cubicBezTo>
                  <a:pt x="205" y="141"/>
                  <a:pt x="205" y="141"/>
                  <a:pt x="205" y="141"/>
                </a:cubicBezTo>
                <a:cubicBezTo>
                  <a:pt x="205" y="141"/>
                  <a:pt x="205" y="141"/>
                  <a:pt x="205" y="140"/>
                </a:cubicBezTo>
                <a:cubicBezTo>
                  <a:pt x="205" y="140"/>
                  <a:pt x="205" y="140"/>
                  <a:pt x="205" y="140"/>
                </a:cubicBezTo>
                <a:cubicBezTo>
                  <a:pt x="205" y="140"/>
                  <a:pt x="205" y="140"/>
                  <a:pt x="205" y="140"/>
                </a:cubicBezTo>
                <a:cubicBezTo>
                  <a:pt x="205" y="140"/>
                  <a:pt x="205" y="140"/>
                  <a:pt x="206" y="140"/>
                </a:cubicBezTo>
                <a:moveTo>
                  <a:pt x="123" y="75"/>
                </a:moveTo>
                <a:cubicBezTo>
                  <a:pt x="123" y="75"/>
                  <a:pt x="123" y="75"/>
                  <a:pt x="123" y="75"/>
                </a:cubicBezTo>
                <a:cubicBezTo>
                  <a:pt x="124" y="75"/>
                  <a:pt x="124" y="75"/>
                  <a:pt x="124" y="74"/>
                </a:cubicBezTo>
                <a:cubicBezTo>
                  <a:pt x="124" y="74"/>
                  <a:pt x="124" y="74"/>
                  <a:pt x="124" y="74"/>
                </a:cubicBezTo>
                <a:cubicBezTo>
                  <a:pt x="124" y="74"/>
                  <a:pt x="124" y="74"/>
                  <a:pt x="124" y="74"/>
                </a:cubicBezTo>
                <a:cubicBezTo>
                  <a:pt x="124" y="75"/>
                  <a:pt x="124" y="75"/>
                  <a:pt x="124" y="75"/>
                </a:cubicBezTo>
                <a:cubicBezTo>
                  <a:pt x="124" y="75"/>
                  <a:pt x="124" y="75"/>
                  <a:pt x="124" y="76"/>
                </a:cubicBezTo>
                <a:cubicBezTo>
                  <a:pt x="123" y="76"/>
                  <a:pt x="123" y="76"/>
                  <a:pt x="122" y="76"/>
                </a:cubicBezTo>
                <a:cubicBezTo>
                  <a:pt x="122" y="76"/>
                  <a:pt x="122" y="76"/>
                  <a:pt x="122" y="76"/>
                </a:cubicBezTo>
                <a:cubicBezTo>
                  <a:pt x="122" y="76"/>
                  <a:pt x="122" y="76"/>
                  <a:pt x="122" y="76"/>
                </a:cubicBezTo>
                <a:cubicBezTo>
                  <a:pt x="122" y="76"/>
                  <a:pt x="122" y="76"/>
                  <a:pt x="122" y="75"/>
                </a:cubicBezTo>
                <a:cubicBezTo>
                  <a:pt x="122" y="75"/>
                  <a:pt x="123" y="75"/>
                  <a:pt x="123" y="75"/>
                </a:cubicBezTo>
                <a:moveTo>
                  <a:pt x="126" y="78"/>
                </a:moveTo>
                <a:cubicBezTo>
                  <a:pt x="126" y="78"/>
                  <a:pt x="126" y="78"/>
                  <a:pt x="126" y="78"/>
                </a:cubicBezTo>
                <a:cubicBezTo>
                  <a:pt x="126" y="78"/>
                  <a:pt x="126" y="77"/>
                  <a:pt x="126" y="77"/>
                </a:cubicBezTo>
                <a:cubicBezTo>
                  <a:pt x="126" y="77"/>
                  <a:pt x="126" y="77"/>
                  <a:pt x="127" y="77"/>
                </a:cubicBezTo>
                <a:cubicBezTo>
                  <a:pt x="127" y="78"/>
                  <a:pt x="127" y="78"/>
                  <a:pt x="126" y="78"/>
                </a:cubicBezTo>
                <a:cubicBezTo>
                  <a:pt x="126" y="78"/>
                  <a:pt x="126" y="78"/>
                  <a:pt x="126" y="78"/>
                </a:cubicBezTo>
                <a:cubicBezTo>
                  <a:pt x="126" y="78"/>
                  <a:pt x="126" y="78"/>
                  <a:pt x="127" y="78"/>
                </a:cubicBezTo>
                <a:cubicBezTo>
                  <a:pt x="127" y="79"/>
                  <a:pt x="127" y="78"/>
                  <a:pt x="126" y="79"/>
                </a:cubicBezTo>
                <a:cubicBezTo>
                  <a:pt x="126" y="79"/>
                  <a:pt x="126" y="79"/>
                  <a:pt x="126" y="79"/>
                </a:cubicBezTo>
                <a:cubicBezTo>
                  <a:pt x="126" y="79"/>
                  <a:pt x="126" y="79"/>
                  <a:pt x="126" y="79"/>
                </a:cubicBezTo>
                <a:cubicBezTo>
                  <a:pt x="126" y="79"/>
                  <a:pt x="125" y="79"/>
                  <a:pt x="125" y="79"/>
                </a:cubicBezTo>
                <a:cubicBezTo>
                  <a:pt x="125" y="78"/>
                  <a:pt x="125" y="78"/>
                  <a:pt x="126" y="77"/>
                </a:cubicBezTo>
                <a:cubicBezTo>
                  <a:pt x="126" y="77"/>
                  <a:pt x="126" y="77"/>
                  <a:pt x="126" y="78"/>
                </a:cubicBezTo>
                <a:moveTo>
                  <a:pt x="40" y="107"/>
                </a:moveTo>
                <a:cubicBezTo>
                  <a:pt x="40" y="107"/>
                  <a:pt x="40" y="107"/>
                  <a:pt x="40" y="107"/>
                </a:cubicBezTo>
                <a:cubicBezTo>
                  <a:pt x="40" y="107"/>
                  <a:pt x="40" y="107"/>
                  <a:pt x="40" y="107"/>
                </a:cubicBezTo>
                <a:cubicBezTo>
                  <a:pt x="40" y="107"/>
                  <a:pt x="40" y="107"/>
                  <a:pt x="40" y="107"/>
                </a:cubicBezTo>
                <a:cubicBezTo>
                  <a:pt x="40" y="107"/>
                  <a:pt x="40" y="107"/>
                  <a:pt x="40" y="107"/>
                </a:cubicBezTo>
                <a:cubicBezTo>
                  <a:pt x="40" y="107"/>
                  <a:pt x="40" y="107"/>
                  <a:pt x="40" y="107"/>
                </a:cubicBezTo>
                <a:moveTo>
                  <a:pt x="40" y="107"/>
                </a:moveTo>
                <a:cubicBezTo>
                  <a:pt x="40" y="107"/>
                  <a:pt x="40" y="107"/>
                  <a:pt x="40" y="107"/>
                </a:cubicBezTo>
                <a:cubicBezTo>
                  <a:pt x="40" y="107"/>
                  <a:pt x="40" y="107"/>
                  <a:pt x="40" y="107"/>
                </a:cubicBezTo>
                <a:close/>
                <a:moveTo>
                  <a:pt x="33" y="114"/>
                </a:moveTo>
                <a:cubicBezTo>
                  <a:pt x="33" y="114"/>
                  <a:pt x="33" y="114"/>
                  <a:pt x="33" y="114"/>
                </a:cubicBezTo>
                <a:cubicBezTo>
                  <a:pt x="33" y="114"/>
                  <a:pt x="33" y="114"/>
                  <a:pt x="33" y="114"/>
                </a:cubicBezTo>
                <a:cubicBezTo>
                  <a:pt x="33" y="114"/>
                  <a:pt x="33" y="114"/>
                  <a:pt x="33" y="114"/>
                </a:cubicBezTo>
                <a:moveTo>
                  <a:pt x="33" y="115"/>
                </a:moveTo>
                <a:cubicBezTo>
                  <a:pt x="33" y="114"/>
                  <a:pt x="33" y="114"/>
                  <a:pt x="33" y="114"/>
                </a:cubicBezTo>
                <a:cubicBezTo>
                  <a:pt x="33" y="114"/>
                  <a:pt x="33" y="114"/>
                  <a:pt x="33" y="115"/>
                </a:cubicBezTo>
                <a:close/>
                <a:moveTo>
                  <a:pt x="33" y="114"/>
                </a:moveTo>
                <a:cubicBezTo>
                  <a:pt x="33" y="114"/>
                  <a:pt x="33" y="114"/>
                  <a:pt x="33" y="114"/>
                </a:cubicBezTo>
                <a:cubicBezTo>
                  <a:pt x="33" y="114"/>
                  <a:pt x="33" y="114"/>
                  <a:pt x="33" y="114"/>
                </a:cubicBezTo>
                <a:close/>
                <a:moveTo>
                  <a:pt x="33" y="114"/>
                </a:moveTo>
                <a:cubicBezTo>
                  <a:pt x="33" y="114"/>
                  <a:pt x="33" y="114"/>
                  <a:pt x="33" y="114"/>
                </a:cubicBezTo>
                <a:cubicBezTo>
                  <a:pt x="33" y="114"/>
                  <a:pt x="33" y="114"/>
                  <a:pt x="33" y="11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4" name="Freeform 218"/>
          <p:cNvSpPr>
            <a:spLocks noEditPoints="1"/>
          </p:cNvSpPr>
          <p:nvPr/>
        </p:nvSpPr>
        <p:spPr bwMode="auto">
          <a:xfrm>
            <a:off x="7337789" y="2182164"/>
            <a:ext cx="453023" cy="453023"/>
          </a:xfrm>
          <a:custGeom>
            <a:avLst/>
            <a:gdLst/>
            <a:ahLst/>
            <a:cxnLst>
              <a:cxn ang="0">
                <a:pos x="244" y="140"/>
              </a:cxn>
              <a:cxn ang="0">
                <a:pos x="231" y="140"/>
              </a:cxn>
              <a:cxn ang="0">
                <a:pos x="140" y="231"/>
              </a:cxn>
              <a:cxn ang="0">
                <a:pos x="140" y="244"/>
              </a:cxn>
              <a:cxn ang="0">
                <a:pos x="128" y="256"/>
              </a:cxn>
              <a:cxn ang="0">
                <a:pos x="116" y="244"/>
              </a:cxn>
              <a:cxn ang="0">
                <a:pos x="116" y="231"/>
              </a:cxn>
              <a:cxn ang="0">
                <a:pos x="25" y="140"/>
              </a:cxn>
              <a:cxn ang="0">
                <a:pos x="12" y="140"/>
              </a:cxn>
              <a:cxn ang="0">
                <a:pos x="0" y="128"/>
              </a:cxn>
              <a:cxn ang="0">
                <a:pos x="12" y="116"/>
              </a:cxn>
              <a:cxn ang="0">
                <a:pos x="25" y="116"/>
              </a:cxn>
              <a:cxn ang="0">
                <a:pos x="116" y="25"/>
              </a:cxn>
              <a:cxn ang="0">
                <a:pos x="116" y="12"/>
              </a:cxn>
              <a:cxn ang="0">
                <a:pos x="128" y="0"/>
              </a:cxn>
              <a:cxn ang="0">
                <a:pos x="140" y="12"/>
              </a:cxn>
              <a:cxn ang="0">
                <a:pos x="140" y="25"/>
              </a:cxn>
              <a:cxn ang="0">
                <a:pos x="231" y="116"/>
              </a:cxn>
              <a:cxn ang="0">
                <a:pos x="244" y="116"/>
              </a:cxn>
              <a:cxn ang="0">
                <a:pos x="256" y="128"/>
              </a:cxn>
              <a:cxn ang="0">
                <a:pos x="244" y="140"/>
              </a:cxn>
              <a:cxn ang="0">
                <a:pos x="184" y="116"/>
              </a:cxn>
              <a:cxn ang="0">
                <a:pos x="207" y="116"/>
              </a:cxn>
              <a:cxn ang="0">
                <a:pos x="140" y="49"/>
              </a:cxn>
              <a:cxn ang="0">
                <a:pos x="140" y="72"/>
              </a:cxn>
              <a:cxn ang="0">
                <a:pos x="128" y="84"/>
              </a:cxn>
              <a:cxn ang="0">
                <a:pos x="116" y="72"/>
              </a:cxn>
              <a:cxn ang="0">
                <a:pos x="116" y="49"/>
              </a:cxn>
              <a:cxn ang="0">
                <a:pos x="49" y="116"/>
              </a:cxn>
              <a:cxn ang="0">
                <a:pos x="72" y="116"/>
              </a:cxn>
              <a:cxn ang="0">
                <a:pos x="84" y="128"/>
              </a:cxn>
              <a:cxn ang="0">
                <a:pos x="72" y="140"/>
              </a:cxn>
              <a:cxn ang="0">
                <a:pos x="49" y="140"/>
              </a:cxn>
              <a:cxn ang="0">
                <a:pos x="116" y="207"/>
              </a:cxn>
              <a:cxn ang="0">
                <a:pos x="116" y="184"/>
              </a:cxn>
              <a:cxn ang="0">
                <a:pos x="128" y="172"/>
              </a:cxn>
              <a:cxn ang="0">
                <a:pos x="140" y="184"/>
              </a:cxn>
              <a:cxn ang="0">
                <a:pos x="140" y="207"/>
              </a:cxn>
              <a:cxn ang="0">
                <a:pos x="207" y="140"/>
              </a:cxn>
              <a:cxn ang="0">
                <a:pos x="184" y="140"/>
              </a:cxn>
              <a:cxn ang="0">
                <a:pos x="172" y="128"/>
              </a:cxn>
              <a:cxn ang="0">
                <a:pos x="184" y="116"/>
              </a:cxn>
              <a:cxn ang="0">
                <a:pos x="128" y="140"/>
              </a:cxn>
              <a:cxn ang="0">
                <a:pos x="116" y="128"/>
              </a:cxn>
              <a:cxn ang="0">
                <a:pos x="128" y="116"/>
              </a:cxn>
              <a:cxn ang="0">
                <a:pos x="140" y="128"/>
              </a:cxn>
              <a:cxn ang="0">
                <a:pos x="128" y="140"/>
              </a:cxn>
            </a:cxnLst>
            <a:rect l="0" t="0" r="r" b="b"/>
            <a:pathLst>
              <a:path w="256" h="256">
                <a:moveTo>
                  <a:pt x="244" y="140"/>
                </a:moveTo>
                <a:cubicBezTo>
                  <a:pt x="231" y="140"/>
                  <a:pt x="231" y="140"/>
                  <a:pt x="231" y="140"/>
                </a:cubicBezTo>
                <a:cubicBezTo>
                  <a:pt x="226" y="188"/>
                  <a:pt x="188" y="226"/>
                  <a:pt x="140" y="231"/>
                </a:cubicBezTo>
                <a:cubicBezTo>
                  <a:pt x="140" y="244"/>
                  <a:pt x="140" y="244"/>
                  <a:pt x="140" y="244"/>
                </a:cubicBezTo>
                <a:cubicBezTo>
                  <a:pt x="140" y="251"/>
                  <a:pt x="135" y="256"/>
                  <a:pt x="128" y="256"/>
                </a:cubicBezTo>
                <a:cubicBezTo>
                  <a:pt x="121" y="256"/>
                  <a:pt x="116" y="251"/>
                  <a:pt x="116" y="244"/>
                </a:cubicBezTo>
                <a:cubicBezTo>
                  <a:pt x="116" y="231"/>
                  <a:pt x="116" y="231"/>
                  <a:pt x="116" y="231"/>
                </a:cubicBezTo>
                <a:cubicBezTo>
                  <a:pt x="68" y="226"/>
                  <a:pt x="30" y="188"/>
                  <a:pt x="25" y="140"/>
                </a:cubicBezTo>
                <a:cubicBezTo>
                  <a:pt x="12" y="140"/>
                  <a:pt x="12" y="140"/>
                  <a:pt x="12" y="140"/>
                </a:cubicBezTo>
                <a:cubicBezTo>
                  <a:pt x="5" y="140"/>
                  <a:pt x="0" y="135"/>
                  <a:pt x="0" y="128"/>
                </a:cubicBezTo>
                <a:cubicBezTo>
                  <a:pt x="0" y="121"/>
                  <a:pt x="5" y="116"/>
                  <a:pt x="12" y="116"/>
                </a:cubicBezTo>
                <a:cubicBezTo>
                  <a:pt x="25" y="116"/>
                  <a:pt x="25" y="116"/>
                  <a:pt x="25" y="116"/>
                </a:cubicBezTo>
                <a:cubicBezTo>
                  <a:pt x="30" y="68"/>
                  <a:pt x="68" y="30"/>
                  <a:pt x="116" y="25"/>
                </a:cubicBezTo>
                <a:cubicBezTo>
                  <a:pt x="116" y="12"/>
                  <a:pt x="116" y="12"/>
                  <a:pt x="116" y="12"/>
                </a:cubicBezTo>
                <a:cubicBezTo>
                  <a:pt x="116" y="5"/>
                  <a:pt x="121" y="0"/>
                  <a:pt x="128" y="0"/>
                </a:cubicBezTo>
                <a:cubicBezTo>
                  <a:pt x="135" y="0"/>
                  <a:pt x="140" y="5"/>
                  <a:pt x="140" y="12"/>
                </a:cubicBezTo>
                <a:cubicBezTo>
                  <a:pt x="140" y="25"/>
                  <a:pt x="140" y="25"/>
                  <a:pt x="140" y="25"/>
                </a:cubicBezTo>
                <a:cubicBezTo>
                  <a:pt x="188" y="30"/>
                  <a:pt x="226" y="68"/>
                  <a:pt x="231" y="116"/>
                </a:cubicBezTo>
                <a:cubicBezTo>
                  <a:pt x="244" y="116"/>
                  <a:pt x="244" y="116"/>
                  <a:pt x="244" y="116"/>
                </a:cubicBezTo>
                <a:cubicBezTo>
                  <a:pt x="251" y="116"/>
                  <a:pt x="256" y="121"/>
                  <a:pt x="256" y="128"/>
                </a:cubicBezTo>
                <a:cubicBezTo>
                  <a:pt x="256" y="135"/>
                  <a:pt x="251" y="140"/>
                  <a:pt x="244" y="140"/>
                </a:cubicBezTo>
                <a:moveTo>
                  <a:pt x="184" y="116"/>
                </a:moveTo>
                <a:cubicBezTo>
                  <a:pt x="207" y="116"/>
                  <a:pt x="207" y="116"/>
                  <a:pt x="207" y="116"/>
                </a:cubicBezTo>
                <a:cubicBezTo>
                  <a:pt x="202" y="81"/>
                  <a:pt x="175" y="54"/>
                  <a:pt x="140" y="49"/>
                </a:cubicBezTo>
                <a:cubicBezTo>
                  <a:pt x="140" y="72"/>
                  <a:pt x="140" y="72"/>
                  <a:pt x="140" y="72"/>
                </a:cubicBezTo>
                <a:cubicBezTo>
                  <a:pt x="140" y="79"/>
                  <a:pt x="135" y="84"/>
                  <a:pt x="128" y="84"/>
                </a:cubicBezTo>
                <a:cubicBezTo>
                  <a:pt x="121" y="84"/>
                  <a:pt x="116" y="79"/>
                  <a:pt x="116" y="72"/>
                </a:cubicBezTo>
                <a:cubicBezTo>
                  <a:pt x="116" y="49"/>
                  <a:pt x="116" y="49"/>
                  <a:pt x="116" y="49"/>
                </a:cubicBezTo>
                <a:cubicBezTo>
                  <a:pt x="81" y="54"/>
                  <a:pt x="54" y="81"/>
                  <a:pt x="49" y="116"/>
                </a:cubicBezTo>
                <a:cubicBezTo>
                  <a:pt x="72" y="116"/>
                  <a:pt x="72" y="116"/>
                  <a:pt x="72" y="116"/>
                </a:cubicBezTo>
                <a:cubicBezTo>
                  <a:pt x="79" y="116"/>
                  <a:pt x="84" y="121"/>
                  <a:pt x="84" y="128"/>
                </a:cubicBezTo>
                <a:cubicBezTo>
                  <a:pt x="84" y="135"/>
                  <a:pt x="79" y="140"/>
                  <a:pt x="72" y="140"/>
                </a:cubicBezTo>
                <a:cubicBezTo>
                  <a:pt x="49" y="140"/>
                  <a:pt x="49" y="140"/>
                  <a:pt x="49" y="140"/>
                </a:cubicBezTo>
                <a:cubicBezTo>
                  <a:pt x="54" y="175"/>
                  <a:pt x="81" y="202"/>
                  <a:pt x="116" y="207"/>
                </a:cubicBezTo>
                <a:cubicBezTo>
                  <a:pt x="116" y="184"/>
                  <a:pt x="116" y="184"/>
                  <a:pt x="116" y="184"/>
                </a:cubicBezTo>
                <a:cubicBezTo>
                  <a:pt x="116" y="177"/>
                  <a:pt x="121" y="172"/>
                  <a:pt x="128" y="172"/>
                </a:cubicBezTo>
                <a:cubicBezTo>
                  <a:pt x="135" y="172"/>
                  <a:pt x="140" y="177"/>
                  <a:pt x="140" y="184"/>
                </a:cubicBezTo>
                <a:cubicBezTo>
                  <a:pt x="140" y="207"/>
                  <a:pt x="140" y="207"/>
                  <a:pt x="140" y="207"/>
                </a:cubicBezTo>
                <a:cubicBezTo>
                  <a:pt x="175" y="202"/>
                  <a:pt x="202" y="175"/>
                  <a:pt x="207" y="140"/>
                </a:cubicBezTo>
                <a:cubicBezTo>
                  <a:pt x="184" y="140"/>
                  <a:pt x="184" y="140"/>
                  <a:pt x="184" y="140"/>
                </a:cubicBezTo>
                <a:cubicBezTo>
                  <a:pt x="177" y="140"/>
                  <a:pt x="172" y="135"/>
                  <a:pt x="172" y="128"/>
                </a:cubicBezTo>
                <a:cubicBezTo>
                  <a:pt x="172" y="121"/>
                  <a:pt x="177" y="116"/>
                  <a:pt x="184" y="116"/>
                </a:cubicBezTo>
                <a:moveTo>
                  <a:pt x="128" y="140"/>
                </a:moveTo>
                <a:cubicBezTo>
                  <a:pt x="121" y="140"/>
                  <a:pt x="116" y="135"/>
                  <a:pt x="116" y="128"/>
                </a:cubicBezTo>
                <a:cubicBezTo>
                  <a:pt x="116" y="121"/>
                  <a:pt x="121" y="116"/>
                  <a:pt x="128" y="116"/>
                </a:cubicBezTo>
                <a:cubicBezTo>
                  <a:pt x="135" y="116"/>
                  <a:pt x="140" y="121"/>
                  <a:pt x="140" y="128"/>
                </a:cubicBezTo>
                <a:cubicBezTo>
                  <a:pt x="140" y="135"/>
                  <a:pt x="135" y="140"/>
                  <a:pt x="128" y="140"/>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5" name="Freeform 222"/>
          <p:cNvSpPr>
            <a:spLocks noEditPoints="1"/>
          </p:cNvSpPr>
          <p:nvPr/>
        </p:nvSpPr>
        <p:spPr bwMode="auto">
          <a:xfrm>
            <a:off x="3999072" y="4393675"/>
            <a:ext cx="347718" cy="463623"/>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6" name="Freeform 224"/>
          <p:cNvSpPr>
            <a:spLocks noEditPoints="1"/>
          </p:cNvSpPr>
          <p:nvPr/>
        </p:nvSpPr>
        <p:spPr bwMode="auto">
          <a:xfrm>
            <a:off x="5783769" y="1999562"/>
            <a:ext cx="459877" cy="392621"/>
          </a:xfrm>
          <a:custGeom>
            <a:avLst/>
            <a:gdLst/>
            <a:ahLst/>
            <a:cxnLst>
              <a:cxn ang="0">
                <a:pos x="184" y="164"/>
              </a:cxn>
              <a:cxn ang="0">
                <a:pos x="232" y="116"/>
              </a:cxn>
              <a:cxn ang="0">
                <a:pos x="217" y="87"/>
              </a:cxn>
              <a:cxn ang="0">
                <a:pos x="215" y="85"/>
              </a:cxn>
              <a:cxn ang="0">
                <a:pos x="212" y="84"/>
              </a:cxn>
              <a:cxn ang="0">
                <a:pos x="209" y="83"/>
              </a:cxn>
              <a:cxn ang="0">
                <a:pos x="206" y="81"/>
              </a:cxn>
              <a:cxn ang="0">
                <a:pos x="203" y="81"/>
              </a:cxn>
              <a:cxn ang="0">
                <a:pos x="200" y="80"/>
              </a:cxn>
              <a:cxn ang="0">
                <a:pos x="195" y="80"/>
              </a:cxn>
              <a:cxn ang="0">
                <a:pos x="193" y="73"/>
              </a:cxn>
              <a:cxn ang="0">
                <a:pos x="191" y="67"/>
              </a:cxn>
              <a:cxn ang="0">
                <a:pos x="189" y="61"/>
              </a:cxn>
              <a:cxn ang="0">
                <a:pos x="128" y="24"/>
              </a:cxn>
              <a:cxn ang="0">
                <a:pos x="67" y="61"/>
              </a:cxn>
              <a:cxn ang="0">
                <a:pos x="65" y="67"/>
              </a:cxn>
              <a:cxn ang="0">
                <a:pos x="63" y="73"/>
              </a:cxn>
              <a:cxn ang="0">
                <a:pos x="61" y="80"/>
              </a:cxn>
              <a:cxn ang="0">
                <a:pos x="56" y="80"/>
              </a:cxn>
              <a:cxn ang="0">
                <a:pos x="53" y="81"/>
              </a:cxn>
              <a:cxn ang="0">
                <a:pos x="50" y="81"/>
              </a:cxn>
              <a:cxn ang="0">
                <a:pos x="47" y="83"/>
              </a:cxn>
              <a:cxn ang="0">
                <a:pos x="44" y="84"/>
              </a:cxn>
              <a:cxn ang="0">
                <a:pos x="41" y="85"/>
              </a:cxn>
              <a:cxn ang="0">
                <a:pos x="39" y="87"/>
              </a:cxn>
              <a:cxn ang="0">
                <a:pos x="24" y="116"/>
              </a:cxn>
              <a:cxn ang="0">
                <a:pos x="72" y="164"/>
              </a:cxn>
              <a:cxn ang="0">
                <a:pos x="0" y="116"/>
              </a:cxn>
              <a:cxn ang="0">
                <a:pos x="128" y="0"/>
              </a:cxn>
              <a:cxn ang="0">
                <a:pos x="256" y="116"/>
              </a:cxn>
              <a:cxn ang="0">
                <a:pos x="92" y="156"/>
              </a:cxn>
              <a:cxn ang="0">
                <a:pos x="101" y="160"/>
              </a:cxn>
              <a:cxn ang="0">
                <a:pos x="116" y="116"/>
              </a:cxn>
              <a:cxn ang="0">
                <a:pos x="140" y="116"/>
              </a:cxn>
              <a:cxn ang="0">
                <a:pos x="155" y="160"/>
              </a:cxn>
              <a:cxn ang="0">
                <a:pos x="164" y="156"/>
              </a:cxn>
              <a:cxn ang="0">
                <a:pos x="173" y="176"/>
              </a:cxn>
              <a:cxn ang="0">
                <a:pos x="137" y="216"/>
              </a:cxn>
              <a:cxn ang="0">
                <a:pos x="128" y="220"/>
              </a:cxn>
              <a:cxn ang="0">
                <a:pos x="119" y="216"/>
              </a:cxn>
              <a:cxn ang="0">
                <a:pos x="83" y="176"/>
              </a:cxn>
              <a:cxn ang="0">
                <a:pos x="92" y="156"/>
              </a:cxn>
            </a:cxnLst>
            <a:rect l="0" t="0" r="r" b="b"/>
            <a:pathLst>
              <a:path w="256" h="220">
                <a:moveTo>
                  <a:pt x="196" y="176"/>
                </a:moveTo>
                <a:cubicBezTo>
                  <a:pt x="189" y="176"/>
                  <a:pt x="184" y="171"/>
                  <a:pt x="184" y="164"/>
                </a:cubicBezTo>
                <a:cubicBezTo>
                  <a:pt x="184" y="157"/>
                  <a:pt x="189" y="152"/>
                  <a:pt x="196" y="152"/>
                </a:cubicBezTo>
                <a:cubicBezTo>
                  <a:pt x="216" y="152"/>
                  <a:pt x="232" y="136"/>
                  <a:pt x="232" y="116"/>
                </a:cubicBezTo>
                <a:cubicBezTo>
                  <a:pt x="232" y="105"/>
                  <a:pt x="227" y="96"/>
                  <a:pt x="220" y="89"/>
                </a:cubicBezTo>
                <a:cubicBezTo>
                  <a:pt x="219" y="88"/>
                  <a:pt x="218" y="88"/>
                  <a:pt x="217" y="87"/>
                </a:cubicBezTo>
                <a:cubicBezTo>
                  <a:pt x="217" y="87"/>
                  <a:pt x="217" y="87"/>
                  <a:pt x="217" y="87"/>
                </a:cubicBezTo>
                <a:cubicBezTo>
                  <a:pt x="217" y="86"/>
                  <a:pt x="216" y="86"/>
                  <a:pt x="215" y="85"/>
                </a:cubicBezTo>
                <a:cubicBezTo>
                  <a:pt x="215" y="85"/>
                  <a:pt x="215" y="85"/>
                  <a:pt x="215" y="85"/>
                </a:cubicBezTo>
                <a:cubicBezTo>
                  <a:pt x="214" y="85"/>
                  <a:pt x="213" y="84"/>
                  <a:pt x="212" y="84"/>
                </a:cubicBezTo>
                <a:cubicBezTo>
                  <a:pt x="212" y="84"/>
                  <a:pt x="212" y="84"/>
                  <a:pt x="211" y="84"/>
                </a:cubicBezTo>
                <a:cubicBezTo>
                  <a:pt x="211" y="83"/>
                  <a:pt x="210" y="83"/>
                  <a:pt x="209" y="83"/>
                </a:cubicBezTo>
                <a:cubicBezTo>
                  <a:pt x="209" y="82"/>
                  <a:pt x="209" y="82"/>
                  <a:pt x="208" y="82"/>
                </a:cubicBezTo>
                <a:cubicBezTo>
                  <a:pt x="208" y="82"/>
                  <a:pt x="207" y="82"/>
                  <a:pt x="206" y="81"/>
                </a:cubicBezTo>
                <a:cubicBezTo>
                  <a:pt x="206" y="81"/>
                  <a:pt x="205" y="81"/>
                  <a:pt x="205" y="81"/>
                </a:cubicBezTo>
                <a:cubicBezTo>
                  <a:pt x="204" y="81"/>
                  <a:pt x="204" y="81"/>
                  <a:pt x="203" y="81"/>
                </a:cubicBezTo>
                <a:cubicBezTo>
                  <a:pt x="202" y="81"/>
                  <a:pt x="202" y="80"/>
                  <a:pt x="201" y="80"/>
                </a:cubicBezTo>
                <a:cubicBezTo>
                  <a:pt x="200" y="80"/>
                  <a:pt x="200" y="80"/>
                  <a:pt x="200" y="80"/>
                </a:cubicBezTo>
                <a:cubicBezTo>
                  <a:pt x="198" y="80"/>
                  <a:pt x="197" y="80"/>
                  <a:pt x="196" y="80"/>
                </a:cubicBezTo>
                <a:cubicBezTo>
                  <a:pt x="196" y="80"/>
                  <a:pt x="195" y="80"/>
                  <a:pt x="195" y="80"/>
                </a:cubicBezTo>
                <a:cubicBezTo>
                  <a:pt x="195" y="78"/>
                  <a:pt x="194" y="76"/>
                  <a:pt x="194" y="74"/>
                </a:cubicBezTo>
                <a:cubicBezTo>
                  <a:pt x="193" y="74"/>
                  <a:pt x="193" y="73"/>
                  <a:pt x="193" y="73"/>
                </a:cubicBezTo>
                <a:cubicBezTo>
                  <a:pt x="193" y="71"/>
                  <a:pt x="192" y="70"/>
                  <a:pt x="192" y="68"/>
                </a:cubicBezTo>
                <a:cubicBezTo>
                  <a:pt x="191" y="68"/>
                  <a:pt x="191" y="67"/>
                  <a:pt x="191" y="67"/>
                </a:cubicBezTo>
                <a:cubicBezTo>
                  <a:pt x="190" y="65"/>
                  <a:pt x="190" y="64"/>
                  <a:pt x="189" y="62"/>
                </a:cubicBezTo>
                <a:cubicBezTo>
                  <a:pt x="189" y="62"/>
                  <a:pt x="189" y="62"/>
                  <a:pt x="189" y="61"/>
                </a:cubicBezTo>
                <a:cubicBezTo>
                  <a:pt x="188" y="60"/>
                  <a:pt x="187" y="58"/>
                  <a:pt x="186" y="57"/>
                </a:cubicBezTo>
                <a:cubicBezTo>
                  <a:pt x="174" y="37"/>
                  <a:pt x="153" y="24"/>
                  <a:pt x="128" y="24"/>
                </a:cubicBezTo>
                <a:cubicBezTo>
                  <a:pt x="103" y="24"/>
                  <a:pt x="82" y="37"/>
                  <a:pt x="70" y="57"/>
                </a:cubicBezTo>
                <a:cubicBezTo>
                  <a:pt x="69" y="58"/>
                  <a:pt x="68" y="60"/>
                  <a:pt x="67" y="61"/>
                </a:cubicBezTo>
                <a:cubicBezTo>
                  <a:pt x="67" y="62"/>
                  <a:pt x="67" y="62"/>
                  <a:pt x="67" y="62"/>
                </a:cubicBezTo>
                <a:cubicBezTo>
                  <a:pt x="66" y="64"/>
                  <a:pt x="66" y="65"/>
                  <a:pt x="65" y="67"/>
                </a:cubicBezTo>
                <a:cubicBezTo>
                  <a:pt x="65" y="67"/>
                  <a:pt x="65" y="68"/>
                  <a:pt x="64" y="68"/>
                </a:cubicBezTo>
                <a:cubicBezTo>
                  <a:pt x="64" y="70"/>
                  <a:pt x="63" y="71"/>
                  <a:pt x="63" y="73"/>
                </a:cubicBezTo>
                <a:cubicBezTo>
                  <a:pt x="63" y="73"/>
                  <a:pt x="63" y="74"/>
                  <a:pt x="62" y="74"/>
                </a:cubicBezTo>
                <a:cubicBezTo>
                  <a:pt x="62" y="76"/>
                  <a:pt x="61" y="78"/>
                  <a:pt x="61" y="80"/>
                </a:cubicBezTo>
                <a:cubicBezTo>
                  <a:pt x="61" y="80"/>
                  <a:pt x="60" y="80"/>
                  <a:pt x="60" y="80"/>
                </a:cubicBezTo>
                <a:cubicBezTo>
                  <a:pt x="59" y="80"/>
                  <a:pt x="58" y="80"/>
                  <a:pt x="56" y="80"/>
                </a:cubicBezTo>
                <a:cubicBezTo>
                  <a:pt x="56" y="80"/>
                  <a:pt x="56" y="80"/>
                  <a:pt x="55" y="80"/>
                </a:cubicBezTo>
                <a:cubicBezTo>
                  <a:pt x="54" y="80"/>
                  <a:pt x="54" y="81"/>
                  <a:pt x="53" y="81"/>
                </a:cubicBezTo>
                <a:cubicBezTo>
                  <a:pt x="52" y="81"/>
                  <a:pt x="52" y="81"/>
                  <a:pt x="51" y="81"/>
                </a:cubicBezTo>
                <a:cubicBezTo>
                  <a:pt x="51" y="81"/>
                  <a:pt x="50" y="81"/>
                  <a:pt x="50" y="81"/>
                </a:cubicBezTo>
                <a:cubicBezTo>
                  <a:pt x="49" y="82"/>
                  <a:pt x="48" y="82"/>
                  <a:pt x="48" y="82"/>
                </a:cubicBezTo>
                <a:cubicBezTo>
                  <a:pt x="47" y="82"/>
                  <a:pt x="47" y="82"/>
                  <a:pt x="47" y="83"/>
                </a:cubicBezTo>
                <a:cubicBezTo>
                  <a:pt x="46" y="83"/>
                  <a:pt x="45" y="83"/>
                  <a:pt x="45" y="84"/>
                </a:cubicBezTo>
                <a:cubicBezTo>
                  <a:pt x="44" y="84"/>
                  <a:pt x="44" y="84"/>
                  <a:pt x="44" y="84"/>
                </a:cubicBezTo>
                <a:cubicBezTo>
                  <a:pt x="43" y="84"/>
                  <a:pt x="42" y="85"/>
                  <a:pt x="41" y="85"/>
                </a:cubicBezTo>
                <a:cubicBezTo>
                  <a:pt x="41" y="85"/>
                  <a:pt x="41" y="85"/>
                  <a:pt x="41" y="85"/>
                </a:cubicBezTo>
                <a:cubicBezTo>
                  <a:pt x="40" y="86"/>
                  <a:pt x="39" y="86"/>
                  <a:pt x="39" y="87"/>
                </a:cubicBezTo>
                <a:cubicBezTo>
                  <a:pt x="39" y="87"/>
                  <a:pt x="39" y="87"/>
                  <a:pt x="39" y="87"/>
                </a:cubicBezTo>
                <a:cubicBezTo>
                  <a:pt x="38" y="88"/>
                  <a:pt x="37" y="88"/>
                  <a:pt x="36" y="89"/>
                </a:cubicBezTo>
                <a:cubicBezTo>
                  <a:pt x="29" y="96"/>
                  <a:pt x="24" y="105"/>
                  <a:pt x="24" y="116"/>
                </a:cubicBezTo>
                <a:cubicBezTo>
                  <a:pt x="24" y="136"/>
                  <a:pt x="40" y="152"/>
                  <a:pt x="60" y="152"/>
                </a:cubicBezTo>
                <a:cubicBezTo>
                  <a:pt x="67" y="152"/>
                  <a:pt x="72" y="157"/>
                  <a:pt x="72" y="164"/>
                </a:cubicBezTo>
                <a:cubicBezTo>
                  <a:pt x="72" y="171"/>
                  <a:pt x="67" y="176"/>
                  <a:pt x="60" y="176"/>
                </a:cubicBezTo>
                <a:cubicBezTo>
                  <a:pt x="27" y="176"/>
                  <a:pt x="0" y="149"/>
                  <a:pt x="0" y="116"/>
                </a:cubicBezTo>
                <a:cubicBezTo>
                  <a:pt x="0" y="89"/>
                  <a:pt x="18" y="66"/>
                  <a:pt x="42" y="59"/>
                </a:cubicBezTo>
                <a:cubicBezTo>
                  <a:pt x="56" y="24"/>
                  <a:pt x="89" y="0"/>
                  <a:pt x="128" y="0"/>
                </a:cubicBezTo>
                <a:cubicBezTo>
                  <a:pt x="167" y="0"/>
                  <a:pt x="200" y="24"/>
                  <a:pt x="214" y="59"/>
                </a:cubicBezTo>
                <a:cubicBezTo>
                  <a:pt x="238" y="66"/>
                  <a:pt x="256" y="89"/>
                  <a:pt x="256" y="116"/>
                </a:cubicBezTo>
                <a:cubicBezTo>
                  <a:pt x="256" y="149"/>
                  <a:pt x="229" y="176"/>
                  <a:pt x="196" y="176"/>
                </a:cubicBezTo>
                <a:moveTo>
                  <a:pt x="92" y="156"/>
                </a:moveTo>
                <a:cubicBezTo>
                  <a:pt x="96" y="156"/>
                  <a:pt x="99" y="158"/>
                  <a:pt x="101" y="160"/>
                </a:cubicBezTo>
                <a:cubicBezTo>
                  <a:pt x="101" y="160"/>
                  <a:pt x="101" y="160"/>
                  <a:pt x="101" y="160"/>
                </a:cubicBezTo>
                <a:cubicBezTo>
                  <a:pt x="116" y="177"/>
                  <a:pt x="116" y="177"/>
                  <a:pt x="116" y="177"/>
                </a:cubicBezTo>
                <a:cubicBezTo>
                  <a:pt x="116" y="116"/>
                  <a:pt x="116" y="116"/>
                  <a:pt x="116" y="116"/>
                </a:cubicBezTo>
                <a:cubicBezTo>
                  <a:pt x="116" y="109"/>
                  <a:pt x="121" y="104"/>
                  <a:pt x="128" y="104"/>
                </a:cubicBezTo>
                <a:cubicBezTo>
                  <a:pt x="135" y="104"/>
                  <a:pt x="140" y="109"/>
                  <a:pt x="140" y="116"/>
                </a:cubicBezTo>
                <a:cubicBezTo>
                  <a:pt x="140" y="177"/>
                  <a:pt x="140" y="177"/>
                  <a:pt x="140" y="177"/>
                </a:cubicBezTo>
                <a:cubicBezTo>
                  <a:pt x="155" y="160"/>
                  <a:pt x="155" y="160"/>
                  <a:pt x="155" y="160"/>
                </a:cubicBezTo>
                <a:cubicBezTo>
                  <a:pt x="155" y="160"/>
                  <a:pt x="155" y="160"/>
                  <a:pt x="155" y="160"/>
                </a:cubicBezTo>
                <a:cubicBezTo>
                  <a:pt x="157" y="158"/>
                  <a:pt x="160" y="156"/>
                  <a:pt x="164" y="156"/>
                </a:cubicBezTo>
                <a:cubicBezTo>
                  <a:pt x="171" y="156"/>
                  <a:pt x="176" y="161"/>
                  <a:pt x="176" y="168"/>
                </a:cubicBezTo>
                <a:cubicBezTo>
                  <a:pt x="176" y="171"/>
                  <a:pt x="175" y="174"/>
                  <a:pt x="173" y="176"/>
                </a:cubicBezTo>
                <a:cubicBezTo>
                  <a:pt x="173" y="176"/>
                  <a:pt x="173" y="176"/>
                  <a:pt x="173" y="176"/>
                </a:cubicBezTo>
                <a:cubicBezTo>
                  <a:pt x="137" y="216"/>
                  <a:pt x="137" y="216"/>
                  <a:pt x="137" y="216"/>
                </a:cubicBezTo>
                <a:cubicBezTo>
                  <a:pt x="137" y="216"/>
                  <a:pt x="137" y="216"/>
                  <a:pt x="137" y="216"/>
                </a:cubicBezTo>
                <a:cubicBezTo>
                  <a:pt x="135" y="218"/>
                  <a:pt x="132" y="220"/>
                  <a:pt x="128" y="220"/>
                </a:cubicBezTo>
                <a:cubicBezTo>
                  <a:pt x="124" y="220"/>
                  <a:pt x="121" y="218"/>
                  <a:pt x="119" y="216"/>
                </a:cubicBezTo>
                <a:cubicBezTo>
                  <a:pt x="119" y="216"/>
                  <a:pt x="119" y="216"/>
                  <a:pt x="119" y="216"/>
                </a:cubicBezTo>
                <a:cubicBezTo>
                  <a:pt x="83" y="176"/>
                  <a:pt x="83" y="176"/>
                  <a:pt x="83" y="176"/>
                </a:cubicBezTo>
                <a:cubicBezTo>
                  <a:pt x="83" y="176"/>
                  <a:pt x="83" y="176"/>
                  <a:pt x="83" y="176"/>
                </a:cubicBezTo>
                <a:cubicBezTo>
                  <a:pt x="81" y="174"/>
                  <a:pt x="80" y="171"/>
                  <a:pt x="80" y="168"/>
                </a:cubicBezTo>
                <a:cubicBezTo>
                  <a:pt x="80" y="161"/>
                  <a:pt x="85" y="156"/>
                  <a:pt x="92" y="156"/>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7" name="Inhaltsplatzhalter 4"/>
          <p:cNvSpPr txBox="1">
            <a:spLocks/>
          </p:cNvSpPr>
          <p:nvPr/>
        </p:nvSpPr>
        <p:spPr>
          <a:xfrm>
            <a:off x="529141" y="2554059"/>
            <a:ext cx="3166602" cy="30777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DZ" sz="2000" b="1" dirty="0">
                <a:solidFill>
                  <a:srgbClr val="3891A7"/>
                </a:solidFill>
                <a:latin typeface="Calibri"/>
              </a:rPr>
              <a:t>تنمية مهارات الافراد، وزيادة مداركهم</a:t>
            </a:r>
            <a:r>
              <a:rPr lang="ar-DZ" sz="2000" b="1" dirty="0" smtClean="0">
                <a:solidFill>
                  <a:srgbClr val="3891A7"/>
                </a:solidFill>
                <a:latin typeface="Calibri"/>
              </a:rPr>
              <a:t>.</a:t>
            </a:r>
            <a:endParaRPr lang="ar-DZ" sz="2000" b="1" dirty="0">
              <a:solidFill>
                <a:srgbClr val="3891A7"/>
              </a:solidFill>
              <a:latin typeface="Calibri"/>
            </a:endParaRPr>
          </a:p>
        </p:txBody>
      </p:sp>
      <p:sp>
        <p:nvSpPr>
          <p:cNvPr id="38" name="Inhaltsplatzhalter 4"/>
          <p:cNvSpPr txBox="1">
            <a:spLocks/>
          </p:cNvSpPr>
          <p:nvPr/>
        </p:nvSpPr>
        <p:spPr>
          <a:xfrm>
            <a:off x="95003" y="4355259"/>
            <a:ext cx="3600740"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DZ" sz="2000" b="1" dirty="0">
                <a:solidFill>
                  <a:srgbClr val="FEB80A"/>
                </a:solidFill>
                <a:latin typeface="Calibri"/>
              </a:rPr>
              <a:t>تنمية مهارات المديرين في تحسين العلاقات داخل </a:t>
            </a:r>
            <a:r>
              <a:rPr lang="ar-DZ" sz="2000" b="1" dirty="0" smtClean="0">
                <a:solidFill>
                  <a:srgbClr val="FEB80A"/>
                </a:solidFill>
                <a:latin typeface="Calibri"/>
              </a:rPr>
              <a:t>المؤسسة </a:t>
            </a:r>
            <a:r>
              <a:rPr lang="ar-DZ" sz="2000" b="1" dirty="0">
                <a:solidFill>
                  <a:srgbClr val="FEB80A"/>
                </a:solidFill>
                <a:latin typeface="Calibri"/>
              </a:rPr>
              <a:t>بين الرؤساء والمرؤوسين</a:t>
            </a:r>
            <a:r>
              <a:rPr lang="ar-DZ" sz="2000" b="1" dirty="0" smtClean="0">
                <a:solidFill>
                  <a:srgbClr val="FEB80A"/>
                </a:solidFill>
                <a:latin typeface="Calibri"/>
              </a:rPr>
              <a:t>.</a:t>
            </a:r>
            <a:r>
              <a:rPr lang="en-US" sz="2000" dirty="0" smtClean="0">
                <a:solidFill>
                  <a:prstClr val="white">
                    <a:lumMod val="65000"/>
                  </a:prstClr>
                </a:solidFill>
                <a:latin typeface="Constantia"/>
              </a:rPr>
              <a:t>. </a:t>
            </a:r>
            <a:endParaRPr lang="en-US" sz="2000" dirty="0">
              <a:solidFill>
                <a:prstClr val="white">
                  <a:lumMod val="65000"/>
                </a:prstClr>
              </a:solidFill>
              <a:latin typeface="Constantia"/>
            </a:endParaRPr>
          </a:p>
        </p:txBody>
      </p:sp>
      <p:sp>
        <p:nvSpPr>
          <p:cNvPr id="39" name="Inhaltsplatzhalter 4"/>
          <p:cNvSpPr txBox="1">
            <a:spLocks/>
          </p:cNvSpPr>
          <p:nvPr/>
        </p:nvSpPr>
        <p:spPr>
          <a:xfrm>
            <a:off x="95003" y="5526770"/>
            <a:ext cx="4008870"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DZ" sz="2000" b="1" dirty="0">
                <a:solidFill>
                  <a:srgbClr val="C32D2E"/>
                </a:solidFill>
                <a:latin typeface="Calibri"/>
              </a:rPr>
              <a:t>تنمية مهارات حل الصراعات والنزاعات بين </a:t>
            </a:r>
            <a:r>
              <a:rPr lang="ar-DZ" sz="2000" b="1" dirty="0" smtClean="0">
                <a:solidFill>
                  <a:srgbClr val="C32D2E"/>
                </a:solidFill>
                <a:latin typeface="Calibri"/>
              </a:rPr>
              <a:t>الافراد والمجموعات.</a:t>
            </a:r>
            <a:endParaRPr lang="ar-DZ" sz="2000" b="1" dirty="0">
              <a:solidFill>
                <a:srgbClr val="C32D2E"/>
              </a:solidFill>
              <a:latin typeface="Calibri"/>
            </a:endParaRPr>
          </a:p>
        </p:txBody>
      </p:sp>
      <p:sp>
        <p:nvSpPr>
          <p:cNvPr id="40" name="Inhaltsplatzhalter 4"/>
          <p:cNvSpPr txBox="1">
            <a:spLocks/>
          </p:cNvSpPr>
          <p:nvPr/>
        </p:nvSpPr>
        <p:spPr>
          <a:xfrm>
            <a:off x="2260042" y="1884993"/>
            <a:ext cx="3011576" cy="63094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DZ" sz="2000" b="1" dirty="0">
                <a:solidFill>
                  <a:srgbClr val="964305"/>
                </a:solidFill>
                <a:latin typeface="Calibri"/>
              </a:rPr>
              <a:t>بناء روح الثقة والتعاون بين الافراد.</a:t>
            </a:r>
          </a:p>
          <a:p>
            <a:pPr marL="0" indent="0" algn="r">
              <a:lnSpc>
                <a:spcPct val="100000"/>
              </a:lnSpc>
              <a:spcAft>
                <a:spcPts val="1200"/>
              </a:spcAft>
              <a:buFont typeface="Wingdings" panose="05000000000000000000" pitchFamily="2" charset="2"/>
              <a:buNone/>
            </a:pPr>
            <a:r>
              <a:rPr lang="en-US" sz="1100" dirty="0" smtClean="0">
                <a:solidFill>
                  <a:prstClr val="white">
                    <a:lumMod val="65000"/>
                  </a:prstClr>
                </a:solidFill>
                <a:latin typeface="Constantia"/>
              </a:rPr>
              <a:t>. </a:t>
            </a:r>
            <a:endParaRPr lang="en-US" sz="1100" dirty="0">
              <a:solidFill>
                <a:prstClr val="white">
                  <a:lumMod val="65000"/>
                </a:prstClr>
              </a:solidFill>
              <a:latin typeface="Constantia"/>
            </a:endParaRPr>
          </a:p>
        </p:txBody>
      </p:sp>
      <p:sp>
        <p:nvSpPr>
          <p:cNvPr id="41" name="Inhaltsplatzhalter 4"/>
          <p:cNvSpPr txBox="1">
            <a:spLocks/>
          </p:cNvSpPr>
          <p:nvPr/>
        </p:nvSpPr>
        <p:spPr>
          <a:xfrm>
            <a:off x="8167784" y="2131070"/>
            <a:ext cx="3719416"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2000" b="1" dirty="0">
                <a:solidFill>
                  <a:srgbClr val="84AA33"/>
                </a:solidFill>
                <a:latin typeface="Calibri"/>
              </a:rPr>
              <a:t>تهيئة البيئة المناسبة لتحسين الخدمات والمنتجات التي تقدمها </a:t>
            </a:r>
            <a:r>
              <a:rPr lang="ar-DZ" sz="2000" b="1" dirty="0" smtClean="0">
                <a:solidFill>
                  <a:srgbClr val="84AA33"/>
                </a:solidFill>
                <a:latin typeface="Calibri"/>
              </a:rPr>
              <a:t>المؤسسة.</a:t>
            </a:r>
            <a:endParaRPr lang="ar-DZ" sz="2000" b="1" dirty="0">
              <a:solidFill>
                <a:srgbClr val="84AA33"/>
              </a:solidFill>
              <a:latin typeface="Calibri"/>
            </a:endParaRPr>
          </a:p>
        </p:txBody>
      </p:sp>
      <p:sp>
        <p:nvSpPr>
          <p:cNvPr id="42" name="Inhaltsplatzhalter 4"/>
          <p:cNvSpPr txBox="1">
            <a:spLocks/>
          </p:cNvSpPr>
          <p:nvPr/>
        </p:nvSpPr>
        <p:spPr>
          <a:xfrm>
            <a:off x="8575894" y="3172071"/>
            <a:ext cx="3166602"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2000" b="1" dirty="0">
                <a:solidFill>
                  <a:srgbClr val="475A8D"/>
                </a:solidFill>
                <a:latin typeface="Calibri"/>
              </a:rPr>
              <a:t>الاستخدام الامثل للموارد والامكانات المتاحة ومما يحقق كفاة </a:t>
            </a:r>
            <a:r>
              <a:rPr lang="ar-DZ" sz="2000" b="1" dirty="0" smtClean="0">
                <a:solidFill>
                  <a:srgbClr val="475A8D"/>
                </a:solidFill>
                <a:latin typeface="Calibri"/>
              </a:rPr>
              <a:t>الاداء.</a:t>
            </a:r>
            <a:endParaRPr lang="ar-DZ" sz="2000" b="1" dirty="0">
              <a:solidFill>
                <a:srgbClr val="475A8D"/>
              </a:solidFill>
              <a:latin typeface="Calibri"/>
            </a:endParaRPr>
          </a:p>
        </p:txBody>
      </p:sp>
      <p:sp>
        <p:nvSpPr>
          <p:cNvPr id="43" name="Inhaltsplatzhalter 4"/>
          <p:cNvSpPr txBox="1">
            <a:spLocks/>
          </p:cNvSpPr>
          <p:nvPr/>
        </p:nvSpPr>
        <p:spPr>
          <a:xfrm>
            <a:off x="8575894" y="4716278"/>
            <a:ext cx="3523163"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2000" b="1" dirty="0">
                <a:solidFill>
                  <a:srgbClr val="964305"/>
                </a:solidFill>
                <a:latin typeface="Calibri"/>
              </a:rPr>
              <a:t>زيادة تدفق المعلومات بين اجزاء </a:t>
            </a:r>
            <a:r>
              <a:rPr lang="ar-DZ" sz="2000" b="1" dirty="0" smtClean="0">
                <a:solidFill>
                  <a:srgbClr val="964305"/>
                </a:solidFill>
                <a:latin typeface="Calibri"/>
              </a:rPr>
              <a:t>المؤسسة.</a:t>
            </a:r>
            <a:endParaRPr lang="ar-DZ" sz="2000" b="1" dirty="0">
              <a:solidFill>
                <a:srgbClr val="964305"/>
              </a:solidFill>
              <a:latin typeface="Calibri"/>
            </a:endParaRPr>
          </a:p>
        </p:txBody>
      </p:sp>
      <p:sp>
        <p:nvSpPr>
          <p:cNvPr id="44" name="Inhaltsplatzhalter 4"/>
          <p:cNvSpPr txBox="1">
            <a:spLocks/>
          </p:cNvSpPr>
          <p:nvPr/>
        </p:nvSpPr>
        <p:spPr>
          <a:xfrm>
            <a:off x="6879910" y="5741512"/>
            <a:ext cx="5007290" cy="61555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2000" b="1" dirty="0">
                <a:solidFill>
                  <a:srgbClr val="84AA33"/>
                </a:solidFill>
                <a:latin typeface="Calibri"/>
              </a:rPr>
              <a:t>توفير الاتصال المفتوح بن اجزاء </a:t>
            </a:r>
            <a:r>
              <a:rPr lang="ar-DZ" sz="2000" b="1" dirty="0" smtClean="0">
                <a:solidFill>
                  <a:srgbClr val="84AA33"/>
                </a:solidFill>
                <a:latin typeface="Calibri"/>
              </a:rPr>
              <a:t>المؤسسة وبما </a:t>
            </a:r>
            <a:r>
              <a:rPr lang="ar-DZ" sz="2000" b="1" dirty="0">
                <a:solidFill>
                  <a:srgbClr val="84AA33"/>
                </a:solidFill>
                <a:latin typeface="Calibri"/>
              </a:rPr>
              <a:t>يؤدي الى مزيد من الشفافية والوضوح في مواجهة القضايا </a:t>
            </a:r>
            <a:r>
              <a:rPr lang="ar-DZ" sz="2000" b="1" dirty="0" smtClean="0">
                <a:solidFill>
                  <a:srgbClr val="84AA33"/>
                </a:solidFill>
                <a:latin typeface="Calibri"/>
              </a:rPr>
              <a:t>والمشكلات.</a:t>
            </a:r>
            <a:endParaRPr lang="en-US" sz="2000" dirty="0">
              <a:solidFill>
                <a:prstClr val="white">
                  <a:lumMod val="65000"/>
                </a:prstClr>
              </a:solidFill>
              <a:latin typeface="Constantia"/>
            </a:endParaRPr>
          </a:p>
        </p:txBody>
      </p:sp>
      <p:sp>
        <p:nvSpPr>
          <p:cNvPr id="45" name="Rectangle 44"/>
          <p:cNvSpPr/>
          <p:nvPr/>
        </p:nvSpPr>
        <p:spPr>
          <a:xfrm>
            <a:off x="4155575" y="342888"/>
            <a:ext cx="4176144" cy="923330"/>
          </a:xfrm>
          <a:prstGeom prst="rect">
            <a:avLst/>
          </a:prstGeom>
          <a:noFill/>
        </p:spPr>
        <p:txBody>
          <a:bodyPr wrap="none" lIns="91440" tIns="45720" rIns="91440" bIns="45720">
            <a:spAutoFit/>
          </a:bodyPr>
          <a:lstStyle/>
          <a:p>
            <a:pPr algn="ctr"/>
            <a:r>
              <a:rPr lang="ar-DZ"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أ</a:t>
            </a:r>
            <a:r>
              <a:rPr lang="ar-DZ"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هداف الفريق: </a:t>
            </a:r>
            <a:endParaRPr lang="fr-FR"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6941" y="2898610"/>
            <a:ext cx="2360789" cy="236523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58090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right)">
                                      <p:cBhvr>
                                        <p:cTn id="26" dur="500"/>
                                        <p:tgtEl>
                                          <p:spTgt spid="37"/>
                                        </p:tgtEl>
                                      </p:cBhvr>
                                    </p:animEffect>
                                  </p:childTnLst>
                                </p:cTn>
                              </p:par>
                            </p:childTnLst>
                          </p:cTn>
                        </p:par>
                        <p:par>
                          <p:cTn id="27" fill="hold">
                            <p:stCondLst>
                              <p:cond delay="1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right)">
                                      <p:cBhvr>
                                        <p:cTn id="35" dur="500"/>
                                        <p:tgtEl>
                                          <p:spTgt spid="2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right)">
                                      <p:cBhvr>
                                        <p:cTn id="49" dur="500"/>
                                        <p:tgtEl>
                                          <p:spTgt spid="38"/>
                                        </p:tgtEl>
                                      </p:cBhvr>
                                    </p:animEffect>
                                  </p:childTnLst>
                                </p:cTn>
                              </p:par>
                            </p:childTnLst>
                          </p:cTn>
                        </p:par>
                        <p:par>
                          <p:cTn id="50" fill="hold">
                            <p:stCondLst>
                              <p:cond delay="2000"/>
                            </p:stCondLst>
                            <p:childTnLst>
                              <p:par>
                                <p:cTn id="51" presetID="53" presetClass="entr" presetSubtype="16"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par>
                          <p:cTn id="64" fill="hold">
                            <p:stCondLst>
                              <p:cond delay="2500"/>
                            </p:stCondLst>
                            <p:childTnLst>
                              <p:par>
                                <p:cTn id="65" presetID="53" presetClass="entr" presetSubtype="16"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right)">
                                      <p:cBhvr>
                                        <p:cTn id="72" dur="500"/>
                                        <p:tgtEl>
                                          <p:spTgt spid="39"/>
                                        </p:tgtEl>
                                      </p:cBhvr>
                                    </p:animEffect>
                                  </p:childTnLst>
                                </p:cTn>
                              </p:par>
                            </p:childTnLst>
                          </p:cTn>
                        </p:par>
                        <p:par>
                          <p:cTn id="73" fill="hold">
                            <p:stCondLst>
                              <p:cond delay="3000"/>
                            </p:stCondLst>
                            <p:childTnLst>
                              <p:par>
                                <p:cTn id="74" presetID="53" presetClass="entr" presetSubtype="16"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500" fill="hold"/>
                                        <p:tgtEl>
                                          <p:spTgt spid="20"/>
                                        </p:tgtEl>
                                        <p:attrNameLst>
                                          <p:attrName>ppt_w</p:attrName>
                                        </p:attrNameLst>
                                      </p:cBhvr>
                                      <p:tavLst>
                                        <p:tav tm="0">
                                          <p:val>
                                            <p:fltVal val="0"/>
                                          </p:val>
                                        </p:tav>
                                        <p:tav tm="100000">
                                          <p:val>
                                            <p:strVal val="#ppt_w"/>
                                          </p:val>
                                        </p:tav>
                                      </p:tavLst>
                                    </p:anim>
                                    <p:anim calcmode="lin" valueType="num">
                                      <p:cBhvr>
                                        <p:cTn id="77" dur="500" fill="hold"/>
                                        <p:tgtEl>
                                          <p:spTgt spid="20"/>
                                        </p:tgtEl>
                                        <p:attrNameLst>
                                          <p:attrName>ppt_h</p:attrName>
                                        </p:attrNameLst>
                                      </p:cBhvr>
                                      <p:tavLst>
                                        <p:tav tm="0">
                                          <p:val>
                                            <p:fltVal val="0"/>
                                          </p:val>
                                        </p:tav>
                                        <p:tav tm="100000">
                                          <p:val>
                                            <p:strVal val="#ppt_h"/>
                                          </p:val>
                                        </p:tav>
                                      </p:tavLst>
                                    </p:anim>
                                    <p:animEffect transition="in" filter="fade">
                                      <p:cBhvr>
                                        <p:cTn id="78" dur="500"/>
                                        <p:tgtEl>
                                          <p:spTgt spid="20"/>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up)">
                                      <p:cBhvr>
                                        <p:cTn id="81" dur="500"/>
                                        <p:tgtEl>
                                          <p:spTgt spid="26"/>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p:cTn id="84" dur="500" fill="hold"/>
                                        <p:tgtEl>
                                          <p:spTgt spid="10"/>
                                        </p:tgtEl>
                                        <p:attrNameLst>
                                          <p:attrName>ppt_w</p:attrName>
                                        </p:attrNameLst>
                                      </p:cBhvr>
                                      <p:tavLst>
                                        <p:tav tm="0">
                                          <p:val>
                                            <p:fltVal val="0"/>
                                          </p:val>
                                        </p:tav>
                                        <p:tav tm="100000">
                                          <p:val>
                                            <p:strVal val="#ppt_w"/>
                                          </p:val>
                                        </p:tav>
                                      </p:tavLst>
                                    </p:anim>
                                    <p:anim calcmode="lin" valueType="num">
                                      <p:cBhvr>
                                        <p:cTn id="85" dur="500" fill="hold"/>
                                        <p:tgtEl>
                                          <p:spTgt spid="10"/>
                                        </p:tgtEl>
                                        <p:attrNameLst>
                                          <p:attrName>ppt_h</p:attrName>
                                        </p:attrNameLst>
                                      </p:cBhvr>
                                      <p:tavLst>
                                        <p:tav tm="0">
                                          <p:val>
                                            <p:fltVal val="0"/>
                                          </p:val>
                                        </p:tav>
                                        <p:tav tm="100000">
                                          <p:val>
                                            <p:strVal val="#ppt_h"/>
                                          </p:val>
                                        </p:tav>
                                      </p:tavLst>
                                    </p:anim>
                                    <p:animEffect transition="in" filter="fade">
                                      <p:cBhvr>
                                        <p:cTn id="86" dur="500"/>
                                        <p:tgtEl>
                                          <p:spTgt spid="10"/>
                                        </p:tgtEl>
                                      </p:cBhvr>
                                    </p:animEffect>
                                  </p:childTnLst>
                                </p:cTn>
                              </p:par>
                            </p:childTnLst>
                          </p:cTn>
                        </p:par>
                        <p:par>
                          <p:cTn id="87" fill="hold">
                            <p:stCondLst>
                              <p:cond delay="3500"/>
                            </p:stCondLst>
                            <p:childTnLst>
                              <p:par>
                                <p:cTn id="88" presetID="53" presetClass="entr" presetSubtype="16" fill="hold" grpId="0" nodeType="afterEffect">
                                  <p:stCondLst>
                                    <p:cond delay="0"/>
                                  </p:stCondLst>
                                  <p:childTnLst>
                                    <p:set>
                                      <p:cBhvr>
                                        <p:cTn id="89" dur="1" fill="hold">
                                          <p:stCondLst>
                                            <p:cond delay="0"/>
                                          </p:stCondLst>
                                        </p:cTn>
                                        <p:tgtEl>
                                          <p:spTgt spid="30"/>
                                        </p:tgtEl>
                                        <p:attrNameLst>
                                          <p:attrName>style.visibility</p:attrName>
                                        </p:attrNameLst>
                                      </p:cBhvr>
                                      <p:to>
                                        <p:strVal val="visible"/>
                                      </p:to>
                                    </p:set>
                                    <p:anim calcmode="lin" valueType="num">
                                      <p:cBhvr>
                                        <p:cTn id="90" dur="500" fill="hold"/>
                                        <p:tgtEl>
                                          <p:spTgt spid="30"/>
                                        </p:tgtEl>
                                        <p:attrNameLst>
                                          <p:attrName>ppt_w</p:attrName>
                                        </p:attrNameLst>
                                      </p:cBhvr>
                                      <p:tavLst>
                                        <p:tav tm="0">
                                          <p:val>
                                            <p:fltVal val="0"/>
                                          </p:val>
                                        </p:tav>
                                        <p:tav tm="100000">
                                          <p:val>
                                            <p:strVal val="#ppt_w"/>
                                          </p:val>
                                        </p:tav>
                                      </p:tavLst>
                                    </p:anim>
                                    <p:anim calcmode="lin" valueType="num">
                                      <p:cBhvr>
                                        <p:cTn id="91" dur="500" fill="hold"/>
                                        <p:tgtEl>
                                          <p:spTgt spid="30"/>
                                        </p:tgtEl>
                                        <p:attrNameLst>
                                          <p:attrName>ppt_h</p:attrName>
                                        </p:attrNameLst>
                                      </p:cBhvr>
                                      <p:tavLst>
                                        <p:tav tm="0">
                                          <p:val>
                                            <p:fltVal val="0"/>
                                          </p:val>
                                        </p:tav>
                                        <p:tav tm="100000">
                                          <p:val>
                                            <p:strVal val="#ppt_h"/>
                                          </p:val>
                                        </p:tav>
                                      </p:tavLst>
                                    </p:anim>
                                    <p:animEffect transition="in" filter="fade">
                                      <p:cBhvr>
                                        <p:cTn id="92" dur="500"/>
                                        <p:tgtEl>
                                          <p:spTgt spid="30"/>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childTnLst>
                          </p:cTn>
                        </p:par>
                        <p:par>
                          <p:cTn id="96" fill="hold">
                            <p:stCondLst>
                              <p:cond delay="4000"/>
                            </p:stCondLst>
                            <p:childTnLst>
                              <p:par>
                                <p:cTn id="97" presetID="53" presetClass="entr" presetSubtype="16" fill="hold" grpId="0" nodeType="afterEffect">
                                  <p:stCondLst>
                                    <p:cond delay="0"/>
                                  </p:stCondLst>
                                  <p:childTnLst>
                                    <p:set>
                                      <p:cBhvr>
                                        <p:cTn id="98" dur="1" fill="hold">
                                          <p:stCondLst>
                                            <p:cond delay="0"/>
                                          </p:stCondLst>
                                        </p:cTn>
                                        <p:tgtEl>
                                          <p:spTgt spid="16"/>
                                        </p:tgtEl>
                                        <p:attrNameLst>
                                          <p:attrName>style.visibility</p:attrName>
                                        </p:attrNameLst>
                                      </p:cBhvr>
                                      <p:to>
                                        <p:strVal val="visible"/>
                                      </p:to>
                                    </p:set>
                                    <p:anim calcmode="lin" valueType="num">
                                      <p:cBhvr>
                                        <p:cTn id="99" dur="500" fill="hold"/>
                                        <p:tgtEl>
                                          <p:spTgt spid="16"/>
                                        </p:tgtEl>
                                        <p:attrNameLst>
                                          <p:attrName>ppt_w</p:attrName>
                                        </p:attrNameLst>
                                      </p:cBhvr>
                                      <p:tavLst>
                                        <p:tav tm="0">
                                          <p:val>
                                            <p:fltVal val="0"/>
                                          </p:val>
                                        </p:tav>
                                        <p:tav tm="100000">
                                          <p:val>
                                            <p:strVal val="#ppt_w"/>
                                          </p:val>
                                        </p:tav>
                                      </p:tavLst>
                                    </p:anim>
                                    <p:anim calcmode="lin" valueType="num">
                                      <p:cBhvr>
                                        <p:cTn id="100" dur="500" fill="hold"/>
                                        <p:tgtEl>
                                          <p:spTgt spid="16"/>
                                        </p:tgtEl>
                                        <p:attrNameLst>
                                          <p:attrName>ppt_h</p:attrName>
                                        </p:attrNameLst>
                                      </p:cBhvr>
                                      <p:tavLst>
                                        <p:tav tm="0">
                                          <p:val>
                                            <p:fltVal val="0"/>
                                          </p:val>
                                        </p:tav>
                                        <p:tav tm="100000">
                                          <p:val>
                                            <p:strVal val="#ppt_h"/>
                                          </p:val>
                                        </p:tav>
                                      </p:tavLst>
                                    </p:anim>
                                    <p:animEffect transition="in" filter="fade">
                                      <p:cBhvr>
                                        <p:cTn id="101" dur="500"/>
                                        <p:tgtEl>
                                          <p:spTgt spid="16"/>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5"/>
                                        </p:tgtEl>
                                        <p:attrNameLst>
                                          <p:attrName>style.visibility</p:attrName>
                                        </p:attrNameLst>
                                      </p:cBhvr>
                                      <p:to>
                                        <p:strVal val="visible"/>
                                      </p:to>
                                    </p:set>
                                    <p:animEffect transition="in" filter="wipe(left)">
                                      <p:cBhvr>
                                        <p:cTn id="104" dur="500"/>
                                        <p:tgtEl>
                                          <p:spTgt spid="25"/>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9"/>
                                        </p:tgtEl>
                                        <p:attrNameLst>
                                          <p:attrName>style.visibility</p:attrName>
                                        </p:attrNameLst>
                                      </p:cBhvr>
                                      <p:to>
                                        <p:strVal val="visible"/>
                                      </p:to>
                                    </p:set>
                                    <p:anim calcmode="lin" valueType="num">
                                      <p:cBhvr>
                                        <p:cTn id="107" dur="500" fill="hold"/>
                                        <p:tgtEl>
                                          <p:spTgt spid="9"/>
                                        </p:tgtEl>
                                        <p:attrNameLst>
                                          <p:attrName>ppt_w</p:attrName>
                                        </p:attrNameLst>
                                      </p:cBhvr>
                                      <p:tavLst>
                                        <p:tav tm="0">
                                          <p:val>
                                            <p:fltVal val="0"/>
                                          </p:val>
                                        </p:tav>
                                        <p:tav tm="100000">
                                          <p:val>
                                            <p:strVal val="#ppt_w"/>
                                          </p:val>
                                        </p:tav>
                                      </p:tavLst>
                                    </p:anim>
                                    <p:anim calcmode="lin" valueType="num">
                                      <p:cBhvr>
                                        <p:cTn id="108" dur="500" fill="hold"/>
                                        <p:tgtEl>
                                          <p:spTgt spid="9"/>
                                        </p:tgtEl>
                                        <p:attrNameLst>
                                          <p:attrName>ppt_h</p:attrName>
                                        </p:attrNameLst>
                                      </p:cBhvr>
                                      <p:tavLst>
                                        <p:tav tm="0">
                                          <p:val>
                                            <p:fltVal val="0"/>
                                          </p:val>
                                        </p:tav>
                                        <p:tav tm="100000">
                                          <p:val>
                                            <p:strVal val="#ppt_h"/>
                                          </p:val>
                                        </p:tav>
                                      </p:tavLst>
                                    </p:anim>
                                    <p:animEffect transition="in" filter="fade">
                                      <p:cBhvr>
                                        <p:cTn id="109" dur="500"/>
                                        <p:tgtEl>
                                          <p:spTgt spid="9"/>
                                        </p:tgtEl>
                                      </p:cBhvr>
                                    </p:animEffect>
                                  </p:childTnLst>
                                </p:cTn>
                              </p:par>
                            </p:childTnLst>
                          </p:cTn>
                        </p:par>
                        <p:par>
                          <p:cTn id="110" fill="hold">
                            <p:stCondLst>
                              <p:cond delay="4500"/>
                            </p:stCondLst>
                            <p:childTnLst>
                              <p:par>
                                <p:cTn id="111" presetID="53" presetClass="entr" presetSubtype="16" fill="hold" grpId="0" nodeType="afterEffect">
                                  <p:stCondLst>
                                    <p:cond delay="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animEffect transition="in" filter="fade">
                                      <p:cBhvr>
                                        <p:cTn id="115" dur="500"/>
                                        <p:tgtEl>
                                          <p:spTgt spid="33"/>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wipe(left)">
                                      <p:cBhvr>
                                        <p:cTn id="118" dur="500"/>
                                        <p:tgtEl>
                                          <p:spTgt spid="43"/>
                                        </p:tgtEl>
                                      </p:cBhvr>
                                    </p:animEffect>
                                  </p:childTnLst>
                                </p:cTn>
                              </p:par>
                            </p:childTnLst>
                          </p:cTn>
                        </p:par>
                        <p:par>
                          <p:cTn id="119" fill="hold">
                            <p:stCondLst>
                              <p:cond delay="5000"/>
                            </p:stCondLst>
                            <p:childTnLst>
                              <p:par>
                                <p:cTn id="120" presetID="53" presetClass="entr" presetSubtype="16" fill="hold" grpId="0" nodeType="afterEffect">
                                  <p:stCondLst>
                                    <p:cond delay="0"/>
                                  </p:stCondLst>
                                  <p:childTnLst>
                                    <p:set>
                                      <p:cBhvr>
                                        <p:cTn id="121" dur="1" fill="hold">
                                          <p:stCondLst>
                                            <p:cond delay="0"/>
                                          </p:stCondLst>
                                        </p:cTn>
                                        <p:tgtEl>
                                          <p:spTgt spid="19"/>
                                        </p:tgtEl>
                                        <p:attrNameLst>
                                          <p:attrName>style.visibility</p:attrName>
                                        </p:attrNameLst>
                                      </p:cBhvr>
                                      <p:to>
                                        <p:strVal val="visible"/>
                                      </p:to>
                                    </p:set>
                                    <p:anim calcmode="lin" valueType="num">
                                      <p:cBhvr>
                                        <p:cTn id="122" dur="500" fill="hold"/>
                                        <p:tgtEl>
                                          <p:spTgt spid="19"/>
                                        </p:tgtEl>
                                        <p:attrNameLst>
                                          <p:attrName>ppt_w</p:attrName>
                                        </p:attrNameLst>
                                      </p:cBhvr>
                                      <p:tavLst>
                                        <p:tav tm="0">
                                          <p:val>
                                            <p:fltVal val="0"/>
                                          </p:val>
                                        </p:tav>
                                        <p:tav tm="100000">
                                          <p:val>
                                            <p:strVal val="#ppt_w"/>
                                          </p:val>
                                        </p:tav>
                                      </p:tavLst>
                                    </p:anim>
                                    <p:anim calcmode="lin" valueType="num">
                                      <p:cBhvr>
                                        <p:cTn id="123" dur="500" fill="hold"/>
                                        <p:tgtEl>
                                          <p:spTgt spid="19"/>
                                        </p:tgtEl>
                                        <p:attrNameLst>
                                          <p:attrName>ppt_h</p:attrName>
                                        </p:attrNameLst>
                                      </p:cBhvr>
                                      <p:tavLst>
                                        <p:tav tm="0">
                                          <p:val>
                                            <p:fltVal val="0"/>
                                          </p:val>
                                        </p:tav>
                                        <p:tav tm="100000">
                                          <p:val>
                                            <p:strVal val="#ppt_h"/>
                                          </p:val>
                                        </p:tav>
                                      </p:tavLst>
                                    </p:anim>
                                    <p:animEffect transition="in" filter="fade">
                                      <p:cBhvr>
                                        <p:cTn id="124" dur="500"/>
                                        <p:tgtEl>
                                          <p:spTgt spid="19"/>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24"/>
                                        </p:tgtEl>
                                        <p:attrNameLst>
                                          <p:attrName>style.visibility</p:attrName>
                                        </p:attrNameLst>
                                      </p:cBhvr>
                                      <p:to>
                                        <p:strVal val="visible"/>
                                      </p:to>
                                    </p:set>
                                    <p:animEffect transition="in" filter="wipe(down)">
                                      <p:cBhvr>
                                        <p:cTn id="127" dur="500"/>
                                        <p:tgtEl>
                                          <p:spTgt spid="24"/>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8"/>
                                        </p:tgtEl>
                                        <p:attrNameLst>
                                          <p:attrName>style.visibility</p:attrName>
                                        </p:attrNameLst>
                                      </p:cBhvr>
                                      <p:to>
                                        <p:strVal val="visible"/>
                                      </p:to>
                                    </p:set>
                                    <p:anim calcmode="lin" valueType="num">
                                      <p:cBhvr>
                                        <p:cTn id="130" dur="500" fill="hold"/>
                                        <p:tgtEl>
                                          <p:spTgt spid="8"/>
                                        </p:tgtEl>
                                        <p:attrNameLst>
                                          <p:attrName>ppt_w</p:attrName>
                                        </p:attrNameLst>
                                      </p:cBhvr>
                                      <p:tavLst>
                                        <p:tav tm="0">
                                          <p:val>
                                            <p:fltVal val="0"/>
                                          </p:val>
                                        </p:tav>
                                        <p:tav tm="100000">
                                          <p:val>
                                            <p:strVal val="#ppt_w"/>
                                          </p:val>
                                        </p:tav>
                                      </p:tavLst>
                                    </p:anim>
                                    <p:anim calcmode="lin" valueType="num">
                                      <p:cBhvr>
                                        <p:cTn id="131" dur="500" fill="hold"/>
                                        <p:tgtEl>
                                          <p:spTgt spid="8"/>
                                        </p:tgtEl>
                                        <p:attrNameLst>
                                          <p:attrName>ppt_h</p:attrName>
                                        </p:attrNameLst>
                                      </p:cBhvr>
                                      <p:tavLst>
                                        <p:tav tm="0">
                                          <p:val>
                                            <p:fltVal val="0"/>
                                          </p:val>
                                        </p:tav>
                                        <p:tav tm="100000">
                                          <p:val>
                                            <p:strVal val="#ppt_h"/>
                                          </p:val>
                                        </p:tav>
                                      </p:tavLst>
                                    </p:anim>
                                    <p:animEffect transition="in" filter="fade">
                                      <p:cBhvr>
                                        <p:cTn id="132" dur="500"/>
                                        <p:tgtEl>
                                          <p:spTgt spid="8"/>
                                        </p:tgtEl>
                                      </p:cBhvr>
                                    </p:animEffect>
                                  </p:childTnLst>
                                </p:cTn>
                              </p:par>
                            </p:childTnLst>
                          </p:cTn>
                        </p:par>
                        <p:par>
                          <p:cTn id="133" fill="hold">
                            <p:stCondLst>
                              <p:cond delay="5500"/>
                            </p:stCondLst>
                            <p:childTnLst>
                              <p:par>
                                <p:cTn id="134" presetID="53" presetClass="entr" presetSubtype="16" fill="hold" grpId="0" nodeType="afterEffect">
                                  <p:stCondLst>
                                    <p:cond delay="0"/>
                                  </p:stCondLst>
                                  <p:childTnLst>
                                    <p:set>
                                      <p:cBhvr>
                                        <p:cTn id="135" dur="1" fill="hold">
                                          <p:stCondLst>
                                            <p:cond delay="0"/>
                                          </p:stCondLst>
                                        </p:cTn>
                                        <p:tgtEl>
                                          <p:spTgt spid="32"/>
                                        </p:tgtEl>
                                        <p:attrNameLst>
                                          <p:attrName>style.visibility</p:attrName>
                                        </p:attrNameLst>
                                      </p:cBhvr>
                                      <p:to>
                                        <p:strVal val="visible"/>
                                      </p:to>
                                    </p:set>
                                    <p:anim calcmode="lin" valueType="num">
                                      <p:cBhvr>
                                        <p:cTn id="136" dur="500" fill="hold"/>
                                        <p:tgtEl>
                                          <p:spTgt spid="32"/>
                                        </p:tgtEl>
                                        <p:attrNameLst>
                                          <p:attrName>ppt_w</p:attrName>
                                        </p:attrNameLst>
                                      </p:cBhvr>
                                      <p:tavLst>
                                        <p:tav tm="0">
                                          <p:val>
                                            <p:fltVal val="0"/>
                                          </p:val>
                                        </p:tav>
                                        <p:tav tm="100000">
                                          <p:val>
                                            <p:strVal val="#ppt_w"/>
                                          </p:val>
                                        </p:tav>
                                      </p:tavLst>
                                    </p:anim>
                                    <p:anim calcmode="lin" valueType="num">
                                      <p:cBhvr>
                                        <p:cTn id="137" dur="500" fill="hold"/>
                                        <p:tgtEl>
                                          <p:spTgt spid="32"/>
                                        </p:tgtEl>
                                        <p:attrNameLst>
                                          <p:attrName>ppt_h</p:attrName>
                                        </p:attrNameLst>
                                      </p:cBhvr>
                                      <p:tavLst>
                                        <p:tav tm="0">
                                          <p:val>
                                            <p:fltVal val="0"/>
                                          </p:val>
                                        </p:tav>
                                        <p:tav tm="100000">
                                          <p:val>
                                            <p:strVal val="#ppt_h"/>
                                          </p:val>
                                        </p:tav>
                                      </p:tavLst>
                                    </p:anim>
                                    <p:animEffect transition="in" filter="fade">
                                      <p:cBhvr>
                                        <p:cTn id="138" dur="500"/>
                                        <p:tgtEl>
                                          <p:spTgt spid="32"/>
                                        </p:tgtEl>
                                      </p:cBhvr>
                                    </p:animEffect>
                                  </p:childTnLst>
                                </p:cTn>
                              </p:par>
                              <p:par>
                                <p:cTn id="139" presetID="22" presetClass="entr" presetSubtype="8" fill="hold" grpId="0" nodeType="withEffect">
                                  <p:stCondLst>
                                    <p:cond delay="0"/>
                                  </p:stCondLst>
                                  <p:childTnLst>
                                    <p:set>
                                      <p:cBhvr>
                                        <p:cTn id="140" dur="1" fill="hold">
                                          <p:stCondLst>
                                            <p:cond delay="0"/>
                                          </p:stCondLst>
                                        </p:cTn>
                                        <p:tgtEl>
                                          <p:spTgt spid="42"/>
                                        </p:tgtEl>
                                        <p:attrNameLst>
                                          <p:attrName>style.visibility</p:attrName>
                                        </p:attrNameLst>
                                      </p:cBhvr>
                                      <p:to>
                                        <p:strVal val="visible"/>
                                      </p:to>
                                    </p:set>
                                    <p:animEffect transition="in" filter="wipe(left)">
                                      <p:cBhvr>
                                        <p:cTn id="141" dur="500"/>
                                        <p:tgtEl>
                                          <p:spTgt spid="42"/>
                                        </p:tgtEl>
                                      </p:cBhvr>
                                    </p:animEffect>
                                  </p:childTnLst>
                                </p:cTn>
                              </p:par>
                            </p:childTnLst>
                          </p:cTn>
                        </p:par>
                        <p:par>
                          <p:cTn id="142" fill="hold">
                            <p:stCondLst>
                              <p:cond delay="6000"/>
                            </p:stCondLst>
                            <p:childTnLst>
                              <p:par>
                                <p:cTn id="143" presetID="53" presetClass="entr" presetSubtype="16" fill="hold" grpId="0" nodeType="afterEffect">
                                  <p:stCondLst>
                                    <p:cond delay="0"/>
                                  </p:stCondLst>
                                  <p:childTnLst>
                                    <p:set>
                                      <p:cBhvr>
                                        <p:cTn id="144" dur="1" fill="hold">
                                          <p:stCondLst>
                                            <p:cond delay="0"/>
                                          </p:stCondLst>
                                        </p:cTn>
                                        <p:tgtEl>
                                          <p:spTgt spid="18"/>
                                        </p:tgtEl>
                                        <p:attrNameLst>
                                          <p:attrName>style.visibility</p:attrName>
                                        </p:attrNameLst>
                                      </p:cBhvr>
                                      <p:to>
                                        <p:strVal val="visible"/>
                                      </p:to>
                                    </p:set>
                                    <p:anim calcmode="lin" valueType="num">
                                      <p:cBhvr>
                                        <p:cTn id="145" dur="500" fill="hold"/>
                                        <p:tgtEl>
                                          <p:spTgt spid="18"/>
                                        </p:tgtEl>
                                        <p:attrNameLst>
                                          <p:attrName>ppt_w</p:attrName>
                                        </p:attrNameLst>
                                      </p:cBhvr>
                                      <p:tavLst>
                                        <p:tav tm="0">
                                          <p:val>
                                            <p:fltVal val="0"/>
                                          </p:val>
                                        </p:tav>
                                        <p:tav tm="100000">
                                          <p:val>
                                            <p:strVal val="#ppt_w"/>
                                          </p:val>
                                        </p:tav>
                                      </p:tavLst>
                                    </p:anim>
                                    <p:anim calcmode="lin" valueType="num">
                                      <p:cBhvr>
                                        <p:cTn id="146" dur="500" fill="hold"/>
                                        <p:tgtEl>
                                          <p:spTgt spid="18"/>
                                        </p:tgtEl>
                                        <p:attrNameLst>
                                          <p:attrName>ppt_h</p:attrName>
                                        </p:attrNameLst>
                                      </p:cBhvr>
                                      <p:tavLst>
                                        <p:tav tm="0">
                                          <p:val>
                                            <p:fltVal val="0"/>
                                          </p:val>
                                        </p:tav>
                                        <p:tav tm="100000">
                                          <p:val>
                                            <p:strVal val="#ppt_h"/>
                                          </p:val>
                                        </p:tav>
                                      </p:tavLst>
                                    </p:anim>
                                    <p:animEffect transition="in" filter="fade">
                                      <p:cBhvr>
                                        <p:cTn id="147" dur="500"/>
                                        <p:tgtEl>
                                          <p:spTgt spid="18"/>
                                        </p:tgtEl>
                                      </p:cBhvr>
                                    </p:animEffect>
                                  </p:childTnLst>
                                </p:cTn>
                              </p:par>
                              <p:par>
                                <p:cTn id="148" presetID="22" presetClass="entr" presetSubtype="4" fill="hold" grpId="0" nodeType="withEffect">
                                  <p:stCondLst>
                                    <p:cond delay="0"/>
                                  </p:stCondLst>
                                  <p:childTnLst>
                                    <p:set>
                                      <p:cBhvr>
                                        <p:cTn id="149" dur="1" fill="hold">
                                          <p:stCondLst>
                                            <p:cond delay="0"/>
                                          </p:stCondLst>
                                        </p:cTn>
                                        <p:tgtEl>
                                          <p:spTgt spid="23"/>
                                        </p:tgtEl>
                                        <p:attrNameLst>
                                          <p:attrName>style.visibility</p:attrName>
                                        </p:attrNameLst>
                                      </p:cBhvr>
                                      <p:to>
                                        <p:strVal val="visible"/>
                                      </p:to>
                                    </p:set>
                                    <p:animEffect transition="in" filter="wipe(down)">
                                      <p:cBhvr>
                                        <p:cTn id="150" dur="500"/>
                                        <p:tgtEl>
                                          <p:spTgt spid="23"/>
                                        </p:tgtEl>
                                      </p:cBhvr>
                                    </p:animEffect>
                                  </p:childTnLst>
                                </p:cTn>
                              </p:par>
                              <p:par>
                                <p:cTn id="151" presetID="53" presetClass="entr" presetSubtype="16" fill="hold" grpId="0" nodeType="withEffect">
                                  <p:stCondLst>
                                    <p:cond delay="0"/>
                                  </p:stCondLst>
                                  <p:childTnLst>
                                    <p:set>
                                      <p:cBhvr>
                                        <p:cTn id="152" dur="1" fill="hold">
                                          <p:stCondLst>
                                            <p:cond delay="0"/>
                                          </p:stCondLst>
                                        </p:cTn>
                                        <p:tgtEl>
                                          <p:spTgt spid="7"/>
                                        </p:tgtEl>
                                        <p:attrNameLst>
                                          <p:attrName>style.visibility</p:attrName>
                                        </p:attrNameLst>
                                      </p:cBhvr>
                                      <p:to>
                                        <p:strVal val="visible"/>
                                      </p:to>
                                    </p:set>
                                    <p:anim calcmode="lin" valueType="num">
                                      <p:cBhvr>
                                        <p:cTn id="153" dur="500" fill="hold"/>
                                        <p:tgtEl>
                                          <p:spTgt spid="7"/>
                                        </p:tgtEl>
                                        <p:attrNameLst>
                                          <p:attrName>ppt_w</p:attrName>
                                        </p:attrNameLst>
                                      </p:cBhvr>
                                      <p:tavLst>
                                        <p:tav tm="0">
                                          <p:val>
                                            <p:fltVal val="0"/>
                                          </p:val>
                                        </p:tav>
                                        <p:tav tm="100000">
                                          <p:val>
                                            <p:strVal val="#ppt_w"/>
                                          </p:val>
                                        </p:tav>
                                      </p:tavLst>
                                    </p:anim>
                                    <p:anim calcmode="lin" valueType="num">
                                      <p:cBhvr>
                                        <p:cTn id="154" dur="500" fill="hold"/>
                                        <p:tgtEl>
                                          <p:spTgt spid="7"/>
                                        </p:tgtEl>
                                        <p:attrNameLst>
                                          <p:attrName>ppt_h</p:attrName>
                                        </p:attrNameLst>
                                      </p:cBhvr>
                                      <p:tavLst>
                                        <p:tav tm="0">
                                          <p:val>
                                            <p:fltVal val="0"/>
                                          </p:val>
                                        </p:tav>
                                        <p:tav tm="100000">
                                          <p:val>
                                            <p:strVal val="#ppt_h"/>
                                          </p:val>
                                        </p:tav>
                                      </p:tavLst>
                                    </p:anim>
                                    <p:animEffect transition="in" filter="fade">
                                      <p:cBhvr>
                                        <p:cTn id="155" dur="500"/>
                                        <p:tgtEl>
                                          <p:spTgt spid="7"/>
                                        </p:tgtEl>
                                      </p:cBhvr>
                                    </p:animEffect>
                                  </p:childTnLst>
                                </p:cTn>
                              </p:par>
                            </p:childTnLst>
                          </p:cTn>
                        </p:par>
                        <p:par>
                          <p:cTn id="156" fill="hold">
                            <p:stCondLst>
                              <p:cond delay="6500"/>
                            </p:stCondLst>
                            <p:childTnLst>
                              <p:par>
                                <p:cTn id="157" presetID="53" presetClass="entr" presetSubtype="16" fill="hold" grpId="0" nodeType="afterEffect">
                                  <p:stCondLst>
                                    <p:cond delay="0"/>
                                  </p:stCondLst>
                                  <p:childTnLst>
                                    <p:set>
                                      <p:cBhvr>
                                        <p:cTn id="158" dur="1" fill="hold">
                                          <p:stCondLst>
                                            <p:cond delay="0"/>
                                          </p:stCondLst>
                                        </p:cTn>
                                        <p:tgtEl>
                                          <p:spTgt spid="34"/>
                                        </p:tgtEl>
                                        <p:attrNameLst>
                                          <p:attrName>style.visibility</p:attrName>
                                        </p:attrNameLst>
                                      </p:cBhvr>
                                      <p:to>
                                        <p:strVal val="visible"/>
                                      </p:to>
                                    </p:set>
                                    <p:anim calcmode="lin" valueType="num">
                                      <p:cBhvr>
                                        <p:cTn id="159" dur="500" fill="hold"/>
                                        <p:tgtEl>
                                          <p:spTgt spid="34"/>
                                        </p:tgtEl>
                                        <p:attrNameLst>
                                          <p:attrName>ppt_w</p:attrName>
                                        </p:attrNameLst>
                                      </p:cBhvr>
                                      <p:tavLst>
                                        <p:tav tm="0">
                                          <p:val>
                                            <p:fltVal val="0"/>
                                          </p:val>
                                        </p:tav>
                                        <p:tav tm="100000">
                                          <p:val>
                                            <p:strVal val="#ppt_w"/>
                                          </p:val>
                                        </p:tav>
                                      </p:tavLst>
                                    </p:anim>
                                    <p:anim calcmode="lin" valueType="num">
                                      <p:cBhvr>
                                        <p:cTn id="160" dur="500" fill="hold"/>
                                        <p:tgtEl>
                                          <p:spTgt spid="34"/>
                                        </p:tgtEl>
                                        <p:attrNameLst>
                                          <p:attrName>ppt_h</p:attrName>
                                        </p:attrNameLst>
                                      </p:cBhvr>
                                      <p:tavLst>
                                        <p:tav tm="0">
                                          <p:val>
                                            <p:fltVal val="0"/>
                                          </p:val>
                                        </p:tav>
                                        <p:tav tm="100000">
                                          <p:val>
                                            <p:strVal val="#ppt_h"/>
                                          </p:val>
                                        </p:tav>
                                      </p:tavLst>
                                    </p:anim>
                                    <p:animEffect transition="in" filter="fade">
                                      <p:cBhvr>
                                        <p:cTn id="161" dur="500"/>
                                        <p:tgtEl>
                                          <p:spTgt spid="34"/>
                                        </p:tgtEl>
                                      </p:cBhvr>
                                    </p:animEffect>
                                  </p:childTnLst>
                                </p:cTn>
                              </p:par>
                              <p:par>
                                <p:cTn id="162" presetID="22" presetClass="entr" presetSubtype="8" fill="hold" grpId="0" nodeType="withEffect">
                                  <p:stCondLst>
                                    <p:cond delay="0"/>
                                  </p:stCondLst>
                                  <p:childTnLst>
                                    <p:set>
                                      <p:cBhvr>
                                        <p:cTn id="163" dur="1" fill="hold">
                                          <p:stCondLst>
                                            <p:cond delay="0"/>
                                          </p:stCondLst>
                                        </p:cTn>
                                        <p:tgtEl>
                                          <p:spTgt spid="41"/>
                                        </p:tgtEl>
                                        <p:attrNameLst>
                                          <p:attrName>style.visibility</p:attrName>
                                        </p:attrNameLst>
                                      </p:cBhvr>
                                      <p:to>
                                        <p:strVal val="visible"/>
                                      </p:to>
                                    </p:set>
                                    <p:animEffect transition="in" filter="wipe(left)">
                                      <p:cBhvr>
                                        <p:cTn id="164" dur="500"/>
                                        <p:tgtEl>
                                          <p:spTgt spid="41"/>
                                        </p:tgtEl>
                                      </p:cBhvr>
                                    </p:animEffect>
                                  </p:childTnLst>
                                </p:cTn>
                              </p:par>
                            </p:childTnLst>
                          </p:cTn>
                        </p:par>
                        <p:par>
                          <p:cTn id="165" fill="hold">
                            <p:stCondLst>
                              <p:cond delay="7000"/>
                            </p:stCondLst>
                            <p:childTnLst>
                              <p:par>
                                <p:cTn id="166" presetID="53" presetClass="entr" presetSubtype="16" fill="hold" grpId="0" nodeType="afterEffect">
                                  <p:stCondLst>
                                    <p:cond delay="0"/>
                                  </p:stCondLst>
                                  <p:childTnLst>
                                    <p:set>
                                      <p:cBhvr>
                                        <p:cTn id="167" dur="1" fill="hold">
                                          <p:stCondLst>
                                            <p:cond delay="0"/>
                                          </p:stCondLst>
                                        </p:cTn>
                                        <p:tgtEl>
                                          <p:spTgt spid="17"/>
                                        </p:tgtEl>
                                        <p:attrNameLst>
                                          <p:attrName>style.visibility</p:attrName>
                                        </p:attrNameLst>
                                      </p:cBhvr>
                                      <p:to>
                                        <p:strVal val="visible"/>
                                      </p:to>
                                    </p:set>
                                    <p:anim calcmode="lin" valueType="num">
                                      <p:cBhvr>
                                        <p:cTn id="168" dur="500" fill="hold"/>
                                        <p:tgtEl>
                                          <p:spTgt spid="17"/>
                                        </p:tgtEl>
                                        <p:attrNameLst>
                                          <p:attrName>ppt_w</p:attrName>
                                        </p:attrNameLst>
                                      </p:cBhvr>
                                      <p:tavLst>
                                        <p:tav tm="0">
                                          <p:val>
                                            <p:fltVal val="0"/>
                                          </p:val>
                                        </p:tav>
                                        <p:tav tm="100000">
                                          <p:val>
                                            <p:strVal val="#ppt_w"/>
                                          </p:val>
                                        </p:tav>
                                      </p:tavLst>
                                    </p:anim>
                                    <p:anim calcmode="lin" valueType="num">
                                      <p:cBhvr>
                                        <p:cTn id="169" dur="500" fill="hold"/>
                                        <p:tgtEl>
                                          <p:spTgt spid="17"/>
                                        </p:tgtEl>
                                        <p:attrNameLst>
                                          <p:attrName>ppt_h</p:attrName>
                                        </p:attrNameLst>
                                      </p:cBhvr>
                                      <p:tavLst>
                                        <p:tav tm="0">
                                          <p:val>
                                            <p:fltVal val="0"/>
                                          </p:val>
                                        </p:tav>
                                        <p:tav tm="100000">
                                          <p:val>
                                            <p:strVal val="#ppt_h"/>
                                          </p:val>
                                        </p:tav>
                                      </p:tavLst>
                                    </p:anim>
                                    <p:animEffect transition="in" filter="fade">
                                      <p:cBhvr>
                                        <p:cTn id="170" dur="500"/>
                                        <p:tgtEl>
                                          <p:spTgt spid="17"/>
                                        </p:tgtEl>
                                      </p:cBhvr>
                                    </p:animEffect>
                                  </p:childTnLst>
                                </p:cTn>
                              </p:par>
                              <p:par>
                                <p:cTn id="171" presetID="22" presetClass="entr" presetSubtype="4" fill="hold" grpId="0" nodeType="withEffect">
                                  <p:stCondLst>
                                    <p:cond delay="0"/>
                                  </p:stCondLst>
                                  <p:childTnLst>
                                    <p:set>
                                      <p:cBhvr>
                                        <p:cTn id="172" dur="1" fill="hold">
                                          <p:stCondLst>
                                            <p:cond delay="0"/>
                                          </p:stCondLst>
                                        </p:cTn>
                                        <p:tgtEl>
                                          <p:spTgt spid="22"/>
                                        </p:tgtEl>
                                        <p:attrNameLst>
                                          <p:attrName>style.visibility</p:attrName>
                                        </p:attrNameLst>
                                      </p:cBhvr>
                                      <p:to>
                                        <p:strVal val="visible"/>
                                      </p:to>
                                    </p:set>
                                    <p:animEffect transition="in" filter="wipe(down)">
                                      <p:cBhvr>
                                        <p:cTn id="173" dur="500"/>
                                        <p:tgtEl>
                                          <p:spTgt spid="22"/>
                                        </p:tgtEl>
                                      </p:cBhvr>
                                    </p:animEffect>
                                  </p:childTnLst>
                                </p:cTn>
                              </p:par>
                              <p:par>
                                <p:cTn id="174" presetID="53" presetClass="entr" presetSubtype="16" fill="hold" grpId="0" nodeType="withEffect">
                                  <p:stCondLst>
                                    <p:cond delay="0"/>
                                  </p:stCondLst>
                                  <p:childTnLst>
                                    <p:set>
                                      <p:cBhvr>
                                        <p:cTn id="175" dur="1" fill="hold">
                                          <p:stCondLst>
                                            <p:cond delay="0"/>
                                          </p:stCondLst>
                                        </p:cTn>
                                        <p:tgtEl>
                                          <p:spTgt spid="6"/>
                                        </p:tgtEl>
                                        <p:attrNameLst>
                                          <p:attrName>style.visibility</p:attrName>
                                        </p:attrNameLst>
                                      </p:cBhvr>
                                      <p:to>
                                        <p:strVal val="visible"/>
                                      </p:to>
                                    </p:set>
                                    <p:anim calcmode="lin" valueType="num">
                                      <p:cBhvr>
                                        <p:cTn id="176" dur="500" fill="hold"/>
                                        <p:tgtEl>
                                          <p:spTgt spid="6"/>
                                        </p:tgtEl>
                                        <p:attrNameLst>
                                          <p:attrName>ppt_w</p:attrName>
                                        </p:attrNameLst>
                                      </p:cBhvr>
                                      <p:tavLst>
                                        <p:tav tm="0">
                                          <p:val>
                                            <p:fltVal val="0"/>
                                          </p:val>
                                        </p:tav>
                                        <p:tav tm="100000">
                                          <p:val>
                                            <p:strVal val="#ppt_w"/>
                                          </p:val>
                                        </p:tav>
                                      </p:tavLst>
                                    </p:anim>
                                    <p:anim calcmode="lin" valueType="num">
                                      <p:cBhvr>
                                        <p:cTn id="177" dur="500" fill="hold"/>
                                        <p:tgtEl>
                                          <p:spTgt spid="6"/>
                                        </p:tgtEl>
                                        <p:attrNameLst>
                                          <p:attrName>ppt_h</p:attrName>
                                        </p:attrNameLst>
                                      </p:cBhvr>
                                      <p:tavLst>
                                        <p:tav tm="0">
                                          <p:val>
                                            <p:fltVal val="0"/>
                                          </p:val>
                                        </p:tav>
                                        <p:tav tm="100000">
                                          <p:val>
                                            <p:strVal val="#ppt_h"/>
                                          </p:val>
                                        </p:tav>
                                      </p:tavLst>
                                    </p:anim>
                                    <p:animEffect transition="in" filter="fade">
                                      <p:cBhvr>
                                        <p:cTn id="178" dur="500"/>
                                        <p:tgtEl>
                                          <p:spTgt spid="6"/>
                                        </p:tgtEl>
                                      </p:cBhvr>
                                    </p:animEffect>
                                  </p:childTnLst>
                                </p:cTn>
                              </p:par>
                            </p:childTnLst>
                          </p:cTn>
                        </p:par>
                        <p:par>
                          <p:cTn id="179" fill="hold">
                            <p:stCondLst>
                              <p:cond delay="7500"/>
                            </p:stCondLst>
                            <p:childTnLst>
                              <p:par>
                                <p:cTn id="180" presetID="53" presetClass="entr" presetSubtype="16" fill="hold" grpId="0" nodeType="afterEffect">
                                  <p:stCondLst>
                                    <p:cond delay="0"/>
                                  </p:stCondLst>
                                  <p:childTnLst>
                                    <p:set>
                                      <p:cBhvr>
                                        <p:cTn id="181" dur="1" fill="hold">
                                          <p:stCondLst>
                                            <p:cond delay="0"/>
                                          </p:stCondLst>
                                        </p:cTn>
                                        <p:tgtEl>
                                          <p:spTgt spid="36"/>
                                        </p:tgtEl>
                                        <p:attrNameLst>
                                          <p:attrName>style.visibility</p:attrName>
                                        </p:attrNameLst>
                                      </p:cBhvr>
                                      <p:to>
                                        <p:strVal val="visible"/>
                                      </p:to>
                                    </p:set>
                                    <p:anim calcmode="lin" valueType="num">
                                      <p:cBhvr>
                                        <p:cTn id="182" dur="500" fill="hold"/>
                                        <p:tgtEl>
                                          <p:spTgt spid="36"/>
                                        </p:tgtEl>
                                        <p:attrNameLst>
                                          <p:attrName>ppt_w</p:attrName>
                                        </p:attrNameLst>
                                      </p:cBhvr>
                                      <p:tavLst>
                                        <p:tav tm="0">
                                          <p:val>
                                            <p:fltVal val="0"/>
                                          </p:val>
                                        </p:tav>
                                        <p:tav tm="100000">
                                          <p:val>
                                            <p:strVal val="#ppt_w"/>
                                          </p:val>
                                        </p:tav>
                                      </p:tavLst>
                                    </p:anim>
                                    <p:anim calcmode="lin" valueType="num">
                                      <p:cBhvr>
                                        <p:cTn id="183" dur="500" fill="hold"/>
                                        <p:tgtEl>
                                          <p:spTgt spid="36"/>
                                        </p:tgtEl>
                                        <p:attrNameLst>
                                          <p:attrName>ppt_h</p:attrName>
                                        </p:attrNameLst>
                                      </p:cBhvr>
                                      <p:tavLst>
                                        <p:tav tm="0">
                                          <p:val>
                                            <p:fltVal val="0"/>
                                          </p:val>
                                        </p:tav>
                                        <p:tav tm="100000">
                                          <p:val>
                                            <p:strVal val="#ppt_h"/>
                                          </p:val>
                                        </p:tav>
                                      </p:tavLst>
                                    </p:anim>
                                    <p:animEffect transition="in" filter="fade">
                                      <p:cBhvr>
                                        <p:cTn id="184" dur="500"/>
                                        <p:tgtEl>
                                          <p:spTgt spid="36"/>
                                        </p:tgtEl>
                                      </p:cBhvr>
                                    </p:animEffect>
                                  </p:childTnLst>
                                </p:cTn>
                              </p:par>
                              <p:par>
                                <p:cTn id="185" presetID="22" presetClass="entr" presetSubtype="2" fill="hold" grpId="0" nodeType="with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right)">
                                      <p:cBhvr>
                                        <p:cTn id="18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508001" y="1871705"/>
            <a:ext cx="4981462" cy="989041"/>
            <a:chOff x="508001" y="1871705"/>
            <a:chExt cx="4981462" cy="989041"/>
          </a:xfrm>
        </p:grpSpPr>
        <p:sp>
          <p:nvSpPr>
            <p:cNvPr id="5" name="Freeform 5"/>
            <p:cNvSpPr>
              <a:spLocks/>
            </p:cNvSpPr>
            <p:nvPr/>
          </p:nvSpPr>
          <p:spPr bwMode="auto">
            <a:xfrm>
              <a:off x="508001" y="1871705"/>
              <a:ext cx="4850013" cy="989041"/>
            </a:xfrm>
            <a:custGeom>
              <a:avLst/>
              <a:gdLst>
                <a:gd name="T0" fmla="*/ 31 w 2262"/>
                <a:gd name="T1" fmla="*/ 0 h 459"/>
                <a:gd name="T2" fmla="*/ 0 w 2262"/>
                <a:gd name="T3" fmla="*/ 31 h 459"/>
                <a:gd name="T4" fmla="*/ 0 w 2262"/>
                <a:gd name="T5" fmla="*/ 428 h 459"/>
                <a:gd name="T6" fmla="*/ 31 w 2262"/>
                <a:gd name="T7" fmla="*/ 459 h 459"/>
                <a:gd name="T8" fmla="*/ 2262 w 2262"/>
                <a:gd name="T9" fmla="*/ 459 h 459"/>
                <a:gd name="T10" fmla="*/ 2262 w 2262"/>
                <a:gd name="T11" fmla="*/ 0 h 459"/>
                <a:gd name="T12" fmla="*/ 31 w 2262"/>
                <a:gd name="T13" fmla="*/ 0 h 459"/>
              </a:gdLst>
              <a:ahLst/>
              <a:cxnLst>
                <a:cxn ang="0">
                  <a:pos x="T0" y="T1"/>
                </a:cxn>
                <a:cxn ang="0">
                  <a:pos x="T2" y="T3"/>
                </a:cxn>
                <a:cxn ang="0">
                  <a:pos x="T4" y="T5"/>
                </a:cxn>
                <a:cxn ang="0">
                  <a:pos x="T6" y="T7"/>
                </a:cxn>
                <a:cxn ang="0">
                  <a:pos x="T8" y="T9"/>
                </a:cxn>
                <a:cxn ang="0">
                  <a:pos x="T10" y="T11"/>
                </a:cxn>
                <a:cxn ang="0">
                  <a:pos x="T12" y="T13"/>
                </a:cxn>
              </a:cxnLst>
              <a:rect l="0" t="0" r="r" b="b"/>
              <a:pathLst>
                <a:path w="2262" h="459">
                  <a:moveTo>
                    <a:pt x="31" y="0"/>
                  </a:moveTo>
                  <a:cubicBezTo>
                    <a:pt x="14" y="0"/>
                    <a:pt x="0" y="14"/>
                    <a:pt x="0" y="31"/>
                  </a:cubicBezTo>
                  <a:cubicBezTo>
                    <a:pt x="0" y="428"/>
                    <a:pt x="0" y="428"/>
                    <a:pt x="0" y="428"/>
                  </a:cubicBezTo>
                  <a:cubicBezTo>
                    <a:pt x="0" y="445"/>
                    <a:pt x="14" y="459"/>
                    <a:pt x="31" y="459"/>
                  </a:cubicBezTo>
                  <a:cubicBezTo>
                    <a:pt x="2262" y="459"/>
                    <a:pt x="2262" y="459"/>
                    <a:pt x="2262" y="459"/>
                  </a:cubicBezTo>
                  <a:cubicBezTo>
                    <a:pt x="2262" y="0"/>
                    <a:pt x="2262" y="0"/>
                    <a:pt x="2262" y="0"/>
                  </a:cubicBezTo>
                  <a:lnTo>
                    <a:pt x="31"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8"/>
            <p:cNvSpPr>
              <a:spLocks/>
            </p:cNvSpPr>
            <p:nvPr/>
          </p:nvSpPr>
          <p:spPr bwMode="auto">
            <a:xfrm>
              <a:off x="5358014" y="1871705"/>
              <a:ext cx="131449" cy="989041"/>
            </a:xfrm>
            <a:custGeom>
              <a:avLst/>
              <a:gdLst>
                <a:gd name="T0" fmla="*/ 30 w 61"/>
                <a:gd name="T1" fmla="*/ 0 h 459"/>
                <a:gd name="T2" fmla="*/ 0 w 61"/>
                <a:gd name="T3" fmla="*/ 0 h 459"/>
                <a:gd name="T4" fmla="*/ 0 w 61"/>
                <a:gd name="T5" fmla="*/ 459 h 459"/>
                <a:gd name="T6" fmla="*/ 30 w 61"/>
                <a:gd name="T7" fmla="*/ 459 h 459"/>
                <a:gd name="T8" fmla="*/ 61 w 61"/>
                <a:gd name="T9" fmla="*/ 428 h 459"/>
                <a:gd name="T10" fmla="*/ 61 w 61"/>
                <a:gd name="T11" fmla="*/ 31 h 459"/>
                <a:gd name="T12" fmla="*/ 30 w 61"/>
                <a:gd name="T13" fmla="*/ 0 h 459"/>
              </a:gdLst>
              <a:ahLst/>
              <a:cxnLst>
                <a:cxn ang="0">
                  <a:pos x="T0" y="T1"/>
                </a:cxn>
                <a:cxn ang="0">
                  <a:pos x="T2" y="T3"/>
                </a:cxn>
                <a:cxn ang="0">
                  <a:pos x="T4" y="T5"/>
                </a:cxn>
                <a:cxn ang="0">
                  <a:pos x="T6" y="T7"/>
                </a:cxn>
                <a:cxn ang="0">
                  <a:pos x="T8" y="T9"/>
                </a:cxn>
                <a:cxn ang="0">
                  <a:pos x="T10" y="T11"/>
                </a:cxn>
                <a:cxn ang="0">
                  <a:pos x="T12" y="T13"/>
                </a:cxn>
              </a:cxnLst>
              <a:rect l="0" t="0" r="r" b="b"/>
              <a:pathLst>
                <a:path w="61" h="459">
                  <a:moveTo>
                    <a:pt x="30" y="0"/>
                  </a:moveTo>
                  <a:cubicBezTo>
                    <a:pt x="0" y="0"/>
                    <a:pt x="0" y="0"/>
                    <a:pt x="0" y="0"/>
                  </a:cubicBezTo>
                  <a:cubicBezTo>
                    <a:pt x="0" y="459"/>
                    <a:pt x="0" y="459"/>
                    <a:pt x="0" y="459"/>
                  </a:cubicBezTo>
                  <a:cubicBezTo>
                    <a:pt x="30" y="459"/>
                    <a:pt x="30" y="459"/>
                    <a:pt x="30" y="459"/>
                  </a:cubicBezTo>
                  <a:cubicBezTo>
                    <a:pt x="47" y="459"/>
                    <a:pt x="61" y="445"/>
                    <a:pt x="61" y="428"/>
                  </a:cubicBezTo>
                  <a:cubicBezTo>
                    <a:pt x="61" y="31"/>
                    <a:pt x="61" y="31"/>
                    <a:pt x="61" y="31"/>
                  </a:cubicBezTo>
                  <a:cubicBezTo>
                    <a:pt x="61" y="14"/>
                    <a:pt x="47" y="0"/>
                    <a:pt x="30"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41" name="Group 40"/>
          <p:cNvGrpSpPr/>
          <p:nvPr/>
        </p:nvGrpSpPr>
        <p:grpSpPr>
          <a:xfrm>
            <a:off x="508001" y="3047489"/>
            <a:ext cx="4981462" cy="989041"/>
            <a:chOff x="508001" y="3047489"/>
            <a:chExt cx="4981462" cy="989041"/>
          </a:xfrm>
        </p:grpSpPr>
        <p:sp>
          <p:nvSpPr>
            <p:cNvPr id="11" name="Freeform 5"/>
            <p:cNvSpPr>
              <a:spLocks/>
            </p:cNvSpPr>
            <p:nvPr/>
          </p:nvSpPr>
          <p:spPr bwMode="auto">
            <a:xfrm>
              <a:off x="508001" y="3047489"/>
              <a:ext cx="4850013" cy="989041"/>
            </a:xfrm>
            <a:custGeom>
              <a:avLst/>
              <a:gdLst>
                <a:gd name="T0" fmla="*/ 31 w 2262"/>
                <a:gd name="T1" fmla="*/ 0 h 459"/>
                <a:gd name="T2" fmla="*/ 0 w 2262"/>
                <a:gd name="T3" fmla="*/ 31 h 459"/>
                <a:gd name="T4" fmla="*/ 0 w 2262"/>
                <a:gd name="T5" fmla="*/ 428 h 459"/>
                <a:gd name="T6" fmla="*/ 31 w 2262"/>
                <a:gd name="T7" fmla="*/ 459 h 459"/>
                <a:gd name="T8" fmla="*/ 2262 w 2262"/>
                <a:gd name="T9" fmla="*/ 459 h 459"/>
                <a:gd name="T10" fmla="*/ 2262 w 2262"/>
                <a:gd name="T11" fmla="*/ 0 h 459"/>
                <a:gd name="T12" fmla="*/ 31 w 2262"/>
                <a:gd name="T13" fmla="*/ 0 h 459"/>
              </a:gdLst>
              <a:ahLst/>
              <a:cxnLst>
                <a:cxn ang="0">
                  <a:pos x="T0" y="T1"/>
                </a:cxn>
                <a:cxn ang="0">
                  <a:pos x="T2" y="T3"/>
                </a:cxn>
                <a:cxn ang="0">
                  <a:pos x="T4" y="T5"/>
                </a:cxn>
                <a:cxn ang="0">
                  <a:pos x="T6" y="T7"/>
                </a:cxn>
                <a:cxn ang="0">
                  <a:pos x="T8" y="T9"/>
                </a:cxn>
                <a:cxn ang="0">
                  <a:pos x="T10" y="T11"/>
                </a:cxn>
                <a:cxn ang="0">
                  <a:pos x="T12" y="T13"/>
                </a:cxn>
              </a:cxnLst>
              <a:rect l="0" t="0" r="r" b="b"/>
              <a:pathLst>
                <a:path w="2262" h="459">
                  <a:moveTo>
                    <a:pt x="31" y="0"/>
                  </a:moveTo>
                  <a:cubicBezTo>
                    <a:pt x="14" y="0"/>
                    <a:pt x="0" y="14"/>
                    <a:pt x="0" y="31"/>
                  </a:cubicBezTo>
                  <a:cubicBezTo>
                    <a:pt x="0" y="428"/>
                    <a:pt x="0" y="428"/>
                    <a:pt x="0" y="428"/>
                  </a:cubicBezTo>
                  <a:cubicBezTo>
                    <a:pt x="0" y="445"/>
                    <a:pt x="14" y="459"/>
                    <a:pt x="31" y="459"/>
                  </a:cubicBezTo>
                  <a:cubicBezTo>
                    <a:pt x="2262" y="459"/>
                    <a:pt x="2262" y="459"/>
                    <a:pt x="2262" y="459"/>
                  </a:cubicBezTo>
                  <a:cubicBezTo>
                    <a:pt x="2262" y="0"/>
                    <a:pt x="2262" y="0"/>
                    <a:pt x="2262" y="0"/>
                  </a:cubicBezTo>
                  <a:lnTo>
                    <a:pt x="31"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 name="Freeform 8"/>
            <p:cNvSpPr>
              <a:spLocks/>
            </p:cNvSpPr>
            <p:nvPr/>
          </p:nvSpPr>
          <p:spPr bwMode="auto">
            <a:xfrm>
              <a:off x="5358014" y="3047489"/>
              <a:ext cx="131449" cy="989041"/>
            </a:xfrm>
            <a:custGeom>
              <a:avLst/>
              <a:gdLst>
                <a:gd name="T0" fmla="*/ 30 w 61"/>
                <a:gd name="T1" fmla="*/ 0 h 459"/>
                <a:gd name="T2" fmla="*/ 0 w 61"/>
                <a:gd name="T3" fmla="*/ 0 h 459"/>
                <a:gd name="T4" fmla="*/ 0 w 61"/>
                <a:gd name="T5" fmla="*/ 459 h 459"/>
                <a:gd name="T6" fmla="*/ 30 w 61"/>
                <a:gd name="T7" fmla="*/ 459 h 459"/>
                <a:gd name="T8" fmla="*/ 61 w 61"/>
                <a:gd name="T9" fmla="*/ 428 h 459"/>
                <a:gd name="T10" fmla="*/ 61 w 61"/>
                <a:gd name="T11" fmla="*/ 31 h 459"/>
                <a:gd name="T12" fmla="*/ 30 w 61"/>
                <a:gd name="T13" fmla="*/ 0 h 459"/>
              </a:gdLst>
              <a:ahLst/>
              <a:cxnLst>
                <a:cxn ang="0">
                  <a:pos x="T0" y="T1"/>
                </a:cxn>
                <a:cxn ang="0">
                  <a:pos x="T2" y="T3"/>
                </a:cxn>
                <a:cxn ang="0">
                  <a:pos x="T4" y="T5"/>
                </a:cxn>
                <a:cxn ang="0">
                  <a:pos x="T6" y="T7"/>
                </a:cxn>
                <a:cxn ang="0">
                  <a:pos x="T8" y="T9"/>
                </a:cxn>
                <a:cxn ang="0">
                  <a:pos x="T10" y="T11"/>
                </a:cxn>
                <a:cxn ang="0">
                  <a:pos x="T12" y="T13"/>
                </a:cxn>
              </a:cxnLst>
              <a:rect l="0" t="0" r="r" b="b"/>
              <a:pathLst>
                <a:path w="61" h="459">
                  <a:moveTo>
                    <a:pt x="30" y="0"/>
                  </a:moveTo>
                  <a:cubicBezTo>
                    <a:pt x="0" y="0"/>
                    <a:pt x="0" y="0"/>
                    <a:pt x="0" y="0"/>
                  </a:cubicBezTo>
                  <a:cubicBezTo>
                    <a:pt x="0" y="459"/>
                    <a:pt x="0" y="459"/>
                    <a:pt x="0" y="459"/>
                  </a:cubicBezTo>
                  <a:cubicBezTo>
                    <a:pt x="30" y="459"/>
                    <a:pt x="30" y="459"/>
                    <a:pt x="30" y="459"/>
                  </a:cubicBezTo>
                  <a:cubicBezTo>
                    <a:pt x="47" y="459"/>
                    <a:pt x="61" y="445"/>
                    <a:pt x="61" y="428"/>
                  </a:cubicBezTo>
                  <a:cubicBezTo>
                    <a:pt x="61" y="31"/>
                    <a:pt x="61" y="31"/>
                    <a:pt x="61" y="31"/>
                  </a:cubicBezTo>
                  <a:cubicBezTo>
                    <a:pt x="61" y="14"/>
                    <a:pt x="47" y="0"/>
                    <a:pt x="30"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40" name="Group 39"/>
          <p:cNvGrpSpPr/>
          <p:nvPr/>
        </p:nvGrpSpPr>
        <p:grpSpPr>
          <a:xfrm>
            <a:off x="508001" y="4223274"/>
            <a:ext cx="4981462" cy="989041"/>
            <a:chOff x="508001" y="4223274"/>
            <a:chExt cx="4981462" cy="989041"/>
          </a:xfrm>
        </p:grpSpPr>
        <p:sp>
          <p:nvSpPr>
            <p:cNvPr id="16" name="Freeform 5"/>
            <p:cNvSpPr>
              <a:spLocks/>
            </p:cNvSpPr>
            <p:nvPr/>
          </p:nvSpPr>
          <p:spPr bwMode="auto">
            <a:xfrm>
              <a:off x="508001" y="4223274"/>
              <a:ext cx="4850013" cy="989041"/>
            </a:xfrm>
            <a:custGeom>
              <a:avLst/>
              <a:gdLst>
                <a:gd name="T0" fmla="*/ 31 w 2262"/>
                <a:gd name="T1" fmla="*/ 0 h 459"/>
                <a:gd name="T2" fmla="*/ 0 w 2262"/>
                <a:gd name="T3" fmla="*/ 31 h 459"/>
                <a:gd name="T4" fmla="*/ 0 w 2262"/>
                <a:gd name="T5" fmla="*/ 428 h 459"/>
                <a:gd name="T6" fmla="*/ 31 w 2262"/>
                <a:gd name="T7" fmla="*/ 459 h 459"/>
                <a:gd name="T8" fmla="*/ 2262 w 2262"/>
                <a:gd name="T9" fmla="*/ 459 h 459"/>
                <a:gd name="T10" fmla="*/ 2262 w 2262"/>
                <a:gd name="T11" fmla="*/ 0 h 459"/>
                <a:gd name="T12" fmla="*/ 31 w 2262"/>
                <a:gd name="T13" fmla="*/ 0 h 459"/>
              </a:gdLst>
              <a:ahLst/>
              <a:cxnLst>
                <a:cxn ang="0">
                  <a:pos x="T0" y="T1"/>
                </a:cxn>
                <a:cxn ang="0">
                  <a:pos x="T2" y="T3"/>
                </a:cxn>
                <a:cxn ang="0">
                  <a:pos x="T4" y="T5"/>
                </a:cxn>
                <a:cxn ang="0">
                  <a:pos x="T6" y="T7"/>
                </a:cxn>
                <a:cxn ang="0">
                  <a:pos x="T8" y="T9"/>
                </a:cxn>
                <a:cxn ang="0">
                  <a:pos x="T10" y="T11"/>
                </a:cxn>
                <a:cxn ang="0">
                  <a:pos x="T12" y="T13"/>
                </a:cxn>
              </a:cxnLst>
              <a:rect l="0" t="0" r="r" b="b"/>
              <a:pathLst>
                <a:path w="2262" h="459">
                  <a:moveTo>
                    <a:pt x="31" y="0"/>
                  </a:moveTo>
                  <a:cubicBezTo>
                    <a:pt x="14" y="0"/>
                    <a:pt x="0" y="14"/>
                    <a:pt x="0" y="31"/>
                  </a:cubicBezTo>
                  <a:cubicBezTo>
                    <a:pt x="0" y="428"/>
                    <a:pt x="0" y="428"/>
                    <a:pt x="0" y="428"/>
                  </a:cubicBezTo>
                  <a:cubicBezTo>
                    <a:pt x="0" y="445"/>
                    <a:pt x="14" y="459"/>
                    <a:pt x="31" y="459"/>
                  </a:cubicBezTo>
                  <a:cubicBezTo>
                    <a:pt x="2262" y="459"/>
                    <a:pt x="2262" y="459"/>
                    <a:pt x="2262" y="459"/>
                  </a:cubicBezTo>
                  <a:cubicBezTo>
                    <a:pt x="2262" y="0"/>
                    <a:pt x="2262" y="0"/>
                    <a:pt x="2262" y="0"/>
                  </a:cubicBezTo>
                  <a:lnTo>
                    <a:pt x="31"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Freeform 8"/>
            <p:cNvSpPr>
              <a:spLocks/>
            </p:cNvSpPr>
            <p:nvPr/>
          </p:nvSpPr>
          <p:spPr bwMode="auto">
            <a:xfrm>
              <a:off x="5358014" y="4223274"/>
              <a:ext cx="131449" cy="989041"/>
            </a:xfrm>
            <a:custGeom>
              <a:avLst/>
              <a:gdLst>
                <a:gd name="T0" fmla="*/ 30 w 61"/>
                <a:gd name="T1" fmla="*/ 0 h 459"/>
                <a:gd name="T2" fmla="*/ 0 w 61"/>
                <a:gd name="T3" fmla="*/ 0 h 459"/>
                <a:gd name="T4" fmla="*/ 0 w 61"/>
                <a:gd name="T5" fmla="*/ 459 h 459"/>
                <a:gd name="T6" fmla="*/ 30 w 61"/>
                <a:gd name="T7" fmla="*/ 459 h 459"/>
                <a:gd name="T8" fmla="*/ 61 w 61"/>
                <a:gd name="T9" fmla="*/ 428 h 459"/>
                <a:gd name="T10" fmla="*/ 61 w 61"/>
                <a:gd name="T11" fmla="*/ 31 h 459"/>
                <a:gd name="T12" fmla="*/ 30 w 61"/>
                <a:gd name="T13" fmla="*/ 0 h 459"/>
              </a:gdLst>
              <a:ahLst/>
              <a:cxnLst>
                <a:cxn ang="0">
                  <a:pos x="T0" y="T1"/>
                </a:cxn>
                <a:cxn ang="0">
                  <a:pos x="T2" y="T3"/>
                </a:cxn>
                <a:cxn ang="0">
                  <a:pos x="T4" y="T5"/>
                </a:cxn>
                <a:cxn ang="0">
                  <a:pos x="T6" y="T7"/>
                </a:cxn>
                <a:cxn ang="0">
                  <a:pos x="T8" y="T9"/>
                </a:cxn>
                <a:cxn ang="0">
                  <a:pos x="T10" y="T11"/>
                </a:cxn>
                <a:cxn ang="0">
                  <a:pos x="T12" y="T13"/>
                </a:cxn>
              </a:cxnLst>
              <a:rect l="0" t="0" r="r" b="b"/>
              <a:pathLst>
                <a:path w="61" h="459">
                  <a:moveTo>
                    <a:pt x="30" y="0"/>
                  </a:moveTo>
                  <a:cubicBezTo>
                    <a:pt x="0" y="0"/>
                    <a:pt x="0" y="0"/>
                    <a:pt x="0" y="0"/>
                  </a:cubicBezTo>
                  <a:cubicBezTo>
                    <a:pt x="0" y="459"/>
                    <a:pt x="0" y="459"/>
                    <a:pt x="0" y="459"/>
                  </a:cubicBezTo>
                  <a:cubicBezTo>
                    <a:pt x="30" y="459"/>
                    <a:pt x="30" y="459"/>
                    <a:pt x="30" y="459"/>
                  </a:cubicBezTo>
                  <a:cubicBezTo>
                    <a:pt x="47" y="459"/>
                    <a:pt x="61" y="445"/>
                    <a:pt x="61" y="428"/>
                  </a:cubicBezTo>
                  <a:cubicBezTo>
                    <a:pt x="61" y="31"/>
                    <a:pt x="61" y="31"/>
                    <a:pt x="61" y="31"/>
                  </a:cubicBezTo>
                  <a:cubicBezTo>
                    <a:pt x="61" y="14"/>
                    <a:pt x="47" y="0"/>
                    <a:pt x="30"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39" name="Group 38"/>
          <p:cNvGrpSpPr/>
          <p:nvPr/>
        </p:nvGrpSpPr>
        <p:grpSpPr>
          <a:xfrm>
            <a:off x="508001" y="5399059"/>
            <a:ext cx="4981462" cy="989041"/>
            <a:chOff x="508001" y="5399059"/>
            <a:chExt cx="4981462" cy="989041"/>
          </a:xfrm>
        </p:grpSpPr>
        <p:sp>
          <p:nvSpPr>
            <p:cNvPr id="34" name="Freeform 5"/>
            <p:cNvSpPr>
              <a:spLocks/>
            </p:cNvSpPr>
            <p:nvPr/>
          </p:nvSpPr>
          <p:spPr bwMode="auto">
            <a:xfrm>
              <a:off x="508001" y="5399059"/>
              <a:ext cx="4850013" cy="989041"/>
            </a:xfrm>
            <a:custGeom>
              <a:avLst/>
              <a:gdLst>
                <a:gd name="T0" fmla="*/ 31 w 2262"/>
                <a:gd name="T1" fmla="*/ 0 h 459"/>
                <a:gd name="T2" fmla="*/ 0 w 2262"/>
                <a:gd name="T3" fmla="*/ 31 h 459"/>
                <a:gd name="T4" fmla="*/ 0 w 2262"/>
                <a:gd name="T5" fmla="*/ 428 h 459"/>
                <a:gd name="T6" fmla="*/ 31 w 2262"/>
                <a:gd name="T7" fmla="*/ 459 h 459"/>
                <a:gd name="T8" fmla="*/ 2262 w 2262"/>
                <a:gd name="T9" fmla="*/ 459 h 459"/>
                <a:gd name="T10" fmla="*/ 2262 w 2262"/>
                <a:gd name="T11" fmla="*/ 0 h 459"/>
                <a:gd name="T12" fmla="*/ 31 w 2262"/>
                <a:gd name="T13" fmla="*/ 0 h 459"/>
              </a:gdLst>
              <a:ahLst/>
              <a:cxnLst>
                <a:cxn ang="0">
                  <a:pos x="T0" y="T1"/>
                </a:cxn>
                <a:cxn ang="0">
                  <a:pos x="T2" y="T3"/>
                </a:cxn>
                <a:cxn ang="0">
                  <a:pos x="T4" y="T5"/>
                </a:cxn>
                <a:cxn ang="0">
                  <a:pos x="T6" y="T7"/>
                </a:cxn>
                <a:cxn ang="0">
                  <a:pos x="T8" y="T9"/>
                </a:cxn>
                <a:cxn ang="0">
                  <a:pos x="T10" y="T11"/>
                </a:cxn>
                <a:cxn ang="0">
                  <a:pos x="T12" y="T13"/>
                </a:cxn>
              </a:cxnLst>
              <a:rect l="0" t="0" r="r" b="b"/>
              <a:pathLst>
                <a:path w="2262" h="459">
                  <a:moveTo>
                    <a:pt x="31" y="0"/>
                  </a:moveTo>
                  <a:cubicBezTo>
                    <a:pt x="14" y="0"/>
                    <a:pt x="0" y="14"/>
                    <a:pt x="0" y="31"/>
                  </a:cubicBezTo>
                  <a:cubicBezTo>
                    <a:pt x="0" y="428"/>
                    <a:pt x="0" y="428"/>
                    <a:pt x="0" y="428"/>
                  </a:cubicBezTo>
                  <a:cubicBezTo>
                    <a:pt x="0" y="445"/>
                    <a:pt x="14" y="459"/>
                    <a:pt x="31" y="459"/>
                  </a:cubicBezTo>
                  <a:cubicBezTo>
                    <a:pt x="2262" y="459"/>
                    <a:pt x="2262" y="459"/>
                    <a:pt x="2262" y="459"/>
                  </a:cubicBezTo>
                  <a:cubicBezTo>
                    <a:pt x="2262" y="0"/>
                    <a:pt x="2262" y="0"/>
                    <a:pt x="2262" y="0"/>
                  </a:cubicBezTo>
                  <a:lnTo>
                    <a:pt x="31"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7" name="Freeform 8"/>
            <p:cNvSpPr>
              <a:spLocks/>
            </p:cNvSpPr>
            <p:nvPr/>
          </p:nvSpPr>
          <p:spPr bwMode="auto">
            <a:xfrm>
              <a:off x="5358014" y="5399059"/>
              <a:ext cx="131449" cy="989041"/>
            </a:xfrm>
            <a:custGeom>
              <a:avLst/>
              <a:gdLst>
                <a:gd name="T0" fmla="*/ 30 w 61"/>
                <a:gd name="T1" fmla="*/ 0 h 459"/>
                <a:gd name="T2" fmla="*/ 0 w 61"/>
                <a:gd name="T3" fmla="*/ 0 h 459"/>
                <a:gd name="T4" fmla="*/ 0 w 61"/>
                <a:gd name="T5" fmla="*/ 459 h 459"/>
                <a:gd name="T6" fmla="*/ 30 w 61"/>
                <a:gd name="T7" fmla="*/ 459 h 459"/>
                <a:gd name="T8" fmla="*/ 61 w 61"/>
                <a:gd name="T9" fmla="*/ 428 h 459"/>
                <a:gd name="T10" fmla="*/ 61 w 61"/>
                <a:gd name="T11" fmla="*/ 31 h 459"/>
                <a:gd name="T12" fmla="*/ 30 w 61"/>
                <a:gd name="T13" fmla="*/ 0 h 459"/>
              </a:gdLst>
              <a:ahLst/>
              <a:cxnLst>
                <a:cxn ang="0">
                  <a:pos x="T0" y="T1"/>
                </a:cxn>
                <a:cxn ang="0">
                  <a:pos x="T2" y="T3"/>
                </a:cxn>
                <a:cxn ang="0">
                  <a:pos x="T4" y="T5"/>
                </a:cxn>
                <a:cxn ang="0">
                  <a:pos x="T6" y="T7"/>
                </a:cxn>
                <a:cxn ang="0">
                  <a:pos x="T8" y="T9"/>
                </a:cxn>
                <a:cxn ang="0">
                  <a:pos x="T10" y="T11"/>
                </a:cxn>
                <a:cxn ang="0">
                  <a:pos x="T12" y="T13"/>
                </a:cxn>
              </a:cxnLst>
              <a:rect l="0" t="0" r="r" b="b"/>
              <a:pathLst>
                <a:path w="61" h="459">
                  <a:moveTo>
                    <a:pt x="30" y="0"/>
                  </a:moveTo>
                  <a:cubicBezTo>
                    <a:pt x="0" y="0"/>
                    <a:pt x="0" y="0"/>
                    <a:pt x="0" y="0"/>
                  </a:cubicBezTo>
                  <a:cubicBezTo>
                    <a:pt x="0" y="459"/>
                    <a:pt x="0" y="459"/>
                    <a:pt x="0" y="459"/>
                  </a:cubicBezTo>
                  <a:cubicBezTo>
                    <a:pt x="30" y="459"/>
                    <a:pt x="30" y="459"/>
                    <a:pt x="30" y="459"/>
                  </a:cubicBezTo>
                  <a:cubicBezTo>
                    <a:pt x="47" y="459"/>
                    <a:pt x="61" y="445"/>
                    <a:pt x="61" y="428"/>
                  </a:cubicBezTo>
                  <a:cubicBezTo>
                    <a:pt x="61" y="31"/>
                    <a:pt x="61" y="31"/>
                    <a:pt x="61" y="31"/>
                  </a:cubicBezTo>
                  <a:cubicBezTo>
                    <a:pt x="61" y="14"/>
                    <a:pt x="47" y="0"/>
                    <a:pt x="30"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21" name="Group 20"/>
          <p:cNvGrpSpPr/>
          <p:nvPr/>
        </p:nvGrpSpPr>
        <p:grpSpPr>
          <a:xfrm>
            <a:off x="707441" y="1800088"/>
            <a:ext cx="894759" cy="905639"/>
            <a:chOff x="707441" y="1800088"/>
            <a:chExt cx="894759" cy="905639"/>
          </a:xfrm>
        </p:grpSpPr>
        <p:sp>
          <p:nvSpPr>
            <p:cNvPr id="6" name="Freeform 6"/>
            <p:cNvSpPr>
              <a:spLocks/>
            </p:cNvSpPr>
            <p:nvPr/>
          </p:nvSpPr>
          <p:spPr bwMode="auto">
            <a:xfrm>
              <a:off x="778151" y="1800088"/>
              <a:ext cx="824049" cy="905639"/>
            </a:xfrm>
            <a:custGeom>
              <a:avLst/>
              <a:gdLst>
                <a:gd name="T0" fmla="*/ 351 w 384"/>
                <a:gd name="T1" fmla="*/ 0 h 420"/>
                <a:gd name="T2" fmla="*/ 33 w 384"/>
                <a:gd name="T3" fmla="*/ 0 h 420"/>
                <a:gd name="T4" fmla="*/ 0 w 384"/>
                <a:gd name="T5" fmla="*/ 0 h 420"/>
                <a:gd name="T6" fmla="*/ 33 w 384"/>
                <a:gd name="T7" fmla="*/ 33 h 420"/>
                <a:gd name="T8" fmla="*/ 33 w 384"/>
                <a:gd name="T9" fmla="*/ 400 h 420"/>
                <a:gd name="T10" fmla="*/ 53 w 384"/>
                <a:gd name="T11" fmla="*/ 420 h 420"/>
                <a:gd name="T12" fmla="*/ 364 w 384"/>
                <a:gd name="T13" fmla="*/ 420 h 420"/>
                <a:gd name="T14" fmla="*/ 384 w 384"/>
                <a:gd name="T15" fmla="*/ 400 h 420"/>
                <a:gd name="T16" fmla="*/ 384 w 384"/>
                <a:gd name="T17" fmla="*/ 33 h 420"/>
                <a:gd name="T18" fmla="*/ 351 w 384"/>
                <a:gd name="T1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420">
                  <a:moveTo>
                    <a:pt x="351" y="0"/>
                  </a:moveTo>
                  <a:cubicBezTo>
                    <a:pt x="33" y="0"/>
                    <a:pt x="33" y="0"/>
                    <a:pt x="33" y="0"/>
                  </a:cubicBezTo>
                  <a:cubicBezTo>
                    <a:pt x="0" y="0"/>
                    <a:pt x="0" y="0"/>
                    <a:pt x="0" y="0"/>
                  </a:cubicBezTo>
                  <a:cubicBezTo>
                    <a:pt x="18" y="0"/>
                    <a:pt x="33" y="14"/>
                    <a:pt x="33" y="33"/>
                  </a:cubicBezTo>
                  <a:cubicBezTo>
                    <a:pt x="33" y="400"/>
                    <a:pt x="33" y="400"/>
                    <a:pt x="33" y="400"/>
                  </a:cubicBezTo>
                  <a:cubicBezTo>
                    <a:pt x="33" y="411"/>
                    <a:pt x="42" y="420"/>
                    <a:pt x="53" y="420"/>
                  </a:cubicBezTo>
                  <a:cubicBezTo>
                    <a:pt x="364" y="420"/>
                    <a:pt x="364" y="420"/>
                    <a:pt x="364" y="420"/>
                  </a:cubicBezTo>
                  <a:cubicBezTo>
                    <a:pt x="375" y="420"/>
                    <a:pt x="384" y="411"/>
                    <a:pt x="384" y="400"/>
                  </a:cubicBezTo>
                  <a:cubicBezTo>
                    <a:pt x="384" y="33"/>
                    <a:pt x="384" y="33"/>
                    <a:pt x="384" y="33"/>
                  </a:cubicBezTo>
                  <a:cubicBezTo>
                    <a:pt x="384" y="14"/>
                    <a:pt x="369" y="0"/>
                    <a:pt x="351" y="0"/>
                  </a:cubicBezTo>
                  <a:close/>
                </a:path>
              </a:pathLst>
            </a:custGeom>
            <a:solidFill>
              <a:schemeClr val="accent1"/>
            </a:solidFill>
            <a:ln>
              <a:noFill/>
            </a:ln>
          </p:spPr>
          <p:txBody>
            <a:bodyPr vert="horz" wrap="square" lIns="91440" tIns="45720" rIns="91440" bIns="45720" numCol="1" anchor="ctr" anchorCtr="0" compatLnSpc="1">
              <a:prstTxWarp prst="textNoShape">
                <a:avLst/>
              </a:prstTxWarp>
            </a:bodyPr>
            <a:lstStyle/>
            <a:p>
              <a:pPr algn="ctr"/>
              <a:r>
                <a:rPr lang="en-US" sz="2400" b="1" dirty="0">
                  <a:solidFill>
                    <a:prstClr val="white"/>
                  </a:solidFill>
                </a:rPr>
                <a:t>01</a:t>
              </a:r>
            </a:p>
          </p:txBody>
        </p:sp>
        <p:sp>
          <p:nvSpPr>
            <p:cNvPr id="7" name="Freeform 7"/>
            <p:cNvSpPr>
              <a:spLocks/>
            </p:cNvSpPr>
            <p:nvPr/>
          </p:nvSpPr>
          <p:spPr bwMode="auto">
            <a:xfrm>
              <a:off x="707441" y="1800088"/>
              <a:ext cx="142327" cy="71617"/>
            </a:xfrm>
            <a:custGeom>
              <a:avLst/>
              <a:gdLst>
                <a:gd name="T0" fmla="*/ 33 w 66"/>
                <a:gd name="T1" fmla="*/ 0 h 33"/>
                <a:gd name="T2" fmla="*/ 0 w 66"/>
                <a:gd name="T3" fmla="*/ 33 h 33"/>
                <a:gd name="T4" fmla="*/ 66 w 66"/>
                <a:gd name="T5" fmla="*/ 33 h 33"/>
                <a:gd name="T6" fmla="*/ 33 w 66"/>
                <a:gd name="T7" fmla="*/ 0 h 33"/>
              </a:gdLst>
              <a:ahLst/>
              <a:cxnLst>
                <a:cxn ang="0">
                  <a:pos x="T0" y="T1"/>
                </a:cxn>
                <a:cxn ang="0">
                  <a:pos x="T2" y="T3"/>
                </a:cxn>
                <a:cxn ang="0">
                  <a:pos x="T4" y="T5"/>
                </a:cxn>
                <a:cxn ang="0">
                  <a:pos x="T6" y="T7"/>
                </a:cxn>
              </a:cxnLst>
              <a:rect l="0" t="0" r="r" b="b"/>
              <a:pathLst>
                <a:path w="66" h="33">
                  <a:moveTo>
                    <a:pt x="33" y="0"/>
                  </a:moveTo>
                  <a:cubicBezTo>
                    <a:pt x="14" y="0"/>
                    <a:pt x="0" y="14"/>
                    <a:pt x="0" y="33"/>
                  </a:cubicBezTo>
                  <a:cubicBezTo>
                    <a:pt x="66" y="33"/>
                    <a:pt x="66" y="33"/>
                    <a:pt x="66" y="33"/>
                  </a:cubicBezTo>
                  <a:cubicBezTo>
                    <a:pt x="66" y="14"/>
                    <a:pt x="51" y="0"/>
                    <a:pt x="33" y="0"/>
                  </a:cubicBezTo>
                  <a:close/>
                </a:path>
              </a:pathLst>
            </a:custGeom>
            <a:solidFill>
              <a:schemeClr val="accent1">
                <a:lumMod val="75000"/>
              </a:schemeClr>
            </a:solidFill>
            <a:ln>
              <a:noFill/>
            </a:ln>
          </p:spPr>
          <p:txBody>
            <a:bodyPr vert="horz" wrap="square" lIns="91440" tIns="45720" rIns="91440" bIns="45720" numCol="1" anchor="ctr" anchorCtr="0" compatLnSpc="1">
              <a:prstTxWarp prst="textNoShape">
                <a:avLst/>
              </a:prstTxWarp>
            </a:bodyPr>
            <a:lstStyle/>
            <a:p>
              <a:pPr algn="ctr"/>
              <a:endParaRPr lang="en-US" sz="2400" b="1">
                <a:solidFill>
                  <a:prstClr val="white"/>
                </a:solidFill>
              </a:endParaRPr>
            </a:p>
          </p:txBody>
        </p:sp>
      </p:grpSp>
      <p:grpSp>
        <p:nvGrpSpPr>
          <p:cNvPr id="22" name="Group 21"/>
          <p:cNvGrpSpPr/>
          <p:nvPr/>
        </p:nvGrpSpPr>
        <p:grpSpPr>
          <a:xfrm>
            <a:off x="707441" y="2975872"/>
            <a:ext cx="894759" cy="905639"/>
            <a:chOff x="707441" y="2975872"/>
            <a:chExt cx="894759" cy="905639"/>
          </a:xfrm>
        </p:grpSpPr>
        <p:sp>
          <p:nvSpPr>
            <p:cNvPr id="12" name="Freeform 6"/>
            <p:cNvSpPr>
              <a:spLocks/>
            </p:cNvSpPr>
            <p:nvPr/>
          </p:nvSpPr>
          <p:spPr bwMode="auto">
            <a:xfrm>
              <a:off x="778151" y="2975872"/>
              <a:ext cx="824049" cy="905639"/>
            </a:xfrm>
            <a:custGeom>
              <a:avLst/>
              <a:gdLst>
                <a:gd name="T0" fmla="*/ 351 w 384"/>
                <a:gd name="T1" fmla="*/ 0 h 420"/>
                <a:gd name="T2" fmla="*/ 33 w 384"/>
                <a:gd name="T3" fmla="*/ 0 h 420"/>
                <a:gd name="T4" fmla="*/ 0 w 384"/>
                <a:gd name="T5" fmla="*/ 0 h 420"/>
                <a:gd name="T6" fmla="*/ 33 w 384"/>
                <a:gd name="T7" fmla="*/ 33 h 420"/>
                <a:gd name="T8" fmla="*/ 33 w 384"/>
                <a:gd name="T9" fmla="*/ 400 h 420"/>
                <a:gd name="T10" fmla="*/ 53 w 384"/>
                <a:gd name="T11" fmla="*/ 420 h 420"/>
                <a:gd name="T12" fmla="*/ 364 w 384"/>
                <a:gd name="T13" fmla="*/ 420 h 420"/>
                <a:gd name="T14" fmla="*/ 384 w 384"/>
                <a:gd name="T15" fmla="*/ 400 h 420"/>
                <a:gd name="T16" fmla="*/ 384 w 384"/>
                <a:gd name="T17" fmla="*/ 33 h 420"/>
                <a:gd name="T18" fmla="*/ 351 w 384"/>
                <a:gd name="T1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420">
                  <a:moveTo>
                    <a:pt x="351" y="0"/>
                  </a:moveTo>
                  <a:cubicBezTo>
                    <a:pt x="33" y="0"/>
                    <a:pt x="33" y="0"/>
                    <a:pt x="33" y="0"/>
                  </a:cubicBezTo>
                  <a:cubicBezTo>
                    <a:pt x="0" y="0"/>
                    <a:pt x="0" y="0"/>
                    <a:pt x="0" y="0"/>
                  </a:cubicBezTo>
                  <a:cubicBezTo>
                    <a:pt x="18" y="0"/>
                    <a:pt x="33" y="14"/>
                    <a:pt x="33" y="33"/>
                  </a:cubicBezTo>
                  <a:cubicBezTo>
                    <a:pt x="33" y="400"/>
                    <a:pt x="33" y="400"/>
                    <a:pt x="33" y="400"/>
                  </a:cubicBezTo>
                  <a:cubicBezTo>
                    <a:pt x="33" y="411"/>
                    <a:pt x="42" y="420"/>
                    <a:pt x="53" y="420"/>
                  </a:cubicBezTo>
                  <a:cubicBezTo>
                    <a:pt x="364" y="420"/>
                    <a:pt x="364" y="420"/>
                    <a:pt x="364" y="420"/>
                  </a:cubicBezTo>
                  <a:cubicBezTo>
                    <a:pt x="375" y="420"/>
                    <a:pt x="384" y="411"/>
                    <a:pt x="384" y="400"/>
                  </a:cubicBezTo>
                  <a:cubicBezTo>
                    <a:pt x="384" y="33"/>
                    <a:pt x="384" y="33"/>
                    <a:pt x="384" y="33"/>
                  </a:cubicBezTo>
                  <a:cubicBezTo>
                    <a:pt x="384" y="14"/>
                    <a:pt x="369" y="0"/>
                    <a:pt x="351" y="0"/>
                  </a:cubicBezTo>
                  <a:close/>
                </a:path>
              </a:pathLst>
            </a:custGeom>
            <a:solidFill>
              <a:schemeClr val="accent2"/>
            </a:solidFill>
            <a:ln>
              <a:noFill/>
            </a:ln>
          </p:spPr>
          <p:txBody>
            <a:bodyPr vert="horz" wrap="square" lIns="91440" tIns="45720" rIns="91440" bIns="45720" numCol="1" anchor="ctr" anchorCtr="0" compatLnSpc="1">
              <a:prstTxWarp prst="textNoShape">
                <a:avLst/>
              </a:prstTxWarp>
            </a:bodyPr>
            <a:lstStyle/>
            <a:p>
              <a:pPr algn="ctr"/>
              <a:r>
                <a:rPr lang="en-US" sz="2400" b="1" dirty="0">
                  <a:solidFill>
                    <a:prstClr val="white"/>
                  </a:solidFill>
                </a:rPr>
                <a:t>02</a:t>
              </a:r>
            </a:p>
          </p:txBody>
        </p:sp>
        <p:sp>
          <p:nvSpPr>
            <p:cNvPr id="13" name="Freeform 7"/>
            <p:cNvSpPr>
              <a:spLocks/>
            </p:cNvSpPr>
            <p:nvPr/>
          </p:nvSpPr>
          <p:spPr bwMode="auto">
            <a:xfrm>
              <a:off x="707441" y="2975872"/>
              <a:ext cx="142327" cy="71617"/>
            </a:xfrm>
            <a:custGeom>
              <a:avLst/>
              <a:gdLst>
                <a:gd name="T0" fmla="*/ 33 w 66"/>
                <a:gd name="T1" fmla="*/ 0 h 33"/>
                <a:gd name="T2" fmla="*/ 0 w 66"/>
                <a:gd name="T3" fmla="*/ 33 h 33"/>
                <a:gd name="T4" fmla="*/ 66 w 66"/>
                <a:gd name="T5" fmla="*/ 33 h 33"/>
                <a:gd name="T6" fmla="*/ 33 w 66"/>
                <a:gd name="T7" fmla="*/ 0 h 33"/>
              </a:gdLst>
              <a:ahLst/>
              <a:cxnLst>
                <a:cxn ang="0">
                  <a:pos x="T0" y="T1"/>
                </a:cxn>
                <a:cxn ang="0">
                  <a:pos x="T2" y="T3"/>
                </a:cxn>
                <a:cxn ang="0">
                  <a:pos x="T4" y="T5"/>
                </a:cxn>
                <a:cxn ang="0">
                  <a:pos x="T6" y="T7"/>
                </a:cxn>
              </a:cxnLst>
              <a:rect l="0" t="0" r="r" b="b"/>
              <a:pathLst>
                <a:path w="66" h="33">
                  <a:moveTo>
                    <a:pt x="33" y="0"/>
                  </a:moveTo>
                  <a:cubicBezTo>
                    <a:pt x="14" y="0"/>
                    <a:pt x="0" y="14"/>
                    <a:pt x="0" y="33"/>
                  </a:cubicBezTo>
                  <a:cubicBezTo>
                    <a:pt x="66" y="33"/>
                    <a:pt x="66" y="33"/>
                    <a:pt x="66" y="33"/>
                  </a:cubicBezTo>
                  <a:cubicBezTo>
                    <a:pt x="66" y="14"/>
                    <a:pt x="51" y="0"/>
                    <a:pt x="33" y="0"/>
                  </a:cubicBezTo>
                  <a:close/>
                </a:path>
              </a:pathLst>
            </a:custGeom>
            <a:solidFill>
              <a:schemeClr val="accent2">
                <a:lumMod val="75000"/>
              </a:schemeClr>
            </a:solidFill>
            <a:ln>
              <a:noFill/>
            </a:ln>
          </p:spPr>
          <p:txBody>
            <a:bodyPr vert="horz" wrap="square" lIns="91440" tIns="45720" rIns="91440" bIns="45720" numCol="1" anchor="ctr" anchorCtr="0" compatLnSpc="1">
              <a:prstTxWarp prst="textNoShape">
                <a:avLst/>
              </a:prstTxWarp>
            </a:bodyPr>
            <a:lstStyle/>
            <a:p>
              <a:pPr algn="ctr"/>
              <a:endParaRPr lang="en-US" sz="2400" b="1">
                <a:solidFill>
                  <a:prstClr val="white"/>
                </a:solidFill>
              </a:endParaRPr>
            </a:p>
          </p:txBody>
        </p:sp>
      </p:grpSp>
      <p:grpSp>
        <p:nvGrpSpPr>
          <p:cNvPr id="23" name="Group 22"/>
          <p:cNvGrpSpPr/>
          <p:nvPr/>
        </p:nvGrpSpPr>
        <p:grpSpPr>
          <a:xfrm>
            <a:off x="707441" y="4151657"/>
            <a:ext cx="894759" cy="905639"/>
            <a:chOff x="707441" y="4151657"/>
            <a:chExt cx="894759" cy="905639"/>
          </a:xfrm>
        </p:grpSpPr>
        <p:sp>
          <p:nvSpPr>
            <p:cNvPr id="17" name="Freeform 6"/>
            <p:cNvSpPr>
              <a:spLocks/>
            </p:cNvSpPr>
            <p:nvPr/>
          </p:nvSpPr>
          <p:spPr bwMode="auto">
            <a:xfrm>
              <a:off x="778151" y="4151657"/>
              <a:ext cx="824049" cy="905639"/>
            </a:xfrm>
            <a:custGeom>
              <a:avLst/>
              <a:gdLst>
                <a:gd name="T0" fmla="*/ 351 w 384"/>
                <a:gd name="T1" fmla="*/ 0 h 420"/>
                <a:gd name="T2" fmla="*/ 33 w 384"/>
                <a:gd name="T3" fmla="*/ 0 h 420"/>
                <a:gd name="T4" fmla="*/ 0 w 384"/>
                <a:gd name="T5" fmla="*/ 0 h 420"/>
                <a:gd name="T6" fmla="*/ 33 w 384"/>
                <a:gd name="T7" fmla="*/ 33 h 420"/>
                <a:gd name="T8" fmla="*/ 33 w 384"/>
                <a:gd name="T9" fmla="*/ 400 h 420"/>
                <a:gd name="T10" fmla="*/ 53 w 384"/>
                <a:gd name="T11" fmla="*/ 420 h 420"/>
                <a:gd name="T12" fmla="*/ 364 w 384"/>
                <a:gd name="T13" fmla="*/ 420 h 420"/>
                <a:gd name="T14" fmla="*/ 384 w 384"/>
                <a:gd name="T15" fmla="*/ 400 h 420"/>
                <a:gd name="T16" fmla="*/ 384 w 384"/>
                <a:gd name="T17" fmla="*/ 33 h 420"/>
                <a:gd name="T18" fmla="*/ 351 w 384"/>
                <a:gd name="T1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420">
                  <a:moveTo>
                    <a:pt x="351" y="0"/>
                  </a:moveTo>
                  <a:cubicBezTo>
                    <a:pt x="33" y="0"/>
                    <a:pt x="33" y="0"/>
                    <a:pt x="33" y="0"/>
                  </a:cubicBezTo>
                  <a:cubicBezTo>
                    <a:pt x="0" y="0"/>
                    <a:pt x="0" y="0"/>
                    <a:pt x="0" y="0"/>
                  </a:cubicBezTo>
                  <a:cubicBezTo>
                    <a:pt x="18" y="0"/>
                    <a:pt x="33" y="14"/>
                    <a:pt x="33" y="33"/>
                  </a:cubicBezTo>
                  <a:cubicBezTo>
                    <a:pt x="33" y="400"/>
                    <a:pt x="33" y="400"/>
                    <a:pt x="33" y="400"/>
                  </a:cubicBezTo>
                  <a:cubicBezTo>
                    <a:pt x="33" y="411"/>
                    <a:pt x="42" y="420"/>
                    <a:pt x="53" y="420"/>
                  </a:cubicBezTo>
                  <a:cubicBezTo>
                    <a:pt x="364" y="420"/>
                    <a:pt x="364" y="420"/>
                    <a:pt x="364" y="420"/>
                  </a:cubicBezTo>
                  <a:cubicBezTo>
                    <a:pt x="375" y="420"/>
                    <a:pt x="384" y="411"/>
                    <a:pt x="384" y="400"/>
                  </a:cubicBezTo>
                  <a:cubicBezTo>
                    <a:pt x="384" y="33"/>
                    <a:pt x="384" y="33"/>
                    <a:pt x="384" y="33"/>
                  </a:cubicBezTo>
                  <a:cubicBezTo>
                    <a:pt x="384" y="14"/>
                    <a:pt x="369" y="0"/>
                    <a:pt x="351" y="0"/>
                  </a:cubicBezTo>
                  <a:close/>
                </a:path>
              </a:pathLst>
            </a:custGeom>
            <a:solidFill>
              <a:schemeClr val="accent3"/>
            </a:solidFill>
            <a:ln>
              <a:noFill/>
            </a:ln>
          </p:spPr>
          <p:txBody>
            <a:bodyPr vert="horz" wrap="square" lIns="91440" tIns="45720" rIns="91440" bIns="45720" numCol="1" anchor="ctr" anchorCtr="0" compatLnSpc="1">
              <a:prstTxWarp prst="textNoShape">
                <a:avLst/>
              </a:prstTxWarp>
            </a:bodyPr>
            <a:lstStyle/>
            <a:p>
              <a:pPr algn="ctr"/>
              <a:r>
                <a:rPr lang="en-US" sz="2400" b="1" dirty="0">
                  <a:solidFill>
                    <a:prstClr val="white"/>
                  </a:solidFill>
                </a:rPr>
                <a:t>03</a:t>
              </a:r>
            </a:p>
          </p:txBody>
        </p:sp>
        <p:sp>
          <p:nvSpPr>
            <p:cNvPr id="18" name="Freeform 7"/>
            <p:cNvSpPr>
              <a:spLocks/>
            </p:cNvSpPr>
            <p:nvPr/>
          </p:nvSpPr>
          <p:spPr bwMode="auto">
            <a:xfrm>
              <a:off x="707441" y="4151657"/>
              <a:ext cx="142327" cy="71617"/>
            </a:xfrm>
            <a:custGeom>
              <a:avLst/>
              <a:gdLst>
                <a:gd name="T0" fmla="*/ 33 w 66"/>
                <a:gd name="T1" fmla="*/ 0 h 33"/>
                <a:gd name="T2" fmla="*/ 0 w 66"/>
                <a:gd name="T3" fmla="*/ 33 h 33"/>
                <a:gd name="T4" fmla="*/ 66 w 66"/>
                <a:gd name="T5" fmla="*/ 33 h 33"/>
                <a:gd name="T6" fmla="*/ 33 w 66"/>
                <a:gd name="T7" fmla="*/ 0 h 33"/>
              </a:gdLst>
              <a:ahLst/>
              <a:cxnLst>
                <a:cxn ang="0">
                  <a:pos x="T0" y="T1"/>
                </a:cxn>
                <a:cxn ang="0">
                  <a:pos x="T2" y="T3"/>
                </a:cxn>
                <a:cxn ang="0">
                  <a:pos x="T4" y="T5"/>
                </a:cxn>
                <a:cxn ang="0">
                  <a:pos x="T6" y="T7"/>
                </a:cxn>
              </a:cxnLst>
              <a:rect l="0" t="0" r="r" b="b"/>
              <a:pathLst>
                <a:path w="66" h="33">
                  <a:moveTo>
                    <a:pt x="33" y="0"/>
                  </a:moveTo>
                  <a:cubicBezTo>
                    <a:pt x="14" y="0"/>
                    <a:pt x="0" y="14"/>
                    <a:pt x="0" y="33"/>
                  </a:cubicBezTo>
                  <a:cubicBezTo>
                    <a:pt x="66" y="33"/>
                    <a:pt x="66" y="33"/>
                    <a:pt x="66" y="33"/>
                  </a:cubicBezTo>
                  <a:cubicBezTo>
                    <a:pt x="66" y="14"/>
                    <a:pt x="51" y="0"/>
                    <a:pt x="33" y="0"/>
                  </a:cubicBezTo>
                  <a:close/>
                </a:path>
              </a:pathLst>
            </a:custGeom>
            <a:solidFill>
              <a:schemeClr val="accent3">
                <a:lumMod val="75000"/>
              </a:schemeClr>
            </a:solidFill>
            <a:ln>
              <a:noFill/>
            </a:ln>
          </p:spPr>
          <p:txBody>
            <a:bodyPr vert="horz" wrap="square" lIns="91440" tIns="45720" rIns="91440" bIns="45720" numCol="1" anchor="ctr" anchorCtr="0" compatLnSpc="1">
              <a:prstTxWarp prst="textNoShape">
                <a:avLst/>
              </a:prstTxWarp>
            </a:bodyPr>
            <a:lstStyle/>
            <a:p>
              <a:pPr algn="ctr"/>
              <a:endParaRPr lang="en-US" sz="2400" b="1">
                <a:solidFill>
                  <a:prstClr val="white"/>
                </a:solidFill>
              </a:endParaRPr>
            </a:p>
          </p:txBody>
        </p:sp>
      </p:grpSp>
      <p:grpSp>
        <p:nvGrpSpPr>
          <p:cNvPr id="38" name="Group 37"/>
          <p:cNvGrpSpPr/>
          <p:nvPr/>
        </p:nvGrpSpPr>
        <p:grpSpPr>
          <a:xfrm>
            <a:off x="707441" y="5327442"/>
            <a:ext cx="894759" cy="905639"/>
            <a:chOff x="707441" y="5327442"/>
            <a:chExt cx="894759" cy="905639"/>
          </a:xfrm>
        </p:grpSpPr>
        <p:sp>
          <p:nvSpPr>
            <p:cNvPr id="35" name="Freeform 6"/>
            <p:cNvSpPr>
              <a:spLocks/>
            </p:cNvSpPr>
            <p:nvPr/>
          </p:nvSpPr>
          <p:spPr bwMode="auto">
            <a:xfrm>
              <a:off x="778151" y="5327442"/>
              <a:ext cx="824049" cy="905639"/>
            </a:xfrm>
            <a:custGeom>
              <a:avLst/>
              <a:gdLst>
                <a:gd name="T0" fmla="*/ 351 w 384"/>
                <a:gd name="T1" fmla="*/ 0 h 420"/>
                <a:gd name="T2" fmla="*/ 33 w 384"/>
                <a:gd name="T3" fmla="*/ 0 h 420"/>
                <a:gd name="T4" fmla="*/ 0 w 384"/>
                <a:gd name="T5" fmla="*/ 0 h 420"/>
                <a:gd name="T6" fmla="*/ 33 w 384"/>
                <a:gd name="T7" fmla="*/ 33 h 420"/>
                <a:gd name="T8" fmla="*/ 33 w 384"/>
                <a:gd name="T9" fmla="*/ 400 h 420"/>
                <a:gd name="T10" fmla="*/ 53 w 384"/>
                <a:gd name="T11" fmla="*/ 420 h 420"/>
                <a:gd name="T12" fmla="*/ 364 w 384"/>
                <a:gd name="T13" fmla="*/ 420 h 420"/>
                <a:gd name="T14" fmla="*/ 384 w 384"/>
                <a:gd name="T15" fmla="*/ 400 h 420"/>
                <a:gd name="T16" fmla="*/ 384 w 384"/>
                <a:gd name="T17" fmla="*/ 33 h 420"/>
                <a:gd name="T18" fmla="*/ 351 w 384"/>
                <a:gd name="T1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420">
                  <a:moveTo>
                    <a:pt x="351" y="0"/>
                  </a:moveTo>
                  <a:cubicBezTo>
                    <a:pt x="33" y="0"/>
                    <a:pt x="33" y="0"/>
                    <a:pt x="33" y="0"/>
                  </a:cubicBezTo>
                  <a:cubicBezTo>
                    <a:pt x="0" y="0"/>
                    <a:pt x="0" y="0"/>
                    <a:pt x="0" y="0"/>
                  </a:cubicBezTo>
                  <a:cubicBezTo>
                    <a:pt x="18" y="0"/>
                    <a:pt x="33" y="14"/>
                    <a:pt x="33" y="33"/>
                  </a:cubicBezTo>
                  <a:cubicBezTo>
                    <a:pt x="33" y="400"/>
                    <a:pt x="33" y="400"/>
                    <a:pt x="33" y="400"/>
                  </a:cubicBezTo>
                  <a:cubicBezTo>
                    <a:pt x="33" y="411"/>
                    <a:pt x="42" y="420"/>
                    <a:pt x="53" y="420"/>
                  </a:cubicBezTo>
                  <a:cubicBezTo>
                    <a:pt x="364" y="420"/>
                    <a:pt x="364" y="420"/>
                    <a:pt x="364" y="420"/>
                  </a:cubicBezTo>
                  <a:cubicBezTo>
                    <a:pt x="375" y="420"/>
                    <a:pt x="384" y="411"/>
                    <a:pt x="384" y="400"/>
                  </a:cubicBezTo>
                  <a:cubicBezTo>
                    <a:pt x="384" y="33"/>
                    <a:pt x="384" y="33"/>
                    <a:pt x="384" y="33"/>
                  </a:cubicBezTo>
                  <a:cubicBezTo>
                    <a:pt x="384" y="14"/>
                    <a:pt x="369" y="0"/>
                    <a:pt x="351" y="0"/>
                  </a:cubicBezTo>
                  <a:close/>
                </a:path>
              </a:pathLst>
            </a:custGeom>
            <a:solidFill>
              <a:schemeClr val="accent4"/>
            </a:solidFill>
            <a:ln>
              <a:noFill/>
            </a:ln>
          </p:spPr>
          <p:txBody>
            <a:bodyPr vert="horz" wrap="square" lIns="91440" tIns="45720" rIns="91440" bIns="45720" numCol="1" anchor="ctr" anchorCtr="0" compatLnSpc="1">
              <a:prstTxWarp prst="textNoShape">
                <a:avLst/>
              </a:prstTxWarp>
            </a:bodyPr>
            <a:lstStyle/>
            <a:p>
              <a:pPr algn="ctr"/>
              <a:r>
                <a:rPr lang="en-US" sz="2400" b="1" dirty="0">
                  <a:solidFill>
                    <a:prstClr val="white"/>
                  </a:solidFill>
                </a:rPr>
                <a:t>04</a:t>
              </a:r>
            </a:p>
          </p:txBody>
        </p:sp>
        <p:sp>
          <p:nvSpPr>
            <p:cNvPr id="36" name="Freeform 7"/>
            <p:cNvSpPr>
              <a:spLocks/>
            </p:cNvSpPr>
            <p:nvPr/>
          </p:nvSpPr>
          <p:spPr bwMode="auto">
            <a:xfrm>
              <a:off x="707441" y="5327442"/>
              <a:ext cx="142327" cy="71617"/>
            </a:xfrm>
            <a:custGeom>
              <a:avLst/>
              <a:gdLst>
                <a:gd name="T0" fmla="*/ 33 w 66"/>
                <a:gd name="T1" fmla="*/ 0 h 33"/>
                <a:gd name="T2" fmla="*/ 0 w 66"/>
                <a:gd name="T3" fmla="*/ 33 h 33"/>
                <a:gd name="T4" fmla="*/ 66 w 66"/>
                <a:gd name="T5" fmla="*/ 33 h 33"/>
                <a:gd name="T6" fmla="*/ 33 w 66"/>
                <a:gd name="T7" fmla="*/ 0 h 33"/>
              </a:gdLst>
              <a:ahLst/>
              <a:cxnLst>
                <a:cxn ang="0">
                  <a:pos x="T0" y="T1"/>
                </a:cxn>
                <a:cxn ang="0">
                  <a:pos x="T2" y="T3"/>
                </a:cxn>
                <a:cxn ang="0">
                  <a:pos x="T4" y="T5"/>
                </a:cxn>
                <a:cxn ang="0">
                  <a:pos x="T6" y="T7"/>
                </a:cxn>
              </a:cxnLst>
              <a:rect l="0" t="0" r="r" b="b"/>
              <a:pathLst>
                <a:path w="66" h="33">
                  <a:moveTo>
                    <a:pt x="33" y="0"/>
                  </a:moveTo>
                  <a:cubicBezTo>
                    <a:pt x="14" y="0"/>
                    <a:pt x="0" y="14"/>
                    <a:pt x="0" y="33"/>
                  </a:cubicBezTo>
                  <a:cubicBezTo>
                    <a:pt x="66" y="33"/>
                    <a:pt x="66" y="33"/>
                    <a:pt x="66" y="33"/>
                  </a:cubicBezTo>
                  <a:cubicBezTo>
                    <a:pt x="66" y="14"/>
                    <a:pt x="51" y="0"/>
                    <a:pt x="33" y="0"/>
                  </a:cubicBezTo>
                  <a:close/>
                </a:path>
              </a:pathLst>
            </a:custGeom>
            <a:solidFill>
              <a:schemeClr val="accent4">
                <a:lumMod val="75000"/>
              </a:schemeClr>
            </a:solidFill>
            <a:ln>
              <a:noFill/>
            </a:ln>
          </p:spPr>
          <p:txBody>
            <a:bodyPr vert="horz" wrap="square" lIns="91440" tIns="45720" rIns="91440" bIns="45720" numCol="1" anchor="ctr" anchorCtr="0" compatLnSpc="1">
              <a:prstTxWarp prst="textNoShape">
                <a:avLst/>
              </a:prstTxWarp>
            </a:bodyPr>
            <a:lstStyle/>
            <a:p>
              <a:pPr algn="ctr"/>
              <a:endParaRPr lang="en-US" sz="2400" b="1">
                <a:solidFill>
                  <a:prstClr val="white"/>
                </a:solidFill>
              </a:endParaRPr>
            </a:p>
          </p:txBody>
        </p:sp>
      </p:grpSp>
      <p:sp>
        <p:nvSpPr>
          <p:cNvPr id="43" name="Inhaltsplatzhalter 4"/>
          <p:cNvSpPr txBox="1">
            <a:spLocks/>
          </p:cNvSpPr>
          <p:nvPr/>
        </p:nvSpPr>
        <p:spPr>
          <a:xfrm>
            <a:off x="7180731" y="2058449"/>
            <a:ext cx="4501565" cy="61555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DZ" sz="4000" b="1" dirty="0">
                <a:solidFill>
                  <a:srgbClr val="3891A7"/>
                </a:solidFill>
                <a:latin typeface="Calibri"/>
              </a:rPr>
              <a:t>حجم الفريق </a:t>
            </a:r>
            <a:r>
              <a:rPr lang="en-US" sz="4000" b="1" dirty="0">
                <a:solidFill>
                  <a:srgbClr val="3891A7"/>
                </a:solidFill>
                <a:latin typeface="Calibri"/>
              </a:rPr>
              <a:t>Team size </a:t>
            </a:r>
          </a:p>
        </p:txBody>
      </p:sp>
      <p:sp>
        <p:nvSpPr>
          <p:cNvPr id="44" name="Inhaltsplatzhalter 4"/>
          <p:cNvSpPr txBox="1">
            <a:spLocks/>
          </p:cNvSpPr>
          <p:nvPr/>
        </p:nvSpPr>
        <p:spPr>
          <a:xfrm>
            <a:off x="5913888" y="2089226"/>
            <a:ext cx="885242" cy="553998"/>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ar-DZ" sz="3600" b="1" dirty="0" smtClean="0">
                <a:solidFill>
                  <a:srgbClr val="3891A7"/>
                </a:solidFill>
                <a:latin typeface="Calibri"/>
              </a:rPr>
              <a:t>05</a:t>
            </a:r>
            <a:endParaRPr lang="en-US" sz="2800" dirty="0">
              <a:solidFill>
                <a:srgbClr val="3891A7"/>
              </a:solidFill>
              <a:latin typeface="Constantia"/>
            </a:endParaRPr>
          </a:p>
        </p:txBody>
      </p:sp>
      <p:sp>
        <p:nvSpPr>
          <p:cNvPr id="45" name="Inhaltsplatzhalter 4"/>
          <p:cNvSpPr txBox="1">
            <a:spLocks/>
          </p:cNvSpPr>
          <p:nvPr/>
        </p:nvSpPr>
        <p:spPr>
          <a:xfrm>
            <a:off x="6919415" y="2988012"/>
            <a:ext cx="5008728" cy="110799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DZ" sz="3600" b="1" dirty="0">
                <a:solidFill>
                  <a:srgbClr val="FEB80A"/>
                </a:solidFill>
                <a:latin typeface="Calibri"/>
              </a:rPr>
              <a:t>أدوار العضو </a:t>
            </a:r>
            <a:r>
              <a:rPr lang="en-US" sz="3600" b="1" dirty="0">
                <a:solidFill>
                  <a:srgbClr val="FEB80A"/>
                </a:solidFill>
                <a:latin typeface="Calibri"/>
              </a:rPr>
              <a:t>Member roles </a:t>
            </a:r>
            <a:r>
              <a:rPr lang="en-US" sz="3600" b="1" dirty="0">
                <a:solidFill>
                  <a:prstClr val="white">
                    <a:lumMod val="50000"/>
                  </a:prstClr>
                </a:solidFill>
                <a:latin typeface="Calibri"/>
              </a:rPr>
              <a:t/>
            </a:r>
            <a:br>
              <a:rPr lang="en-US" sz="3600" b="1" dirty="0">
                <a:solidFill>
                  <a:prstClr val="white">
                    <a:lumMod val="50000"/>
                  </a:prstClr>
                </a:solidFill>
                <a:latin typeface="Calibri"/>
              </a:rPr>
            </a:br>
            <a:endParaRPr lang="en-US" sz="3600" dirty="0">
              <a:solidFill>
                <a:prstClr val="white">
                  <a:lumMod val="50000"/>
                </a:prstClr>
              </a:solidFill>
              <a:latin typeface="Constantia"/>
            </a:endParaRPr>
          </a:p>
        </p:txBody>
      </p:sp>
      <p:sp>
        <p:nvSpPr>
          <p:cNvPr id="46" name="Inhaltsplatzhalter 4"/>
          <p:cNvSpPr txBox="1">
            <a:spLocks/>
          </p:cNvSpPr>
          <p:nvPr/>
        </p:nvSpPr>
        <p:spPr>
          <a:xfrm>
            <a:off x="5897410" y="3265011"/>
            <a:ext cx="885242" cy="553998"/>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ar-DZ" sz="3600" b="1" dirty="0" smtClean="0">
                <a:solidFill>
                  <a:srgbClr val="FEB80A"/>
                </a:solidFill>
                <a:latin typeface="Calibri"/>
              </a:rPr>
              <a:t>06</a:t>
            </a:r>
            <a:endParaRPr lang="en-US" sz="2800" dirty="0">
              <a:solidFill>
                <a:srgbClr val="FEB80A"/>
              </a:solidFill>
              <a:latin typeface="Constantia"/>
            </a:endParaRPr>
          </a:p>
        </p:txBody>
      </p:sp>
      <p:sp>
        <p:nvSpPr>
          <p:cNvPr id="47" name="Inhaltsplatzhalter 4"/>
          <p:cNvSpPr txBox="1">
            <a:spLocks/>
          </p:cNvSpPr>
          <p:nvPr/>
        </p:nvSpPr>
        <p:spPr>
          <a:xfrm>
            <a:off x="6782652" y="4471574"/>
            <a:ext cx="5145491" cy="49244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rtl="1">
              <a:lnSpc>
                <a:spcPct val="100000"/>
              </a:lnSpc>
              <a:spcAft>
                <a:spcPts val="1200"/>
              </a:spcAft>
              <a:buNone/>
            </a:pPr>
            <a:r>
              <a:rPr lang="ar-DZ" sz="3200" b="1" dirty="0">
                <a:solidFill>
                  <a:srgbClr val="C32D2E"/>
                </a:solidFill>
                <a:latin typeface="Calibri"/>
              </a:rPr>
              <a:t>تنوع العضوية  </a:t>
            </a:r>
            <a:r>
              <a:rPr lang="en-US" sz="3200" b="1" dirty="0">
                <a:solidFill>
                  <a:srgbClr val="C32D2E"/>
                </a:solidFill>
                <a:latin typeface="Calibri"/>
              </a:rPr>
              <a:t>Member </a:t>
            </a:r>
            <a:r>
              <a:rPr lang="en-US" sz="3200" b="1" dirty="0" smtClean="0">
                <a:solidFill>
                  <a:srgbClr val="C32D2E"/>
                </a:solidFill>
                <a:latin typeface="Calibri"/>
              </a:rPr>
              <a:t>diversity</a:t>
            </a:r>
            <a:endParaRPr lang="en-US" sz="3200" dirty="0">
              <a:solidFill>
                <a:prstClr val="white">
                  <a:lumMod val="50000"/>
                </a:prstClr>
              </a:solidFill>
              <a:latin typeface="Constantia"/>
            </a:endParaRPr>
          </a:p>
        </p:txBody>
      </p:sp>
      <p:sp>
        <p:nvSpPr>
          <p:cNvPr id="48" name="Inhaltsplatzhalter 4"/>
          <p:cNvSpPr txBox="1">
            <a:spLocks/>
          </p:cNvSpPr>
          <p:nvPr/>
        </p:nvSpPr>
        <p:spPr>
          <a:xfrm>
            <a:off x="5897410" y="4440796"/>
            <a:ext cx="885242" cy="553998"/>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ar-DZ" sz="3600" b="1" dirty="0" smtClean="0">
                <a:solidFill>
                  <a:srgbClr val="C32D2E"/>
                </a:solidFill>
                <a:latin typeface="Calibri"/>
              </a:rPr>
              <a:t>07</a:t>
            </a:r>
            <a:endParaRPr lang="en-US" sz="2800" dirty="0">
              <a:solidFill>
                <a:srgbClr val="C32D2E"/>
              </a:solidFill>
              <a:latin typeface="Constantia"/>
            </a:endParaRPr>
          </a:p>
        </p:txBody>
      </p:sp>
      <p:sp>
        <p:nvSpPr>
          <p:cNvPr id="49" name="Inhaltsplatzhalter 4"/>
          <p:cNvSpPr txBox="1">
            <a:spLocks/>
          </p:cNvSpPr>
          <p:nvPr/>
        </p:nvSpPr>
        <p:spPr>
          <a:xfrm>
            <a:off x="7164253" y="5501164"/>
            <a:ext cx="4501565" cy="784830"/>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lnSpc>
                <a:spcPct val="100000"/>
              </a:lnSpc>
              <a:spcAft>
                <a:spcPts val="1200"/>
              </a:spcAft>
              <a:buNone/>
            </a:pPr>
            <a:r>
              <a:rPr lang="ar-DZ" sz="4000" b="1" dirty="0">
                <a:solidFill>
                  <a:srgbClr val="84AA33"/>
                </a:solidFill>
                <a:latin typeface="Calibri"/>
              </a:rPr>
              <a:t>التماسك </a:t>
            </a:r>
            <a:r>
              <a:rPr lang="en-US" sz="4000" b="1" dirty="0">
                <a:solidFill>
                  <a:srgbClr val="84AA33"/>
                </a:solidFill>
                <a:latin typeface="Calibri"/>
              </a:rPr>
              <a:t>Cohesiveness </a:t>
            </a:r>
            <a:r>
              <a:rPr lang="en-US" sz="1400" b="1" dirty="0">
                <a:solidFill>
                  <a:prstClr val="white">
                    <a:lumMod val="50000"/>
                  </a:prstClr>
                </a:solidFill>
                <a:latin typeface="Calibri"/>
              </a:rPr>
              <a:t/>
            </a:r>
            <a:br>
              <a:rPr lang="en-US" sz="1400" b="1" dirty="0">
                <a:solidFill>
                  <a:prstClr val="white">
                    <a:lumMod val="50000"/>
                  </a:prstClr>
                </a:solidFill>
                <a:latin typeface="Calibri"/>
              </a:rPr>
            </a:br>
            <a:r>
              <a:rPr lang="en-US" sz="1100" dirty="0" smtClean="0">
                <a:solidFill>
                  <a:prstClr val="white">
                    <a:lumMod val="50000"/>
                  </a:prstClr>
                </a:solidFill>
                <a:latin typeface="Constantia"/>
              </a:rPr>
              <a:t>. </a:t>
            </a:r>
            <a:endParaRPr lang="en-US" sz="1100" dirty="0">
              <a:solidFill>
                <a:prstClr val="white">
                  <a:lumMod val="50000"/>
                </a:prstClr>
              </a:solidFill>
              <a:latin typeface="Constantia"/>
            </a:endParaRPr>
          </a:p>
        </p:txBody>
      </p:sp>
      <p:sp>
        <p:nvSpPr>
          <p:cNvPr id="50" name="Inhaltsplatzhalter 4"/>
          <p:cNvSpPr txBox="1">
            <a:spLocks/>
          </p:cNvSpPr>
          <p:nvPr/>
        </p:nvSpPr>
        <p:spPr>
          <a:xfrm>
            <a:off x="5897410" y="5616580"/>
            <a:ext cx="885242" cy="553998"/>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ar-DZ" sz="3600" b="1" dirty="0" smtClean="0">
                <a:solidFill>
                  <a:srgbClr val="84AA33"/>
                </a:solidFill>
                <a:latin typeface="Calibri"/>
              </a:rPr>
              <a:t>08</a:t>
            </a:r>
            <a:endParaRPr lang="en-US" sz="2800" dirty="0">
              <a:solidFill>
                <a:srgbClr val="84AA33"/>
              </a:solidFill>
              <a:latin typeface="Constantia"/>
            </a:endParaRPr>
          </a:p>
        </p:txBody>
      </p:sp>
      <p:grpSp>
        <p:nvGrpSpPr>
          <p:cNvPr id="54" name="Group 53"/>
          <p:cNvGrpSpPr/>
          <p:nvPr/>
        </p:nvGrpSpPr>
        <p:grpSpPr>
          <a:xfrm>
            <a:off x="2490833" y="1948713"/>
            <a:ext cx="2786018" cy="835024"/>
            <a:chOff x="2490833" y="1948713"/>
            <a:chExt cx="2786018" cy="835024"/>
          </a:xfrm>
        </p:grpSpPr>
        <p:sp>
          <p:nvSpPr>
            <p:cNvPr id="51" name="Freeform 24"/>
            <p:cNvSpPr>
              <a:spLocks/>
            </p:cNvSpPr>
            <p:nvPr/>
          </p:nvSpPr>
          <p:spPr bwMode="auto">
            <a:xfrm>
              <a:off x="2490833" y="1948713"/>
              <a:ext cx="45719" cy="835024"/>
            </a:xfrm>
            <a:custGeom>
              <a:avLst/>
              <a:gdLst>
                <a:gd name="T0" fmla="*/ 22 w 22"/>
                <a:gd name="T1" fmla="*/ 0 h 268"/>
                <a:gd name="T2" fmla="*/ 22 w 22"/>
                <a:gd name="T3" fmla="*/ 268 h 268"/>
                <a:gd name="T4" fmla="*/ 0 w 22"/>
                <a:gd name="T5" fmla="*/ 268 h 268"/>
                <a:gd name="T6" fmla="*/ 0 w 22"/>
                <a:gd name="T7" fmla="*/ 0 h 268"/>
                <a:gd name="T8" fmla="*/ 22 w 22"/>
                <a:gd name="T9" fmla="*/ 0 h 268"/>
                <a:gd name="T10" fmla="*/ 22 w 22"/>
                <a:gd name="T11" fmla="*/ 0 h 268"/>
              </a:gdLst>
              <a:ahLst/>
              <a:cxnLst>
                <a:cxn ang="0">
                  <a:pos x="T0" y="T1"/>
                </a:cxn>
                <a:cxn ang="0">
                  <a:pos x="T2" y="T3"/>
                </a:cxn>
                <a:cxn ang="0">
                  <a:pos x="T4" y="T5"/>
                </a:cxn>
                <a:cxn ang="0">
                  <a:pos x="T6" y="T7"/>
                </a:cxn>
                <a:cxn ang="0">
                  <a:pos x="T8" y="T9"/>
                </a:cxn>
                <a:cxn ang="0">
                  <a:pos x="T10" y="T11"/>
                </a:cxn>
              </a:cxnLst>
              <a:rect l="0" t="0" r="r" b="b"/>
              <a:pathLst>
                <a:path w="22" h="268">
                  <a:moveTo>
                    <a:pt x="22" y="0"/>
                  </a:moveTo>
                  <a:lnTo>
                    <a:pt x="22" y="268"/>
                  </a:lnTo>
                  <a:lnTo>
                    <a:pt x="0" y="268"/>
                  </a:lnTo>
                  <a:lnTo>
                    <a:pt x="0" y="0"/>
                  </a:lnTo>
                  <a:lnTo>
                    <a:pt x="22" y="0"/>
                  </a:lnTo>
                  <a:lnTo>
                    <a:pt x="22"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3" name="Inhaltsplatzhalter 4"/>
            <p:cNvSpPr txBox="1">
              <a:spLocks/>
            </p:cNvSpPr>
            <p:nvPr/>
          </p:nvSpPr>
          <p:spPr>
            <a:xfrm>
              <a:off x="2662689" y="2120004"/>
              <a:ext cx="2614162" cy="49244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DZ" sz="3200" dirty="0" smtClean="0">
                  <a:solidFill>
                    <a:schemeClr val="tx1"/>
                  </a:solidFill>
                  <a:latin typeface="Constantia"/>
                </a:rPr>
                <a:t>المحيط </a:t>
              </a:r>
              <a:r>
                <a:rPr lang="en-US" sz="3200" dirty="0">
                  <a:solidFill>
                    <a:schemeClr val="tx1"/>
                  </a:solidFill>
                  <a:latin typeface="Constantia"/>
                </a:rPr>
                <a:t>Context </a:t>
              </a:r>
            </a:p>
          </p:txBody>
        </p:sp>
      </p:grpSp>
      <p:grpSp>
        <p:nvGrpSpPr>
          <p:cNvPr id="55" name="Group 54"/>
          <p:cNvGrpSpPr/>
          <p:nvPr/>
        </p:nvGrpSpPr>
        <p:grpSpPr>
          <a:xfrm>
            <a:off x="2490833" y="3124497"/>
            <a:ext cx="2786018" cy="835024"/>
            <a:chOff x="2490833" y="1948713"/>
            <a:chExt cx="2786018" cy="835024"/>
          </a:xfrm>
        </p:grpSpPr>
        <p:sp>
          <p:nvSpPr>
            <p:cNvPr id="56" name="Freeform 24"/>
            <p:cNvSpPr>
              <a:spLocks/>
            </p:cNvSpPr>
            <p:nvPr/>
          </p:nvSpPr>
          <p:spPr bwMode="auto">
            <a:xfrm>
              <a:off x="2490833" y="1948713"/>
              <a:ext cx="45719" cy="835024"/>
            </a:xfrm>
            <a:custGeom>
              <a:avLst/>
              <a:gdLst>
                <a:gd name="T0" fmla="*/ 22 w 22"/>
                <a:gd name="T1" fmla="*/ 0 h 268"/>
                <a:gd name="T2" fmla="*/ 22 w 22"/>
                <a:gd name="T3" fmla="*/ 268 h 268"/>
                <a:gd name="T4" fmla="*/ 0 w 22"/>
                <a:gd name="T5" fmla="*/ 268 h 268"/>
                <a:gd name="T6" fmla="*/ 0 w 22"/>
                <a:gd name="T7" fmla="*/ 0 h 268"/>
                <a:gd name="T8" fmla="*/ 22 w 22"/>
                <a:gd name="T9" fmla="*/ 0 h 268"/>
                <a:gd name="T10" fmla="*/ 22 w 22"/>
                <a:gd name="T11" fmla="*/ 0 h 268"/>
              </a:gdLst>
              <a:ahLst/>
              <a:cxnLst>
                <a:cxn ang="0">
                  <a:pos x="T0" y="T1"/>
                </a:cxn>
                <a:cxn ang="0">
                  <a:pos x="T2" y="T3"/>
                </a:cxn>
                <a:cxn ang="0">
                  <a:pos x="T4" y="T5"/>
                </a:cxn>
                <a:cxn ang="0">
                  <a:pos x="T6" y="T7"/>
                </a:cxn>
                <a:cxn ang="0">
                  <a:pos x="T8" y="T9"/>
                </a:cxn>
                <a:cxn ang="0">
                  <a:pos x="T10" y="T11"/>
                </a:cxn>
              </a:cxnLst>
              <a:rect l="0" t="0" r="r" b="b"/>
              <a:pathLst>
                <a:path w="22" h="268">
                  <a:moveTo>
                    <a:pt x="22" y="0"/>
                  </a:moveTo>
                  <a:lnTo>
                    <a:pt x="22" y="268"/>
                  </a:lnTo>
                  <a:lnTo>
                    <a:pt x="0" y="268"/>
                  </a:lnTo>
                  <a:lnTo>
                    <a:pt x="0" y="0"/>
                  </a:lnTo>
                  <a:lnTo>
                    <a:pt x="22" y="0"/>
                  </a:lnTo>
                  <a:lnTo>
                    <a:pt x="22"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7" name="Inhaltsplatzhalter 4"/>
            <p:cNvSpPr txBox="1">
              <a:spLocks/>
            </p:cNvSpPr>
            <p:nvPr/>
          </p:nvSpPr>
          <p:spPr>
            <a:xfrm>
              <a:off x="2662689" y="2058449"/>
              <a:ext cx="2614162" cy="61555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rtl="1">
                <a:lnSpc>
                  <a:spcPct val="100000"/>
                </a:lnSpc>
                <a:spcAft>
                  <a:spcPts val="1200"/>
                </a:spcAft>
                <a:buNone/>
              </a:pPr>
              <a:r>
                <a:rPr lang="ar-DZ" sz="4000" dirty="0" smtClean="0">
                  <a:solidFill>
                    <a:schemeClr val="tx1"/>
                  </a:solidFill>
                  <a:latin typeface="Constantia"/>
                </a:rPr>
                <a:t>القيادة </a:t>
              </a:r>
              <a:r>
                <a:rPr lang="en-US" sz="4000" dirty="0" err="1">
                  <a:solidFill>
                    <a:schemeClr val="tx1"/>
                  </a:solidFill>
                  <a:latin typeface="Constantia"/>
                </a:rPr>
                <a:t>Leade</a:t>
              </a:r>
              <a:endParaRPr lang="en-US" sz="4000" dirty="0">
                <a:solidFill>
                  <a:schemeClr val="tx1"/>
                </a:solidFill>
                <a:latin typeface="Constantia"/>
              </a:endParaRPr>
            </a:p>
          </p:txBody>
        </p:sp>
      </p:grpSp>
      <p:grpSp>
        <p:nvGrpSpPr>
          <p:cNvPr id="58" name="Group 57"/>
          <p:cNvGrpSpPr/>
          <p:nvPr/>
        </p:nvGrpSpPr>
        <p:grpSpPr>
          <a:xfrm>
            <a:off x="2490833" y="4300282"/>
            <a:ext cx="2786018" cy="835024"/>
            <a:chOff x="2490833" y="1948713"/>
            <a:chExt cx="2786018" cy="835024"/>
          </a:xfrm>
        </p:grpSpPr>
        <p:sp>
          <p:nvSpPr>
            <p:cNvPr id="59" name="Freeform 24"/>
            <p:cNvSpPr>
              <a:spLocks/>
            </p:cNvSpPr>
            <p:nvPr/>
          </p:nvSpPr>
          <p:spPr bwMode="auto">
            <a:xfrm>
              <a:off x="2490833" y="1948713"/>
              <a:ext cx="45719" cy="835024"/>
            </a:xfrm>
            <a:custGeom>
              <a:avLst/>
              <a:gdLst>
                <a:gd name="T0" fmla="*/ 22 w 22"/>
                <a:gd name="T1" fmla="*/ 0 h 268"/>
                <a:gd name="T2" fmla="*/ 22 w 22"/>
                <a:gd name="T3" fmla="*/ 268 h 268"/>
                <a:gd name="T4" fmla="*/ 0 w 22"/>
                <a:gd name="T5" fmla="*/ 268 h 268"/>
                <a:gd name="T6" fmla="*/ 0 w 22"/>
                <a:gd name="T7" fmla="*/ 0 h 268"/>
                <a:gd name="T8" fmla="*/ 22 w 22"/>
                <a:gd name="T9" fmla="*/ 0 h 268"/>
                <a:gd name="T10" fmla="*/ 22 w 22"/>
                <a:gd name="T11" fmla="*/ 0 h 268"/>
              </a:gdLst>
              <a:ahLst/>
              <a:cxnLst>
                <a:cxn ang="0">
                  <a:pos x="T0" y="T1"/>
                </a:cxn>
                <a:cxn ang="0">
                  <a:pos x="T2" y="T3"/>
                </a:cxn>
                <a:cxn ang="0">
                  <a:pos x="T4" y="T5"/>
                </a:cxn>
                <a:cxn ang="0">
                  <a:pos x="T6" y="T7"/>
                </a:cxn>
                <a:cxn ang="0">
                  <a:pos x="T8" y="T9"/>
                </a:cxn>
                <a:cxn ang="0">
                  <a:pos x="T10" y="T11"/>
                </a:cxn>
              </a:cxnLst>
              <a:rect l="0" t="0" r="r" b="b"/>
              <a:pathLst>
                <a:path w="22" h="268">
                  <a:moveTo>
                    <a:pt x="22" y="0"/>
                  </a:moveTo>
                  <a:lnTo>
                    <a:pt x="22" y="268"/>
                  </a:lnTo>
                  <a:lnTo>
                    <a:pt x="0" y="268"/>
                  </a:lnTo>
                  <a:lnTo>
                    <a:pt x="0" y="0"/>
                  </a:lnTo>
                  <a:lnTo>
                    <a:pt x="22" y="0"/>
                  </a:lnTo>
                  <a:lnTo>
                    <a:pt x="22"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0" name="Inhaltsplatzhalter 4"/>
            <p:cNvSpPr txBox="1">
              <a:spLocks/>
            </p:cNvSpPr>
            <p:nvPr/>
          </p:nvSpPr>
          <p:spPr>
            <a:xfrm>
              <a:off x="2490833" y="2058449"/>
              <a:ext cx="2786018" cy="61555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DZ" sz="4000" dirty="0">
                  <a:solidFill>
                    <a:schemeClr val="tx1"/>
                  </a:solidFill>
                  <a:latin typeface="Constantia"/>
                </a:rPr>
                <a:t>الأهداف </a:t>
              </a:r>
              <a:r>
                <a:rPr lang="en-US" sz="4000" dirty="0">
                  <a:solidFill>
                    <a:schemeClr val="tx1"/>
                  </a:solidFill>
                  <a:latin typeface="Constantia"/>
                </a:rPr>
                <a:t>Goals </a:t>
              </a:r>
            </a:p>
          </p:txBody>
        </p:sp>
      </p:grpSp>
      <p:grpSp>
        <p:nvGrpSpPr>
          <p:cNvPr id="61" name="Group 60"/>
          <p:cNvGrpSpPr/>
          <p:nvPr/>
        </p:nvGrpSpPr>
        <p:grpSpPr>
          <a:xfrm>
            <a:off x="2490833" y="5476067"/>
            <a:ext cx="2786018" cy="835024"/>
            <a:chOff x="2490833" y="1948713"/>
            <a:chExt cx="2786018" cy="835024"/>
          </a:xfrm>
        </p:grpSpPr>
        <p:sp>
          <p:nvSpPr>
            <p:cNvPr id="62" name="Freeform 24"/>
            <p:cNvSpPr>
              <a:spLocks/>
            </p:cNvSpPr>
            <p:nvPr/>
          </p:nvSpPr>
          <p:spPr bwMode="auto">
            <a:xfrm>
              <a:off x="2490833" y="1948713"/>
              <a:ext cx="45719" cy="835024"/>
            </a:xfrm>
            <a:custGeom>
              <a:avLst/>
              <a:gdLst>
                <a:gd name="T0" fmla="*/ 22 w 22"/>
                <a:gd name="T1" fmla="*/ 0 h 268"/>
                <a:gd name="T2" fmla="*/ 22 w 22"/>
                <a:gd name="T3" fmla="*/ 268 h 268"/>
                <a:gd name="T4" fmla="*/ 0 w 22"/>
                <a:gd name="T5" fmla="*/ 268 h 268"/>
                <a:gd name="T6" fmla="*/ 0 w 22"/>
                <a:gd name="T7" fmla="*/ 0 h 268"/>
                <a:gd name="T8" fmla="*/ 22 w 22"/>
                <a:gd name="T9" fmla="*/ 0 h 268"/>
                <a:gd name="T10" fmla="*/ 22 w 22"/>
                <a:gd name="T11" fmla="*/ 0 h 268"/>
              </a:gdLst>
              <a:ahLst/>
              <a:cxnLst>
                <a:cxn ang="0">
                  <a:pos x="T0" y="T1"/>
                </a:cxn>
                <a:cxn ang="0">
                  <a:pos x="T2" y="T3"/>
                </a:cxn>
                <a:cxn ang="0">
                  <a:pos x="T4" y="T5"/>
                </a:cxn>
                <a:cxn ang="0">
                  <a:pos x="T6" y="T7"/>
                </a:cxn>
                <a:cxn ang="0">
                  <a:pos x="T8" y="T9"/>
                </a:cxn>
                <a:cxn ang="0">
                  <a:pos x="T10" y="T11"/>
                </a:cxn>
              </a:cxnLst>
              <a:rect l="0" t="0" r="r" b="b"/>
              <a:pathLst>
                <a:path w="22" h="268">
                  <a:moveTo>
                    <a:pt x="22" y="0"/>
                  </a:moveTo>
                  <a:lnTo>
                    <a:pt x="22" y="268"/>
                  </a:lnTo>
                  <a:lnTo>
                    <a:pt x="0" y="268"/>
                  </a:lnTo>
                  <a:lnTo>
                    <a:pt x="0" y="0"/>
                  </a:lnTo>
                  <a:lnTo>
                    <a:pt x="22" y="0"/>
                  </a:lnTo>
                  <a:lnTo>
                    <a:pt x="22"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3" name="Inhaltsplatzhalter 4"/>
            <p:cNvSpPr txBox="1">
              <a:spLocks/>
            </p:cNvSpPr>
            <p:nvPr/>
          </p:nvSpPr>
          <p:spPr>
            <a:xfrm>
              <a:off x="2490833" y="2058449"/>
              <a:ext cx="2786018" cy="61555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None/>
              </a:pPr>
              <a:r>
                <a:rPr lang="ar-DZ" sz="4000" dirty="0">
                  <a:solidFill>
                    <a:schemeClr val="tx1"/>
                  </a:solidFill>
                  <a:latin typeface="Constantia"/>
                </a:rPr>
                <a:t>المعايير</a:t>
              </a:r>
              <a:r>
                <a:rPr lang="en-US" sz="4000" dirty="0">
                  <a:solidFill>
                    <a:schemeClr val="tx1"/>
                  </a:solidFill>
                  <a:latin typeface="Constantia"/>
                </a:rPr>
                <a:t>Norms</a:t>
              </a:r>
            </a:p>
          </p:txBody>
        </p:sp>
      </p:grpSp>
      <p:sp>
        <p:nvSpPr>
          <p:cNvPr id="64" name="Freeform 171"/>
          <p:cNvSpPr>
            <a:spLocks/>
          </p:cNvSpPr>
          <p:nvPr/>
        </p:nvSpPr>
        <p:spPr bwMode="auto">
          <a:xfrm>
            <a:off x="1833350" y="4515762"/>
            <a:ext cx="479948" cy="404064"/>
          </a:xfrm>
          <a:custGeom>
            <a:avLst/>
            <a:gdLst/>
            <a:ahLst/>
            <a:cxnLst>
              <a:cxn ang="0">
                <a:pos x="251" y="74"/>
              </a:cxn>
              <a:cxn ang="0">
                <a:pos x="251" y="74"/>
              </a:cxn>
              <a:cxn ang="0">
                <a:pos x="251" y="74"/>
              </a:cxn>
              <a:cxn ang="0">
                <a:pos x="147" y="146"/>
              </a:cxn>
              <a:cxn ang="0">
                <a:pos x="147" y="146"/>
              </a:cxn>
              <a:cxn ang="0">
                <a:pos x="140" y="148"/>
              </a:cxn>
              <a:cxn ang="0">
                <a:pos x="133" y="146"/>
              </a:cxn>
              <a:cxn ang="0">
                <a:pos x="133" y="146"/>
              </a:cxn>
              <a:cxn ang="0">
                <a:pos x="133" y="146"/>
              </a:cxn>
              <a:cxn ang="0">
                <a:pos x="133" y="146"/>
              </a:cxn>
              <a:cxn ang="0">
                <a:pos x="80" y="110"/>
              </a:cxn>
              <a:cxn ang="0">
                <a:pos x="24" y="143"/>
              </a:cxn>
              <a:cxn ang="0">
                <a:pos x="24" y="192"/>
              </a:cxn>
              <a:cxn ang="0">
                <a:pos x="244" y="192"/>
              </a:cxn>
              <a:cxn ang="0">
                <a:pos x="256" y="204"/>
              </a:cxn>
              <a:cxn ang="0">
                <a:pos x="244" y="216"/>
              </a:cxn>
              <a:cxn ang="0">
                <a:pos x="12" y="216"/>
              </a:cxn>
              <a:cxn ang="0">
                <a:pos x="0" y="204"/>
              </a:cxn>
              <a:cxn ang="0">
                <a:pos x="0" y="12"/>
              </a:cxn>
              <a:cxn ang="0">
                <a:pos x="12" y="0"/>
              </a:cxn>
              <a:cxn ang="0">
                <a:pos x="24" y="12"/>
              </a:cxn>
              <a:cxn ang="0">
                <a:pos x="24" y="115"/>
              </a:cxn>
              <a:cxn ang="0">
                <a:pos x="74" y="86"/>
              </a:cxn>
              <a:cxn ang="0">
                <a:pos x="74" y="86"/>
              </a:cxn>
              <a:cxn ang="0">
                <a:pos x="80" y="84"/>
              </a:cxn>
              <a:cxn ang="0">
                <a:pos x="87" y="86"/>
              </a:cxn>
              <a:cxn ang="0">
                <a:pos x="87" y="86"/>
              </a:cxn>
              <a:cxn ang="0">
                <a:pos x="87" y="86"/>
              </a:cxn>
              <a:cxn ang="0">
                <a:pos x="87" y="86"/>
              </a:cxn>
              <a:cxn ang="0">
                <a:pos x="140" y="121"/>
              </a:cxn>
              <a:cxn ang="0">
                <a:pos x="237" y="54"/>
              </a:cxn>
              <a:cxn ang="0">
                <a:pos x="237" y="54"/>
              </a:cxn>
              <a:cxn ang="0">
                <a:pos x="244" y="52"/>
              </a:cxn>
              <a:cxn ang="0">
                <a:pos x="256" y="64"/>
              </a:cxn>
              <a:cxn ang="0">
                <a:pos x="251" y="74"/>
              </a:cxn>
            </a:cxnLst>
            <a:rect l="0" t="0" r="r" b="b"/>
            <a:pathLst>
              <a:path w="256" h="216">
                <a:moveTo>
                  <a:pt x="251" y="74"/>
                </a:moveTo>
                <a:cubicBezTo>
                  <a:pt x="251" y="74"/>
                  <a:pt x="251" y="74"/>
                  <a:pt x="251" y="74"/>
                </a:cubicBezTo>
                <a:cubicBezTo>
                  <a:pt x="251" y="74"/>
                  <a:pt x="251" y="74"/>
                  <a:pt x="251" y="74"/>
                </a:cubicBezTo>
                <a:cubicBezTo>
                  <a:pt x="147" y="146"/>
                  <a:pt x="147" y="146"/>
                  <a:pt x="147" y="146"/>
                </a:cubicBezTo>
                <a:cubicBezTo>
                  <a:pt x="147" y="146"/>
                  <a:pt x="147" y="146"/>
                  <a:pt x="147" y="146"/>
                </a:cubicBezTo>
                <a:cubicBezTo>
                  <a:pt x="145" y="147"/>
                  <a:pt x="143" y="148"/>
                  <a:pt x="140" y="148"/>
                </a:cubicBezTo>
                <a:cubicBezTo>
                  <a:pt x="138" y="148"/>
                  <a:pt x="135" y="147"/>
                  <a:pt x="133" y="146"/>
                </a:cubicBezTo>
                <a:cubicBezTo>
                  <a:pt x="133" y="146"/>
                  <a:pt x="133" y="146"/>
                  <a:pt x="133" y="146"/>
                </a:cubicBezTo>
                <a:cubicBezTo>
                  <a:pt x="133" y="146"/>
                  <a:pt x="133" y="146"/>
                  <a:pt x="133" y="146"/>
                </a:cubicBezTo>
                <a:cubicBezTo>
                  <a:pt x="133" y="146"/>
                  <a:pt x="133" y="146"/>
                  <a:pt x="133" y="146"/>
                </a:cubicBezTo>
                <a:cubicBezTo>
                  <a:pt x="80" y="110"/>
                  <a:pt x="80" y="110"/>
                  <a:pt x="80" y="110"/>
                </a:cubicBezTo>
                <a:cubicBezTo>
                  <a:pt x="24" y="143"/>
                  <a:pt x="24" y="143"/>
                  <a:pt x="24" y="143"/>
                </a:cubicBezTo>
                <a:cubicBezTo>
                  <a:pt x="24" y="192"/>
                  <a:pt x="24" y="192"/>
                  <a:pt x="24" y="192"/>
                </a:cubicBezTo>
                <a:cubicBezTo>
                  <a:pt x="244" y="192"/>
                  <a:pt x="244" y="192"/>
                  <a:pt x="244" y="192"/>
                </a:cubicBezTo>
                <a:cubicBezTo>
                  <a:pt x="251" y="192"/>
                  <a:pt x="256" y="197"/>
                  <a:pt x="256" y="204"/>
                </a:cubicBezTo>
                <a:cubicBezTo>
                  <a:pt x="256" y="211"/>
                  <a:pt x="251" y="216"/>
                  <a:pt x="244" y="216"/>
                </a:cubicBez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15"/>
                  <a:pt x="24" y="115"/>
                  <a:pt x="24" y="115"/>
                </a:cubicBezTo>
                <a:cubicBezTo>
                  <a:pt x="74" y="86"/>
                  <a:pt x="74" y="86"/>
                  <a:pt x="74" y="86"/>
                </a:cubicBezTo>
                <a:cubicBezTo>
                  <a:pt x="74" y="86"/>
                  <a:pt x="74" y="86"/>
                  <a:pt x="74" y="86"/>
                </a:cubicBezTo>
                <a:cubicBezTo>
                  <a:pt x="76" y="85"/>
                  <a:pt x="78" y="84"/>
                  <a:pt x="80" y="84"/>
                </a:cubicBezTo>
                <a:cubicBezTo>
                  <a:pt x="82" y="84"/>
                  <a:pt x="85" y="85"/>
                  <a:pt x="87" y="86"/>
                </a:cubicBezTo>
                <a:cubicBezTo>
                  <a:pt x="87" y="86"/>
                  <a:pt x="87" y="86"/>
                  <a:pt x="87" y="86"/>
                </a:cubicBezTo>
                <a:cubicBezTo>
                  <a:pt x="87" y="86"/>
                  <a:pt x="87" y="86"/>
                  <a:pt x="87" y="86"/>
                </a:cubicBezTo>
                <a:cubicBezTo>
                  <a:pt x="87" y="86"/>
                  <a:pt x="87" y="86"/>
                  <a:pt x="87" y="86"/>
                </a:cubicBezTo>
                <a:cubicBezTo>
                  <a:pt x="140" y="121"/>
                  <a:pt x="140" y="121"/>
                  <a:pt x="140" y="121"/>
                </a:cubicBezTo>
                <a:cubicBezTo>
                  <a:pt x="237" y="54"/>
                  <a:pt x="237" y="54"/>
                  <a:pt x="237" y="54"/>
                </a:cubicBezTo>
                <a:cubicBezTo>
                  <a:pt x="237" y="54"/>
                  <a:pt x="237" y="54"/>
                  <a:pt x="237" y="54"/>
                </a:cubicBezTo>
                <a:cubicBezTo>
                  <a:pt x="239" y="53"/>
                  <a:pt x="241" y="52"/>
                  <a:pt x="244" y="52"/>
                </a:cubicBezTo>
                <a:cubicBezTo>
                  <a:pt x="251" y="52"/>
                  <a:pt x="256" y="57"/>
                  <a:pt x="256" y="64"/>
                </a:cubicBezTo>
                <a:cubicBezTo>
                  <a:pt x="256" y="68"/>
                  <a:pt x="254" y="72"/>
                  <a:pt x="251" y="74"/>
                </a:cubicBez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5" name="Freeform 191"/>
          <p:cNvSpPr>
            <a:spLocks/>
          </p:cNvSpPr>
          <p:nvPr/>
        </p:nvSpPr>
        <p:spPr bwMode="auto">
          <a:xfrm>
            <a:off x="1833350" y="3310572"/>
            <a:ext cx="478050" cy="462874"/>
          </a:xfrm>
          <a:custGeom>
            <a:avLst/>
            <a:gdLst/>
            <a:ahLst/>
            <a:cxnLst>
              <a:cxn ang="0">
                <a:pos x="256" y="236"/>
              </a:cxn>
              <a:cxn ang="0">
                <a:pos x="256" y="236"/>
              </a:cxn>
              <a:cxn ang="0">
                <a:pos x="244" y="248"/>
              </a:cxn>
              <a:cxn ang="0">
                <a:pos x="12" y="248"/>
              </a:cxn>
              <a:cxn ang="0">
                <a:pos x="0" y="236"/>
              </a:cxn>
              <a:cxn ang="0">
                <a:pos x="0" y="236"/>
              </a:cxn>
              <a:cxn ang="0">
                <a:pos x="0" y="236"/>
              </a:cxn>
              <a:cxn ang="0">
                <a:pos x="32" y="176"/>
              </a:cxn>
              <a:cxn ang="0">
                <a:pos x="69" y="164"/>
              </a:cxn>
              <a:cxn ang="0">
                <a:pos x="100" y="150"/>
              </a:cxn>
              <a:cxn ang="0">
                <a:pos x="100" y="127"/>
              </a:cxn>
              <a:cxn ang="0">
                <a:pos x="88" y="97"/>
              </a:cxn>
              <a:cxn ang="0">
                <a:pos x="80" y="85"/>
              </a:cxn>
              <a:cxn ang="0">
                <a:pos x="84" y="65"/>
              </a:cxn>
              <a:cxn ang="0">
                <a:pos x="82" y="39"/>
              </a:cxn>
              <a:cxn ang="0">
                <a:pos x="128" y="0"/>
              </a:cxn>
              <a:cxn ang="0">
                <a:pos x="175" y="39"/>
              </a:cxn>
              <a:cxn ang="0">
                <a:pos x="172" y="65"/>
              </a:cxn>
              <a:cxn ang="0">
                <a:pos x="176" y="85"/>
              </a:cxn>
              <a:cxn ang="0">
                <a:pos x="168" y="97"/>
              </a:cxn>
              <a:cxn ang="0">
                <a:pos x="156" y="126"/>
              </a:cxn>
              <a:cxn ang="0">
                <a:pos x="156" y="150"/>
              </a:cxn>
              <a:cxn ang="0">
                <a:pos x="187" y="164"/>
              </a:cxn>
              <a:cxn ang="0">
                <a:pos x="224" y="176"/>
              </a:cxn>
              <a:cxn ang="0">
                <a:pos x="256" y="236"/>
              </a:cxn>
            </a:cxnLst>
            <a:rect l="0" t="0" r="r" b="b"/>
            <a:pathLst>
              <a:path w="256" h="248">
                <a:moveTo>
                  <a:pt x="256" y="236"/>
                </a:moveTo>
                <a:cubicBezTo>
                  <a:pt x="256" y="236"/>
                  <a:pt x="256" y="236"/>
                  <a:pt x="256" y="236"/>
                </a:cubicBezTo>
                <a:cubicBezTo>
                  <a:pt x="256" y="243"/>
                  <a:pt x="251" y="248"/>
                  <a:pt x="244" y="248"/>
                </a:cubicBezTo>
                <a:cubicBezTo>
                  <a:pt x="12" y="248"/>
                  <a:pt x="12" y="248"/>
                  <a:pt x="12" y="248"/>
                </a:cubicBezTo>
                <a:cubicBezTo>
                  <a:pt x="5" y="248"/>
                  <a:pt x="0" y="243"/>
                  <a:pt x="0" y="236"/>
                </a:cubicBezTo>
                <a:cubicBezTo>
                  <a:pt x="0" y="236"/>
                  <a:pt x="0" y="236"/>
                  <a:pt x="0" y="236"/>
                </a:cubicBezTo>
                <a:cubicBezTo>
                  <a:pt x="0" y="236"/>
                  <a:pt x="0" y="236"/>
                  <a:pt x="0" y="236"/>
                </a:cubicBezTo>
                <a:cubicBezTo>
                  <a:pt x="0" y="236"/>
                  <a:pt x="0" y="192"/>
                  <a:pt x="32" y="176"/>
                </a:cubicBezTo>
                <a:cubicBezTo>
                  <a:pt x="52" y="166"/>
                  <a:pt x="44" y="174"/>
                  <a:pt x="69" y="164"/>
                </a:cubicBezTo>
                <a:cubicBezTo>
                  <a:pt x="94" y="154"/>
                  <a:pt x="100" y="150"/>
                  <a:pt x="100" y="150"/>
                </a:cubicBezTo>
                <a:cubicBezTo>
                  <a:pt x="100" y="127"/>
                  <a:pt x="100" y="127"/>
                  <a:pt x="100" y="127"/>
                </a:cubicBezTo>
                <a:cubicBezTo>
                  <a:pt x="100" y="127"/>
                  <a:pt x="91" y="119"/>
                  <a:pt x="88" y="97"/>
                </a:cubicBezTo>
                <a:cubicBezTo>
                  <a:pt x="82" y="99"/>
                  <a:pt x="80" y="90"/>
                  <a:pt x="80" y="85"/>
                </a:cubicBezTo>
                <a:cubicBezTo>
                  <a:pt x="80" y="80"/>
                  <a:pt x="77" y="63"/>
                  <a:pt x="84" y="65"/>
                </a:cubicBezTo>
                <a:cubicBezTo>
                  <a:pt x="82" y="54"/>
                  <a:pt x="81" y="44"/>
                  <a:pt x="82" y="39"/>
                </a:cubicBezTo>
                <a:cubicBezTo>
                  <a:pt x="83" y="21"/>
                  <a:pt x="101" y="1"/>
                  <a:pt x="128" y="0"/>
                </a:cubicBezTo>
                <a:cubicBezTo>
                  <a:pt x="160" y="1"/>
                  <a:pt x="173" y="21"/>
                  <a:pt x="175" y="39"/>
                </a:cubicBezTo>
                <a:cubicBezTo>
                  <a:pt x="175" y="44"/>
                  <a:pt x="174" y="54"/>
                  <a:pt x="172" y="65"/>
                </a:cubicBezTo>
                <a:cubicBezTo>
                  <a:pt x="180" y="63"/>
                  <a:pt x="177" y="80"/>
                  <a:pt x="176" y="85"/>
                </a:cubicBezTo>
                <a:cubicBezTo>
                  <a:pt x="176" y="90"/>
                  <a:pt x="174" y="99"/>
                  <a:pt x="168" y="97"/>
                </a:cubicBezTo>
                <a:cubicBezTo>
                  <a:pt x="165" y="119"/>
                  <a:pt x="156" y="126"/>
                  <a:pt x="156" y="126"/>
                </a:cubicBezTo>
                <a:cubicBezTo>
                  <a:pt x="156" y="150"/>
                  <a:pt x="156" y="150"/>
                  <a:pt x="156" y="150"/>
                </a:cubicBezTo>
                <a:cubicBezTo>
                  <a:pt x="156" y="150"/>
                  <a:pt x="162" y="153"/>
                  <a:pt x="187" y="164"/>
                </a:cubicBezTo>
                <a:cubicBezTo>
                  <a:pt x="212" y="174"/>
                  <a:pt x="204" y="166"/>
                  <a:pt x="224" y="176"/>
                </a:cubicBezTo>
                <a:cubicBezTo>
                  <a:pt x="256" y="192"/>
                  <a:pt x="256" y="236"/>
                  <a:pt x="256" y="236"/>
                </a:cubicBez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22"/>
          <p:cNvSpPr>
            <a:spLocks noEditPoints="1"/>
          </p:cNvSpPr>
          <p:nvPr/>
        </p:nvSpPr>
        <p:spPr bwMode="auto">
          <a:xfrm>
            <a:off x="1833350" y="5654554"/>
            <a:ext cx="358538" cy="478050"/>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223"/>
          <p:cNvSpPr>
            <a:spLocks noEditPoints="1"/>
          </p:cNvSpPr>
          <p:nvPr/>
        </p:nvSpPr>
        <p:spPr bwMode="auto">
          <a:xfrm>
            <a:off x="1821983" y="2161346"/>
            <a:ext cx="478050" cy="409758"/>
          </a:xfrm>
          <a:custGeom>
            <a:avLst/>
            <a:gdLst/>
            <a:ahLst/>
            <a:cxnLst>
              <a:cxn ang="0">
                <a:pos x="184" y="164"/>
              </a:cxn>
              <a:cxn ang="0">
                <a:pos x="232" y="116"/>
              </a:cxn>
              <a:cxn ang="0">
                <a:pos x="217" y="87"/>
              </a:cxn>
              <a:cxn ang="0">
                <a:pos x="215" y="85"/>
              </a:cxn>
              <a:cxn ang="0">
                <a:pos x="212" y="84"/>
              </a:cxn>
              <a:cxn ang="0">
                <a:pos x="209" y="83"/>
              </a:cxn>
              <a:cxn ang="0">
                <a:pos x="206" y="81"/>
              </a:cxn>
              <a:cxn ang="0">
                <a:pos x="203" y="81"/>
              </a:cxn>
              <a:cxn ang="0">
                <a:pos x="200" y="80"/>
              </a:cxn>
              <a:cxn ang="0">
                <a:pos x="195" y="80"/>
              </a:cxn>
              <a:cxn ang="0">
                <a:pos x="193" y="73"/>
              </a:cxn>
              <a:cxn ang="0">
                <a:pos x="191" y="67"/>
              </a:cxn>
              <a:cxn ang="0">
                <a:pos x="189" y="61"/>
              </a:cxn>
              <a:cxn ang="0">
                <a:pos x="128" y="24"/>
              </a:cxn>
              <a:cxn ang="0">
                <a:pos x="67" y="61"/>
              </a:cxn>
              <a:cxn ang="0">
                <a:pos x="65" y="67"/>
              </a:cxn>
              <a:cxn ang="0">
                <a:pos x="63" y="73"/>
              </a:cxn>
              <a:cxn ang="0">
                <a:pos x="61" y="80"/>
              </a:cxn>
              <a:cxn ang="0">
                <a:pos x="56" y="80"/>
              </a:cxn>
              <a:cxn ang="0">
                <a:pos x="53" y="81"/>
              </a:cxn>
              <a:cxn ang="0">
                <a:pos x="50" y="81"/>
              </a:cxn>
              <a:cxn ang="0">
                <a:pos x="47" y="83"/>
              </a:cxn>
              <a:cxn ang="0">
                <a:pos x="44" y="84"/>
              </a:cxn>
              <a:cxn ang="0">
                <a:pos x="41" y="85"/>
              </a:cxn>
              <a:cxn ang="0">
                <a:pos x="39" y="87"/>
              </a:cxn>
              <a:cxn ang="0">
                <a:pos x="24" y="116"/>
              </a:cxn>
              <a:cxn ang="0">
                <a:pos x="72" y="164"/>
              </a:cxn>
              <a:cxn ang="0">
                <a:pos x="0" y="116"/>
              </a:cxn>
              <a:cxn ang="0">
                <a:pos x="128" y="0"/>
              </a:cxn>
              <a:cxn ang="0">
                <a:pos x="256" y="116"/>
              </a:cxn>
              <a:cxn ang="0">
                <a:pos x="83" y="148"/>
              </a:cxn>
              <a:cxn ang="0">
                <a:pos x="119" y="108"/>
              </a:cxn>
              <a:cxn ang="0">
                <a:pos x="137" y="108"/>
              </a:cxn>
              <a:cxn ang="0">
                <a:pos x="173" y="148"/>
              </a:cxn>
              <a:cxn ang="0">
                <a:pos x="176" y="156"/>
              </a:cxn>
              <a:cxn ang="0">
                <a:pos x="155" y="164"/>
              </a:cxn>
              <a:cxn ang="0">
                <a:pos x="140" y="147"/>
              </a:cxn>
              <a:cxn ang="0">
                <a:pos x="128" y="220"/>
              </a:cxn>
              <a:cxn ang="0">
                <a:pos x="116" y="147"/>
              </a:cxn>
              <a:cxn ang="0">
                <a:pos x="101" y="164"/>
              </a:cxn>
              <a:cxn ang="0">
                <a:pos x="80" y="156"/>
              </a:cxn>
            </a:cxnLst>
            <a:rect l="0" t="0" r="r" b="b"/>
            <a:pathLst>
              <a:path w="256" h="220">
                <a:moveTo>
                  <a:pt x="196" y="176"/>
                </a:moveTo>
                <a:cubicBezTo>
                  <a:pt x="189" y="176"/>
                  <a:pt x="184" y="171"/>
                  <a:pt x="184" y="164"/>
                </a:cubicBezTo>
                <a:cubicBezTo>
                  <a:pt x="184" y="157"/>
                  <a:pt x="189" y="152"/>
                  <a:pt x="196" y="152"/>
                </a:cubicBezTo>
                <a:cubicBezTo>
                  <a:pt x="216" y="152"/>
                  <a:pt x="232" y="136"/>
                  <a:pt x="232" y="116"/>
                </a:cubicBezTo>
                <a:cubicBezTo>
                  <a:pt x="232" y="105"/>
                  <a:pt x="227" y="96"/>
                  <a:pt x="220" y="89"/>
                </a:cubicBezTo>
                <a:cubicBezTo>
                  <a:pt x="219" y="88"/>
                  <a:pt x="218" y="88"/>
                  <a:pt x="217" y="87"/>
                </a:cubicBezTo>
                <a:cubicBezTo>
                  <a:pt x="217" y="87"/>
                  <a:pt x="217" y="87"/>
                  <a:pt x="217" y="87"/>
                </a:cubicBezTo>
                <a:cubicBezTo>
                  <a:pt x="217" y="86"/>
                  <a:pt x="216" y="86"/>
                  <a:pt x="215" y="85"/>
                </a:cubicBezTo>
                <a:cubicBezTo>
                  <a:pt x="215" y="85"/>
                  <a:pt x="215" y="85"/>
                  <a:pt x="215" y="85"/>
                </a:cubicBezTo>
                <a:cubicBezTo>
                  <a:pt x="214" y="85"/>
                  <a:pt x="213" y="84"/>
                  <a:pt x="212" y="84"/>
                </a:cubicBezTo>
                <a:cubicBezTo>
                  <a:pt x="212" y="84"/>
                  <a:pt x="212" y="84"/>
                  <a:pt x="211" y="84"/>
                </a:cubicBezTo>
                <a:cubicBezTo>
                  <a:pt x="211" y="83"/>
                  <a:pt x="210" y="83"/>
                  <a:pt x="209" y="83"/>
                </a:cubicBezTo>
                <a:cubicBezTo>
                  <a:pt x="209" y="82"/>
                  <a:pt x="209" y="82"/>
                  <a:pt x="208" y="82"/>
                </a:cubicBezTo>
                <a:cubicBezTo>
                  <a:pt x="208" y="82"/>
                  <a:pt x="207" y="82"/>
                  <a:pt x="206" y="81"/>
                </a:cubicBezTo>
                <a:cubicBezTo>
                  <a:pt x="206" y="81"/>
                  <a:pt x="205" y="81"/>
                  <a:pt x="205" y="81"/>
                </a:cubicBezTo>
                <a:cubicBezTo>
                  <a:pt x="204" y="81"/>
                  <a:pt x="204" y="81"/>
                  <a:pt x="203" y="81"/>
                </a:cubicBezTo>
                <a:cubicBezTo>
                  <a:pt x="202" y="81"/>
                  <a:pt x="202" y="80"/>
                  <a:pt x="201" y="80"/>
                </a:cubicBezTo>
                <a:cubicBezTo>
                  <a:pt x="200" y="80"/>
                  <a:pt x="200" y="80"/>
                  <a:pt x="200" y="80"/>
                </a:cubicBezTo>
                <a:cubicBezTo>
                  <a:pt x="198" y="80"/>
                  <a:pt x="197" y="80"/>
                  <a:pt x="196" y="80"/>
                </a:cubicBezTo>
                <a:cubicBezTo>
                  <a:pt x="196" y="80"/>
                  <a:pt x="195" y="80"/>
                  <a:pt x="195" y="80"/>
                </a:cubicBezTo>
                <a:cubicBezTo>
                  <a:pt x="195" y="78"/>
                  <a:pt x="194" y="76"/>
                  <a:pt x="194" y="74"/>
                </a:cubicBezTo>
                <a:cubicBezTo>
                  <a:pt x="193" y="74"/>
                  <a:pt x="193" y="73"/>
                  <a:pt x="193" y="73"/>
                </a:cubicBezTo>
                <a:cubicBezTo>
                  <a:pt x="193" y="71"/>
                  <a:pt x="192" y="70"/>
                  <a:pt x="192" y="68"/>
                </a:cubicBezTo>
                <a:cubicBezTo>
                  <a:pt x="191" y="68"/>
                  <a:pt x="191" y="67"/>
                  <a:pt x="191" y="67"/>
                </a:cubicBezTo>
                <a:cubicBezTo>
                  <a:pt x="190" y="65"/>
                  <a:pt x="190" y="64"/>
                  <a:pt x="189" y="62"/>
                </a:cubicBezTo>
                <a:cubicBezTo>
                  <a:pt x="189" y="62"/>
                  <a:pt x="189" y="62"/>
                  <a:pt x="189" y="61"/>
                </a:cubicBezTo>
                <a:cubicBezTo>
                  <a:pt x="188" y="60"/>
                  <a:pt x="187" y="58"/>
                  <a:pt x="186" y="57"/>
                </a:cubicBezTo>
                <a:cubicBezTo>
                  <a:pt x="174" y="37"/>
                  <a:pt x="153" y="24"/>
                  <a:pt x="128" y="24"/>
                </a:cubicBezTo>
                <a:cubicBezTo>
                  <a:pt x="103" y="24"/>
                  <a:pt x="82" y="37"/>
                  <a:pt x="70" y="57"/>
                </a:cubicBezTo>
                <a:cubicBezTo>
                  <a:pt x="69" y="58"/>
                  <a:pt x="68" y="60"/>
                  <a:pt x="67" y="61"/>
                </a:cubicBezTo>
                <a:cubicBezTo>
                  <a:pt x="67" y="62"/>
                  <a:pt x="67" y="62"/>
                  <a:pt x="67" y="62"/>
                </a:cubicBezTo>
                <a:cubicBezTo>
                  <a:pt x="66" y="64"/>
                  <a:pt x="66" y="65"/>
                  <a:pt x="65" y="67"/>
                </a:cubicBezTo>
                <a:cubicBezTo>
                  <a:pt x="65" y="67"/>
                  <a:pt x="65" y="68"/>
                  <a:pt x="64" y="68"/>
                </a:cubicBezTo>
                <a:cubicBezTo>
                  <a:pt x="64" y="70"/>
                  <a:pt x="63" y="71"/>
                  <a:pt x="63" y="73"/>
                </a:cubicBezTo>
                <a:cubicBezTo>
                  <a:pt x="63" y="73"/>
                  <a:pt x="63" y="74"/>
                  <a:pt x="62" y="74"/>
                </a:cubicBezTo>
                <a:cubicBezTo>
                  <a:pt x="62" y="76"/>
                  <a:pt x="61" y="78"/>
                  <a:pt x="61" y="80"/>
                </a:cubicBezTo>
                <a:cubicBezTo>
                  <a:pt x="61" y="80"/>
                  <a:pt x="60" y="80"/>
                  <a:pt x="60" y="80"/>
                </a:cubicBezTo>
                <a:cubicBezTo>
                  <a:pt x="59" y="80"/>
                  <a:pt x="58" y="80"/>
                  <a:pt x="56" y="80"/>
                </a:cubicBezTo>
                <a:cubicBezTo>
                  <a:pt x="56" y="80"/>
                  <a:pt x="56" y="80"/>
                  <a:pt x="55" y="80"/>
                </a:cubicBezTo>
                <a:cubicBezTo>
                  <a:pt x="54" y="80"/>
                  <a:pt x="54" y="81"/>
                  <a:pt x="53" y="81"/>
                </a:cubicBezTo>
                <a:cubicBezTo>
                  <a:pt x="52" y="81"/>
                  <a:pt x="52" y="81"/>
                  <a:pt x="51" y="81"/>
                </a:cubicBezTo>
                <a:cubicBezTo>
                  <a:pt x="51" y="81"/>
                  <a:pt x="50" y="81"/>
                  <a:pt x="50" y="81"/>
                </a:cubicBezTo>
                <a:cubicBezTo>
                  <a:pt x="49" y="82"/>
                  <a:pt x="48" y="82"/>
                  <a:pt x="48" y="82"/>
                </a:cubicBezTo>
                <a:cubicBezTo>
                  <a:pt x="47" y="82"/>
                  <a:pt x="47" y="82"/>
                  <a:pt x="47" y="83"/>
                </a:cubicBezTo>
                <a:cubicBezTo>
                  <a:pt x="46" y="83"/>
                  <a:pt x="45" y="83"/>
                  <a:pt x="45" y="84"/>
                </a:cubicBezTo>
                <a:cubicBezTo>
                  <a:pt x="44" y="84"/>
                  <a:pt x="44" y="84"/>
                  <a:pt x="44" y="84"/>
                </a:cubicBezTo>
                <a:cubicBezTo>
                  <a:pt x="43" y="84"/>
                  <a:pt x="42" y="85"/>
                  <a:pt x="41" y="85"/>
                </a:cubicBezTo>
                <a:cubicBezTo>
                  <a:pt x="41" y="85"/>
                  <a:pt x="41" y="85"/>
                  <a:pt x="41" y="85"/>
                </a:cubicBezTo>
                <a:cubicBezTo>
                  <a:pt x="40" y="86"/>
                  <a:pt x="39" y="86"/>
                  <a:pt x="39" y="87"/>
                </a:cubicBezTo>
                <a:cubicBezTo>
                  <a:pt x="39" y="87"/>
                  <a:pt x="39" y="87"/>
                  <a:pt x="39" y="87"/>
                </a:cubicBezTo>
                <a:cubicBezTo>
                  <a:pt x="38" y="88"/>
                  <a:pt x="37" y="88"/>
                  <a:pt x="36" y="89"/>
                </a:cubicBezTo>
                <a:cubicBezTo>
                  <a:pt x="29" y="96"/>
                  <a:pt x="24" y="105"/>
                  <a:pt x="24" y="116"/>
                </a:cubicBezTo>
                <a:cubicBezTo>
                  <a:pt x="24" y="136"/>
                  <a:pt x="40" y="152"/>
                  <a:pt x="60" y="152"/>
                </a:cubicBezTo>
                <a:cubicBezTo>
                  <a:pt x="67" y="152"/>
                  <a:pt x="72" y="157"/>
                  <a:pt x="72" y="164"/>
                </a:cubicBezTo>
                <a:cubicBezTo>
                  <a:pt x="72" y="171"/>
                  <a:pt x="67" y="176"/>
                  <a:pt x="60" y="176"/>
                </a:cubicBezTo>
                <a:cubicBezTo>
                  <a:pt x="27" y="176"/>
                  <a:pt x="0" y="149"/>
                  <a:pt x="0" y="116"/>
                </a:cubicBezTo>
                <a:cubicBezTo>
                  <a:pt x="0" y="89"/>
                  <a:pt x="18" y="66"/>
                  <a:pt x="42" y="59"/>
                </a:cubicBezTo>
                <a:cubicBezTo>
                  <a:pt x="56" y="24"/>
                  <a:pt x="89" y="0"/>
                  <a:pt x="128" y="0"/>
                </a:cubicBezTo>
                <a:cubicBezTo>
                  <a:pt x="167" y="0"/>
                  <a:pt x="200" y="24"/>
                  <a:pt x="214" y="59"/>
                </a:cubicBezTo>
                <a:cubicBezTo>
                  <a:pt x="238" y="66"/>
                  <a:pt x="256" y="89"/>
                  <a:pt x="256" y="116"/>
                </a:cubicBezTo>
                <a:cubicBezTo>
                  <a:pt x="256" y="149"/>
                  <a:pt x="229" y="176"/>
                  <a:pt x="196" y="176"/>
                </a:cubicBezTo>
                <a:moveTo>
                  <a:pt x="83" y="148"/>
                </a:moveTo>
                <a:cubicBezTo>
                  <a:pt x="119" y="108"/>
                  <a:pt x="119" y="108"/>
                  <a:pt x="119" y="108"/>
                </a:cubicBezTo>
                <a:cubicBezTo>
                  <a:pt x="119" y="108"/>
                  <a:pt x="119" y="108"/>
                  <a:pt x="119" y="108"/>
                </a:cubicBezTo>
                <a:cubicBezTo>
                  <a:pt x="121" y="106"/>
                  <a:pt x="124" y="104"/>
                  <a:pt x="128" y="104"/>
                </a:cubicBezTo>
                <a:cubicBezTo>
                  <a:pt x="132" y="104"/>
                  <a:pt x="135" y="106"/>
                  <a:pt x="137" y="108"/>
                </a:cubicBezTo>
                <a:cubicBezTo>
                  <a:pt x="137" y="108"/>
                  <a:pt x="137" y="108"/>
                  <a:pt x="137" y="108"/>
                </a:cubicBezTo>
                <a:cubicBezTo>
                  <a:pt x="173" y="148"/>
                  <a:pt x="173" y="148"/>
                  <a:pt x="173" y="148"/>
                </a:cubicBezTo>
                <a:cubicBezTo>
                  <a:pt x="173" y="148"/>
                  <a:pt x="173" y="148"/>
                  <a:pt x="173" y="148"/>
                </a:cubicBezTo>
                <a:cubicBezTo>
                  <a:pt x="175" y="150"/>
                  <a:pt x="176" y="153"/>
                  <a:pt x="176" y="156"/>
                </a:cubicBezTo>
                <a:cubicBezTo>
                  <a:pt x="176" y="163"/>
                  <a:pt x="171" y="168"/>
                  <a:pt x="164" y="168"/>
                </a:cubicBezTo>
                <a:cubicBezTo>
                  <a:pt x="160" y="168"/>
                  <a:pt x="157" y="166"/>
                  <a:pt x="155" y="164"/>
                </a:cubicBezTo>
                <a:cubicBezTo>
                  <a:pt x="155" y="164"/>
                  <a:pt x="155" y="164"/>
                  <a:pt x="155" y="164"/>
                </a:cubicBezTo>
                <a:cubicBezTo>
                  <a:pt x="140" y="147"/>
                  <a:pt x="140" y="147"/>
                  <a:pt x="140" y="147"/>
                </a:cubicBezTo>
                <a:cubicBezTo>
                  <a:pt x="140" y="208"/>
                  <a:pt x="140" y="208"/>
                  <a:pt x="140" y="208"/>
                </a:cubicBezTo>
                <a:cubicBezTo>
                  <a:pt x="140" y="215"/>
                  <a:pt x="135" y="220"/>
                  <a:pt x="128" y="220"/>
                </a:cubicBezTo>
                <a:cubicBezTo>
                  <a:pt x="121" y="220"/>
                  <a:pt x="116" y="215"/>
                  <a:pt x="116" y="208"/>
                </a:cubicBezTo>
                <a:cubicBezTo>
                  <a:pt x="116" y="147"/>
                  <a:pt x="116" y="147"/>
                  <a:pt x="116" y="147"/>
                </a:cubicBezTo>
                <a:cubicBezTo>
                  <a:pt x="101" y="164"/>
                  <a:pt x="101" y="164"/>
                  <a:pt x="101" y="164"/>
                </a:cubicBezTo>
                <a:cubicBezTo>
                  <a:pt x="101" y="164"/>
                  <a:pt x="101" y="164"/>
                  <a:pt x="101" y="164"/>
                </a:cubicBezTo>
                <a:cubicBezTo>
                  <a:pt x="99" y="166"/>
                  <a:pt x="96" y="168"/>
                  <a:pt x="92" y="168"/>
                </a:cubicBezTo>
                <a:cubicBezTo>
                  <a:pt x="85" y="168"/>
                  <a:pt x="80" y="163"/>
                  <a:pt x="80" y="156"/>
                </a:cubicBezTo>
                <a:cubicBezTo>
                  <a:pt x="80" y="153"/>
                  <a:pt x="81" y="150"/>
                  <a:pt x="83" y="148"/>
                </a:cubicBez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 name="Rectangle 3"/>
          <p:cNvSpPr/>
          <p:nvPr/>
        </p:nvSpPr>
        <p:spPr>
          <a:xfrm>
            <a:off x="2513692" y="331013"/>
            <a:ext cx="7786107" cy="923330"/>
          </a:xfrm>
          <a:prstGeom prst="rect">
            <a:avLst/>
          </a:prstGeom>
          <a:noFill/>
        </p:spPr>
        <p:txBody>
          <a:bodyPr wrap="none" lIns="91440" tIns="45720" rIns="91440" bIns="45720">
            <a:spAutoFit/>
          </a:bodyPr>
          <a:lstStyle/>
          <a:p>
            <a:pPr algn="ctr"/>
            <a:r>
              <a:rPr lang="ar-IQ"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ambria"/>
                <a:ea typeface="+mn-ea"/>
                <a:cs typeface="Times New Roman"/>
              </a:rPr>
              <a:t>عوامل تؤثر في فاعلية الفريق</a:t>
            </a:r>
            <a:endParaRPr lang="fr-FR"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25734355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8000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1" accel="20000" decel="8000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p:cTn id="16" dur="500" fill="hold"/>
                                        <p:tgtEl>
                                          <p:spTgt spid="67"/>
                                        </p:tgtEl>
                                        <p:attrNameLst>
                                          <p:attrName>ppt_w</p:attrName>
                                        </p:attrNameLst>
                                      </p:cBhvr>
                                      <p:tavLst>
                                        <p:tav tm="0">
                                          <p:val>
                                            <p:fltVal val="0"/>
                                          </p:val>
                                        </p:tav>
                                        <p:tav tm="100000">
                                          <p:val>
                                            <p:strVal val="#ppt_w"/>
                                          </p:val>
                                        </p:tav>
                                      </p:tavLst>
                                    </p:anim>
                                    <p:anim calcmode="lin" valueType="num">
                                      <p:cBhvr>
                                        <p:cTn id="17" dur="500" fill="hold"/>
                                        <p:tgtEl>
                                          <p:spTgt spid="67"/>
                                        </p:tgtEl>
                                        <p:attrNameLst>
                                          <p:attrName>ppt_h</p:attrName>
                                        </p:attrNameLst>
                                      </p:cBhvr>
                                      <p:tavLst>
                                        <p:tav tm="0">
                                          <p:val>
                                            <p:fltVal val="0"/>
                                          </p:val>
                                        </p:tav>
                                        <p:tav tm="100000">
                                          <p:val>
                                            <p:strVal val="#ppt_h"/>
                                          </p:val>
                                        </p:tav>
                                      </p:tavLst>
                                    </p:anim>
                                    <p:animEffect transition="in" filter="fade">
                                      <p:cBhvr>
                                        <p:cTn id="18" dur="500"/>
                                        <p:tgtEl>
                                          <p:spTgt spid="67"/>
                                        </p:tgtEl>
                                      </p:cBhvr>
                                    </p:animEffect>
                                  </p:childTnLst>
                                </p:cTn>
                              </p:par>
                              <p:par>
                                <p:cTn id="19" presetID="22" presetClass="entr" presetSubtype="8" fill="hold" nodeType="with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par>
                                <p:cTn id="28" presetID="2" presetClass="entr" presetSubtype="2" accel="20000" decel="8000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fill="hold"/>
                                        <p:tgtEl>
                                          <p:spTgt spid="43"/>
                                        </p:tgtEl>
                                        <p:attrNameLst>
                                          <p:attrName>ppt_x</p:attrName>
                                        </p:attrNameLst>
                                      </p:cBhvr>
                                      <p:tavLst>
                                        <p:tav tm="0">
                                          <p:val>
                                            <p:strVal val="1+#ppt_w/2"/>
                                          </p:val>
                                        </p:tav>
                                        <p:tav tm="100000">
                                          <p:val>
                                            <p:strVal val="#ppt_x"/>
                                          </p:val>
                                        </p:tav>
                                      </p:tavLst>
                                    </p:anim>
                                    <p:anim calcmode="lin" valueType="num">
                                      <p:cBhvr additive="base">
                                        <p:cTn id="31" dur="500" fill="hold"/>
                                        <p:tgtEl>
                                          <p:spTgt spid="43"/>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 presetClass="entr" presetSubtype="4" accel="20000" decel="8000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par>
                                <p:cTn id="37" presetID="2" presetClass="entr" presetSubtype="1" accel="20000" decel="8000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0-#ppt_h/2"/>
                                          </p:val>
                                        </p:tav>
                                        <p:tav tm="100000">
                                          <p:val>
                                            <p:strVal val="#ppt_y"/>
                                          </p:val>
                                        </p:tav>
                                      </p:tavLst>
                                    </p:anim>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cBhvr>
                                        <p:cTn id="44" dur="500" fill="hold"/>
                                        <p:tgtEl>
                                          <p:spTgt spid="65"/>
                                        </p:tgtEl>
                                        <p:attrNameLst>
                                          <p:attrName>ppt_w</p:attrName>
                                        </p:attrNameLst>
                                      </p:cBhvr>
                                      <p:tavLst>
                                        <p:tav tm="0">
                                          <p:val>
                                            <p:fltVal val="0"/>
                                          </p:val>
                                        </p:tav>
                                        <p:tav tm="100000">
                                          <p:val>
                                            <p:strVal val="#ppt_w"/>
                                          </p:val>
                                        </p:tav>
                                      </p:tavLst>
                                    </p:anim>
                                    <p:anim calcmode="lin" valueType="num">
                                      <p:cBhvr>
                                        <p:cTn id="45" dur="500" fill="hold"/>
                                        <p:tgtEl>
                                          <p:spTgt spid="65"/>
                                        </p:tgtEl>
                                        <p:attrNameLst>
                                          <p:attrName>ppt_h</p:attrName>
                                        </p:attrNameLst>
                                      </p:cBhvr>
                                      <p:tavLst>
                                        <p:tav tm="0">
                                          <p:val>
                                            <p:fltVal val="0"/>
                                          </p:val>
                                        </p:tav>
                                        <p:tav tm="100000">
                                          <p:val>
                                            <p:strVal val="#ppt_h"/>
                                          </p:val>
                                        </p:tav>
                                      </p:tavLst>
                                    </p:anim>
                                    <p:animEffect transition="in" filter="fade">
                                      <p:cBhvr>
                                        <p:cTn id="46" dur="500"/>
                                        <p:tgtEl>
                                          <p:spTgt spid="65"/>
                                        </p:tgtEl>
                                      </p:cBhvr>
                                    </p:animEffect>
                                  </p:childTnLst>
                                </p:cTn>
                              </p:par>
                              <p:par>
                                <p:cTn id="47" presetID="22" presetClass="entr" presetSubtype="8" fill="hold" nodeType="with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wipe(left)">
                                      <p:cBhvr>
                                        <p:cTn id="49" dur="500"/>
                                        <p:tgtEl>
                                          <p:spTgt spid="55"/>
                                        </p:tgtEl>
                                      </p:cBhvr>
                                    </p:animEffect>
                                  </p:childTnLst>
                                </p:cTn>
                              </p:par>
                            </p:childTnLst>
                          </p:cTn>
                        </p:par>
                        <p:par>
                          <p:cTn id="50" fill="hold">
                            <p:stCondLst>
                              <p:cond delay="2500"/>
                            </p:stCondLst>
                            <p:childTnLst>
                              <p:par>
                                <p:cTn id="51" presetID="53" presetClass="entr" presetSubtype="16"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animEffect transition="in" filter="fade">
                                      <p:cBhvr>
                                        <p:cTn id="55" dur="500"/>
                                        <p:tgtEl>
                                          <p:spTgt spid="46"/>
                                        </p:tgtEl>
                                      </p:cBhvr>
                                    </p:animEffect>
                                  </p:childTnLst>
                                </p:cTn>
                              </p:par>
                              <p:par>
                                <p:cTn id="56" presetID="2" presetClass="entr" presetSubtype="2" accel="20000" decel="8000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1+#ppt_w/2"/>
                                          </p:val>
                                        </p:tav>
                                        <p:tav tm="100000">
                                          <p:val>
                                            <p:strVal val="#ppt_x"/>
                                          </p:val>
                                        </p:tav>
                                      </p:tavLst>
                                    </p:anim>
                                    <p:anim calcmode="lin" valueType="num">
                                      <p:cBhvr additive="base">
                                        <p:cTn id="59" dur="500" fill="hold"/>
                                        <p:tgtEl>
                                          <p:spTgt spid="45"/>
                                        </p:tgtEl>
                                        <p:attrNameLst>
                                          <p:attrName>ppt_y</p:attrName>
                                        </p:attrNameLst>
                                      </p:cBhvr>
                                      <p:tavLst>
                                        <p:tav tm="0">
                                          <p:val>
                                            <p:strVal val="#ppt_y"/>
                                          </p:val>
                                        </p:tav>
                                        <p:tav tm="100000">
                                          <p:val>
                                            <p:strVal val="#ppt_y"/>
                                          </p:val>
                                        </p:tav>
                                      </p:tavLst>
                                    </p:anim>
                                  </p:childTnLst>
                                </p:cTn>
                              </p:par>
                            </p:childTnLst>
                          </p:cTn>
                        </p:par>
                        <p:par>
                          <p:cTn id="60" fill="hold">
                            <p:stCondLst>
                              <p:cond delay="3000"/>
                            </p:stCondLst>
                            <p:childTnLst>
                              <p:par>
                                <p:cTn id="61" presetID="2" presetClass="entr" presetSubtype="4" accel="20000" decel="80000"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additive="base">
                                        <p:cTn id="63" dur="500" fill="hold"/>
                                        <p:tgtEl>
                                          <p:spTgt spid="40"/>
                                        </p:tgtEl>
                                        <p:attrNameLst>
                                          <p:attrName>ppt_x</p:attrName>
                                        </p:attrNameLst>
                                      </p:cBhvr>
                                      <p:tavLst>
                                        <p:tav tm="0">
                                          <p:val>
                                            <p:strVal val="#ppt_x"/>
                                          </p:val>
                                        </p:tav>
                                        <p:tav tm="100000">
                                          <p:val>
                                            <p:strVal val="#ppt_x"/>
                                          </p:val>
                                        </p:tav>
                                      </p:tavLst>
                                    </p:anim>
                                    <p:anim calcmode="lin" valueType="num">
                                      <p:cBhvr additive="base">
                                        <p:cTn id="64" dur="500" fill="hold"/>
                                        <p:tgtEl>
                                          <p:spTgt spid="40"/>
                                        </p:tgtEl>
                                        <p:attrNameLst>
                                          <p:attrName>ppt_y</p:attrName>
                                        </p:attrNameLst>
                                      </p:cBhvr>
                                      <p:tavLst>
                                        <p:tav tm="0">
                                          <p:val>
                                            <p:strVal val="1+#ppt_h/2"/>
                                          </p:val>
                                        </p:tav>
                                        <p:tav tm="100000">
                                          <p:val>
                                            <p:strVal val="#ppt_y"/>
                                          </p:val>
                                        </p:tav>
                                      </p:tavLst>
                                    </p:anim>
                                  </p:childTnLst>
                                </p:cTn>
                              </p:par>
                              <p:par>
                                <p:cTn id="65" presetID="2" presetClass="entr" presetSubtype="1" accel="20000" decel="80000" fill="hold"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0-#ppt_h/2"/>
                                          </p:val>
                                        </p:tav>
                                        <p:tav tm="100000">
                                          <p:val>
                                            <p:strVal val="#ppt_y"/>
                                          </p:val>
                                        </p:tav>
                                      </p:tavLst>
                                    </p:anim>
                                  </p:childTnLst>
                                </p:cTn>
                              </p:par>
                            </p:childTnLst>
                          </p:cTn>
                        </p:par>
                        <p:par>
                          <p:cTn id="69" fill="hold">
                            <p:stCondLst>
                              <p:cond delay="3500"/>
                            </p:stCondLst>
                            <p:childTnLst>
                              <p:par>
                                <p:cTn id="70" presetID="53" presetClass="entr" presetSubtype="16" fill="hold" grpId="0" nodeType="afterEffect">
                                  <p:stCondLst>
                                    <p:cond delay="0"/>
                                  </p:stCondLst>
                                  <p:childTnLst>
                                    <p:set>
                                      <p:cBhvr>
                                        <p:cTn id="71" dur="1" fill="hold">
                                          <p:stCondLst>
                                            <p:cond delay="0"/>
                                          </p:stCondLst>
                                        </p:cTn>
                                        <p:tgtEl>
                                          <p:spTgt spid="64"/>
                                        </p:tgtEl>
                                        <p:attrNameLst>
                                          <p:attrName>style.visibility</p:attrName>
                                        </p:attrNameLst>
                                      </p:cBhvr>
                                      <p:to>
                                        <p:strVal val="visible"/>
                                      </p:to>
                                    </p:set>
                                    <p:anim calcmode="lin" valueType="num">
                                      <p:cBhvr>
                                        <p:cTn id="72" dur="500" fill="hold"/>
                                        <p:tgtEl>
                                          <p:spTgt spid="64"/>
                                        </p:tgtEl>
                                        <p:attrNameLst>
                                          <p:attrName>ppt_w</p:attrName>
                                        </p:attrNameLst>
                                      </p:cBhvr>
                                      <p:tavLst>
                                        <p:tav tm="0">
                                          <p:val>
                                            <p:fltVal val="0"/>
                                          </p:val>
                                        </p:tav>
                                        <p:tav tm="100000">
                                          <p:val>
                                            <p:strVal val="#ppt_w"/>
                                          </p:val>
                                        </p:tav>
                                      </p:tavLst>
                                    </p:anim>
                                    <p:anim calcmode="lin" valueType="num">
                                      <p:cBhvr>
                                        <p:cTn id="73" dur="500" fill="hold"/>
                                        <p:tgtEl>
                                          <p:spTgt spid="64"/>
                                        </p:tgtEl>
                                        <p:attrNameLst>
                                          <p:attrName>ppt_h</p:attrName>
                                        </p:attrNameLst>
                                      </p:cBhvr>
                                      <p:tavLst>
                                        <p:tav tm="0">
                                          <p:val>
                                            <p:fltVal val="0"/>
                                          </p:val>
                                        </p:tav>
                                        <p:tav tm="100000">
                                          <p:val>
                                            <p:strVal val="#ppt_h"/>
                                          </p:val>
                                        </p:tav>
                                      </p:tavLst>
                                    </p:anim>
                                    <p:animEffect transition="in" filter="fade">
                                      <p:cBhvr>
                                        <p:cTn id="74" dur="500"/>
                                        <p:tgtEl>
                                          <p:spTgt spid="64"/>
                                        </p:tgtEl>
                                      </p:cBhvr>
                                    </p:animEffect>
                                  </p:childTnLst>
                                </p:cTn>
                              </p:par>
                              <p:par>
                                <p:cTn id="75" presetID="22" presetClass="entr" presetSubtype="8" fill="hold" nodeType="with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wipe(left)">
                                      <p:cBhvr>
                                        <p:cTn id="77" dur="500"/>
                                        <p:tgtEl>
                                          <p:spTgt spid="58"/>
                                        </p:tgtEl>
                                      </p:cBhvr>
                                    </p:animEffect>
                                  </p:childTnLst>
                                </p:cTn>
                              </p:par>
                            </p:childTnLst>
                          </p:cTn>
                        </p:par>
                        <p:par>
                          <p:cTn id="78" fill="hold">
                            <p:stCondLst>
                              <p:cond delay="4000"/>
                            </p:stCondLst>
                            <p:childTnLst>
                              <p:par>
                                <p:cTn id="79" presetID="53" presetClass="entr" presetSubtype="16" fill="hold" grpId="0" nodeType="afterEffect">
                                  <p:stCondLst>
                                    <p:cond delay="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Effect transition="in" filter="fade">
                                      <p:cBhvr>
                                        <p:cTn id="83" dur="500"/>
                                        <p:tgtEl>
                                          <p:spTgt spid="48"/>
                                        </p:tgtEl>
                                      </p:cBhvr>
                                    </p:animEffect>
                                  </p:childTnLst>
                                </p:cTn>
                              </p:par>
                              <p:par>
                                <p:cTn id="84" presetID="2" presetClass="entr" presetSubtype="2" accel="20000" decel="80000" fill="hold" grpId="0" nodeType="with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additive="base">
                                        <p:cTn id="86" dur="500" fill="hold"/>
                                        <p:tgtEl>
                                          <p:spTgt spid="47"/>
                                        </p:tgtEl>
                                        <p:attrNameLst>
                                          <p:attrName>ppt_x</p:attrName>
                                        </p:attrNameLst>
                                      </p:cBhvr>
                                      <p:tavLst>
                                        <p:tav tm="0">
                                          <p:val>
                                            <p:strVal val="1+#ppt_w/2"/>
                                          </p:val>
                                        </p:tav>
                                        <p:tav tm="100000">
                                          <p:val>
                                            <p:strVal val="#ppt_x"/>
                                          </p:val>
                                        </p:tav>
                                      </p:tavLst>
                                    </p:anim>
                                    <p:anim calcmode="lin" valueType="num">
                                      <p:cBhvr additive="base">
                                        <p:cTn id="87" dur="500" fill="hold"/>
                                        <p:tgtEl>
                                          <p:spTgt spid="47"/>
                                        </p:tgtEl>
                                        <p:attrNameLst>
                                          <p:attrName>ppt_y</p:attrName>
                                        </p:attrNameLst>
                                      </p:cBhvr>
                                      <p:tavLst>
                                        <p:tav tm="0">
                                          <p:val>
                                            <p:strVal val="#ppt_y"/>
                                          </p:val>
                                        </p:tav>
                                        <p:tav tm="100000">
                                          <p:val>
                                            <p:strVal val="#ppt_y"/>
                                          </p:val>
                                        </p:tav>
                                      </p:tavLst>
                                    </p:anim>
                                  </p:childTnLst>
                                </p:cTn>
                              </p:par>
                            </p:childTnLst>
                          </p:cTn>
                        </p:par>
                        <p:par>
                          <p:cTn id="88" fill="hold">
                            <p:stCondLst>
                              <p:cond delay="4500"/>
                            </p:stCondLst>
                            <p:childTnLst>
                              <p:par>
                                <p:cTn id="89" presetID="2" presetClass="entr" presetSubtype="4" accel="20000" decel="80000" fill="hold" nodeType="afterEffect">
                                  <p:stCondLst>
                                    <p:cond delay="0"/>
                                  </p:stCondLst>
                                  <p:childTnLst>
                                    <p:set>
                                      <p:cBhvr>
                                        <p:cTn id="90" dur="1" fill="hold">
                                          <p:stCondLst>
                                            <p:cond delay="0"/>
                                          </p:stCondLst>
                                        </p:cTn>
                                        <p:tgtEl>
                                          <p:spTgt spid="39"/>
                                        </p:tgtEl>
                                        <p:attrNameLst>
                                          <p:attrName>style.visibility</p:attrName>
                                        </p:attrNameLst>
                                      </p:cBhvr>
                                      <p:to>
                                        <p:strVal val="visible"/>
                                      </p:to>
                                    </p:set>
                                    <p:anim calcmode="lin" valueType="num">
                                      <p:cBhvr additive="base">
                                        <p:cTn id="91" dur="500" fill="hold"/>
                                        <p:tgtEl>
                                          <p:spTgt spid="39"/>
                                        </p:tgtEl>
                                        <p:attrNameLst>
                                          <p:attrName>ppt_x</p:attrName>
                                        </p:attrNameLst>
                                      </p:cBhvr>
                                      <p:tavLst>
                                        <p:tav tm="0">
                                          <p:val>
                                            <p:strVal val="#ppt_x"/>
                                          </p:val>
                                        </p:tav>
                                        <p:tav tm="100000">
                                          <p:val>
                                            <p:strVal val="#ppt_x"/>
                                          </p:val>
                                        </p:tav>
                                      </p:tavLst>
                                    </p:anim>
                                    <p:anim calcmode="lin" valueType="num">
                                      <p:cBhvr additive="base">
                                        <p:cTn id="92" dur="500" fill="hold"/>
                                        <p:tgtEl>
                                          <p:spTgt spid="39"/>
                                        </p:tgtEl>
                                        <p:attrNameLst>
                                          <p:attrName>ppt_y</p:attrName>
                                        </p:attrNameLst>
                                      </p:cBhvr>
                                      <p:tavLst>
                                        <p:tav tm="0">
                                          <p:val>
                                            <p:strVal val="1+#ppt_h/2"/>
                                          </p:val>
                                        </p:tav>
                                        <p:tav tm="100000">
                                          <p:val>
                                            <p:strVal val="#ppt_y"/>
                                          </p:val>
                                        </p:tav>
                                      </p:tavLst>
                                    </p:anim>
                                  </p:childTnLst>
                                </p:cTn>
                              </p:par>
                              <p:par>
                                <p:cTn id="93" presetID="2" presetClass="entr" presetSubtype="1" accel="20000" decel="80000" fill="hold" nodeType="withEffect">
                                  <p:stCondLst>
                                    <p:cond delay="0"/>
                                  </p:stCondLst>
                                  <p:childTnLst>
                                    <p:set>
                                      <p:cBhvr>
                                        <p:cTn id="94" dur="1" fill="hold">
                                          <p:stCondLst>
                                            <p:cond delay="0"/>
                                          </p:stCondLst>
                                        </p:cTn>
                                        <p:tgtEl>
                                          <p:spTgt spid="38"/>
                                        </p:tgtEl>
                                        <p:attrNameLst>
                                          <p:attrName>style.visibility</p:attrName>
                                        </p:attrNameLst>
                                      </p:cBhvr>
                                      <p:to>
                                        <p:strVal val="visible"/>
                                      </p:to>
                                    </p:set>
                                    <p:anim calcmode="lin" valueType="num">
                                      <p:cBhvr additive="base">
                                        <p:cTn id="95" dur="500" fill="hold"/>
                                        <p:tgtEl>
                                          <p:spTgt spid="38"/>
                                        </p:tgtEl>
                                        <p:attrNameLst>
                                          <p:attrName>ppt_x</p:attrName>
                                        </p:attrNameLst>
                                      </p:cBhvr>
                                      <p:tavLst>
                                        <p:tav tm="0">
                                          <p:val>
                                            <p:strVal val="#ppt_x"/>
                                          </p:val>
                                        </p:tav>
                                        <p:tav tm="100000">
                                          <p:val>
                                            <p:strVal val="#ppt_x"/>
                                          </p:val>
                                        </p:tav>
                                      </p:tavLst>
                                    </p:anim>
                                    <p:anim calcmode="lin" valueType="num">
                                      <p:cBhvr additive="base">
                                        <p:cTn id="96" dur="500" fill="hold"/>
                                        <p:tgtEl>
                                          <p:spTgt spid="38"/>
                                        </p:tgtEl>
                                        <p:attrNameLst>
                                          <p:attrName>ppt_y</p:attrName>
                                        </p:attrNameLst>
                                      </p:cBhvr>
                                      <p:tavLst>
                                        <p:tav tm="0">
                                          <p:val>
                                            <p:strVal val="0-#ppt_h/2"/>
                                          </p:val>
                                        </p:tav>
                                        <p:tav tm="100000">
                                          <p:val>
                                            <p:strVal val="#ppt_y"/>
                                          </p:val>
                                        </p:tav>
                                      </p:tavLst>
                                    </p:anim>
                                  </p:childTnLst>
                                </p:cTn>
                              </p:par>
                            </p:childTnLst>
                          </p:cTn>
                        </p:par>
                        <p:par>
                          <p:cTn id="97" fill="hold">
                            <p:stCondLst>
                              <p:cond delay="5000"/>
                            </p:stCondLst>
                            <p:childTnLst>
                              <p:par>
                                <p:cTn id="98" presetID="53" presetClass="entr" presetSubtype="16" fill="hold" grpId="0" nodeType="afterEffect">
                                  <p:stCondLst>
                                    <p:cond delay="0"/>
                                  </p:stCondLst>
                                  <p:childTnLst>
                                    <p:set>
                                      <p:cBhvr>
                                        <p:cTn id="99" dur="1" fill="hold">
                                          <p:stCondLst>
                                            <p:cond delay="0"/>
                                          </p:stCondLst>
                                        </p:cTn>
                                        <p:tgtEl>
                                          <p:spTgt spid="66"/>
                                        </p:tgtEl>
                                        <p:attrNameLst>
                                          <p:attrName>style.visibility</p:attrName>
                                        </p:attrNameLst>
                                      </p:cBhvr>
                                      <p:to>
                                        <p:strVal val="visible"/>
                                      </p:to>
                                    </p:set>
                                    <p:anim calcmode="lin" valueType="num">
                                      <p:cBhvr>
                                        <p:cTn id="100" dur="500" fill="hold"/>
                                        <p:tgtEl>
                                          <p:spTgt spid="66"/>
                                        </p:tgtEl>
                                        <p:attrNameLst>
                                          <p:attrName>ppt_w</p:attrName>
                                        </p:attrNameLst>
                                      </p:cBhvr>
                                      <p:tavLst>
                                        <p:tav tm="0">
                                          <p:val>
                                            <p:fltVal val="0"/>
                                          </p:val>
                                        </p:tav>
                                        <p:tav tm="100000">
                                          <p:val>
                                            <p:strVal val="#ppt_w"/>
                                          </p:val>
                                        </p:tav>
                                      </p:tavLst>
                                    </p:anim>
                                    <p:anim calcmode="lin" valueType="num">
                                      <p:cBhvr>
                                        <p:cTn id="101" dur="500" fill="hold"/>
                                        <p:tgtEl>
                                          <p:spTgt spid="66"/>
                                        </p:tgtEl>
                                        <p:attrNameLst>
                                          <p:attrName>ppt_h</p:attrName>
                                        </p:attrNameLst>
                                      </p:cBhvr>
                                      <p:tavLst>
                                        <p:tav tm="0">
                                          <p:val>
                                            <p:fltVal val="0"/>
                                          </p:val>
                                        </p:tav>
                                        <p:tav tm="100000">
                                          <p:val>
                                            <p:strVal val="#ppt_h"/>
                                          </p:val>
                                        </p:tav>
                                      </p:tavLst>
                                    </p:anim>
                                    <p:animEffect transition="in" filter="fade">
                                      <p:cBhvr>
                                        <p:cTn id="102" dur="500"/>
                                        <p:tgtEl>
                                          <p:spTgt spid="66"/>
                                        </p:tgtEl>
                                      </p:cBhvr>
                                    </p:animEffect>
                                  </p:childTnLst>
                                </p:cTn>
                              </p:par>
                              <p:par>
                                <p:cTn id="103" presetID="22" presetClass="entr" presetSubtype="8" fill="hold" nodeType="withEffect">
                                  <p:stCondLst>
                                    <p:cond delay="0"/>
                                  </p:stCondLst>
                                  <p:childTnLst>
                                    <p:set>
                                      <p:cBhvr>
                                        <p:cTn id="104" dur="1" fill="hold">
                                          <p:stCondLst>
                                            <p:cond delay="0"/>
                                          </p:stCondLst>
                                        </p:cTn>
                                        <p:tgtEl>
                                          <p:spTgt spid="61"/>
                                        </p:tgtEl>
                                        <p:attrNameLst>
                                          <p:attrName>style.visibility</p:attrName>
                                        </p:attrNameLst>
                                      </p:cBhvr>
                                      <p:to>
                                        <p:strVal val="visible"/>
                                      </p:to>
                                    </p:set>
                                    <p:animEffect transition="in" filter="wipe(left)">
                                      <p:cBhvr>
                                        <p:cTn id="105" dur="500"/>
                                        <p:tgtEl>
                                          <p:spTgt spid="61"/>
                                        </p:tgtEl>
                                      </p:cBhvr>
                                    </p:animEffect>
                                  </p:childTnLst>
                                </p:cTn>
                              </p:par>
                            </p:childTnLst>
                          </p:cTn>
                        </p:par>
                        <p:par>
                          <p:cTn id="106" fill="hold">
                            <p:stCondLst>
                              <p:cond delay="5500"/>
                            </p:stCondLst>
                            <p:childTnLst>
                              <p:par>
                                <p:cTn id="107" presetID="53" presetClass="entr" presetSubtype="16" fill="hold" grpId="0" nodeType="afterEffect">
                                  <p:stCondLst>
                                    <p:cond delay="0"/>
                                  </p:stCondLst>
                                  <p:childTnLst>
                                    <p:set>
                                      <p:cBhvr>
                                        <p:cTn id="108" dur="1" fill="hold">
                                          <p:stCondLst>
                                            <p:cond delay="0"/>
                                          </p:stCondLst>
                                        </p:cTn>
                                        <p:tgtEl>
                                          <p:spTgt spid="50"/>
                                        </p:tgtEl>
                                        <p:attrNameLst>
                                          <p:attrName>style.visibility</p:attrName>
                                        </p:attrNameLst>
                                      </p:cBhvr>
                                      <p:to>
                                        <p:strVal val="visible"/>
                                      </p:to>
                                    </p:set>
                                    <p:anim calcmode="lin" valueType="num">
                                      <p:cBhvr>
                                        <p:cTn id="109" dur="500" fill="hold"/>
                                        <p:tgtEl>
                                          <p:spTgt spid="50"/>
                                        </p:tgtEl>
                                        <p:attrNameLst>
                                          <p:attrName>ppt_w</p:attrName>
                                        </p:attrNameLst>
                                      </p:cBhvr>
                                      <p:tavLst>
                                        <p:tav tm="0">
                                          <p:val>
                                            <p:fltVal val="0"/>
                                          </p:val>
                                        </p:tav>
                                        <p:tav tm="100000">
                                          <p:val>
                                            <p:strVal val="#ppt_w"/>
                                          </p:val>
                                        </p:tav>
                                      </p:tavLst>
                                    </p:anim>
                                    <p:anim calcmode="lin" valueType="num">
                                      <p:cBhvr>
                                        <p:cTn id="110" dur="500" fill="hold"/>
                                        <p:tgtEl>
                                          <p:spTgt spid="50"/>
                                        </p:tgtEl>
                                        <p:attrNameLst>
                                          <p:attrName>ppt_h</p:attrName>
                                        </p:attrNameLst>
                                      </p:cBhvr>
                                      <p:tavLst>
                                        <p:tav tm="0">
                                          <p:val>
                                            <p:fltVal val="0"/>
                                          </p:val>
                                        </p:tav>
                                        <p:tav tm="100000">
                                          <p:val>
                                            <p:strVal val="#ppt_h"/>
                                          </p:val>
                                        </p:tav>
                                      </p:tavLst>
                                    </p:anim>
                                    <p:animEffect transition="in" filter="fade">
                                      <p:cBhvr>
                                        <p:cTn id="111" dur="500"/>
                                        <p:tgtEl>
                                          <p:spTgt spid="50"/>
                                        </p:tgtEl>
                                      </p:cBhvr>
                                    </p:animEffect>
                                  </p:childTnLst>
                                </p:cTn>
                              </p:par>
                              <p:par>
                                <p:cTn id="112" presetID="2" presetClass="entr" presetSubtype="2" accel="20000" decel="80000" fill="hold" grpId="0" nodeType="withEffect">
                                  <p:stCondLst>
                                    <p:cond delay="0"/>
                                  </p:stCondLst>
                                  <p:childTnLst>
                                    <p:set>
                                      <p:cBhvr>
                                        <p:cTn id="113" dur="1" fill="hold">
                                          <p:stCondLst>
                                            <p:cond delay="0"/>
                                          </p:stCondLst>
                                        </p:cTn>
                                        <p:tgtEl>
                                          <p:spTgt spid="49"/>
                                        </p:tgtEl>
                                        <p:attrNameLst>
                                          <p:attrName>style.visibility</p:attrName>
                                        </p:attrNameLst>
                                      </p:cBhvr>
                                      <p:to>
                                        <p:strVal val="visible"/>
                                      </p:to>
                                    </p:set>
                                    <p:anim calcmode="lin" valueType="num">
                                      <p:cBhvr additive="base">
                                        <p:cTn id="114" dur="500" fill="hold"/>
                                        <p:tgtEl>
                                          <p:spTgt spid="49"/>
                                        </p:tgtEl>
                                        <p:attrNameLst>
                                          <p:attrName>ppt_x</p:attrName>
                                        </p:attrNameLst>
                                      </p:cBhvr>
                                      <p:tavLst>
                                        <p:tav tm="0">
                                          <p:val>
                                            <p:strVal val="1+#ppt_w/2"/>
                                          </p:val>
                                        </p:tav>
                                        <p:tav tm="100000">
                                          <p:val>
                                            <p:strVal val="#ppt_x"/>
                                          </p:val>
                                        </p:tav>
                                      </p:tavLst>
                                    </p:anim>
                                    <p:anim calcmode="lin" valueType="num">
                                      <p:cBhvr additive="base">
                                        <p:cTn id="115"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P spid="64" grpId="0" animBg="1"/>
      <p:bldP spid="65" grpId="0" animBg="1"/>
      <p:bldP spid="66" grpId="0" animBg="1"/>
      <p:bldP spid="6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28600" y="979468"/>
            <a:ext cx="11754134" cy="5878532"/>
          </a:xfrm>
          <a:prstGeom prst="rect">
            <a:avLst/>
          </a:prstGeom>
        </p:spPr>
        <p:txBody>
          <a:bodyPr wrap="square">
            <a:spAutoFit/>
          </a:bodyPr>
          <a:lstStyle/>
          <a:p>
            <a:pPr algn="ctr" rtl="1"/>
            <a:r>
              <a:rPr lang="ar-DZ" sz="3600" b="1" dirty="0">
                <a:solidFill>
                  <a:srgbClr val="FF0000"/>
                </a:solidFill>
              </a:rPr>
              <a:t>إعداد خطة تسويقية لإطلاق منتج جزائري جديد (علامة محلية للمنتجات الغذائية</a:t>
            </a:r>
            <a:r>
              <a:rPr lang="ar-DZ" sz="3600" b="1" dirty="0" smtClean="0">
                <a:solidFill>
                  <a:srgbClr val="FF0000"/>
                </a:solidFill>
              </a:rPr>
              <a:t>)</a:t>
            </a:r>
          </a:p>
          <a:p>
            <a:pPr algn="ctr" rtl="1"/>
            <a:r>
              <a:rPr lang="ar-DZ" sz="3600" dirty="0">
                <a:solidFill>
                  <a:srgbClr val="002060"/>
                </a:solidFill>
              </a:rPr>
              <a:t>فريق </a:t>
            </a:r>
            <a:r>
              <a:rPr lang="ar-DZ" sz="3600" dirty="0" smtClean="0">
                <a:solidFill>
                  <a:srgbClr val="002060"/>
                </a:solidFill>
              </a:rPr>
              <a:t>مكون </a:t>
            </a:r>
            <a:r>
              <a:rPr lang="ar-DZ" sz="3600" dirty="0">
                <a:solidFill>
                  <a:srgbClr val="002060"/>
                </a:solidFill>
              </a:rPr>
              <a:t>من طلبة تخصص تسويق، محاسبة، وتسيير مؤسسات يعمل على إعداد خطة متكاملة تشمل</a:t>
            </a:r>
            <a:r>
              <a:rPr lang="ar-DZ" sz="3600" dirty="0" smtClean="0">
                <a:solidFill>
                  <a:srgbClr val="002060"/>
                </a:solidFill>
              </a:rPr>
              <a:t>: تحليل </a:t>
            </a:r>
            <a:r>
              <a:rPr lang="ar-DZ" sz="3600" dirty="0">
                <a:solidFill>
                  <a:srgbClr val="002060"/>
                </a:solidFill>
              </a:rPr>
              <a:t>السوق، تحديد الفئة المستهدفة، إعداد الميزانية التقديرية، واقتراح استراتيجية </a:t>
            </a:r>
            <a:r>
              <a:rPr lang="ar-DZ" sz="3600" dirty="0" smtClean="0">
                <a:solidFill>
                  <a:srgbClr val="002060"/>
                </a:solidFill>
              </a:rPr>
              <a:t>ترويج.</a:t>
            </a:r>
          </a:p>
          <a:p>
            <a:pPr algn="just" rtl="1"/>
            <a:r>
              <a:rPr lang="ar-DZ" sz="4400" b="1" dirty="0" smtClean="0">
                <a:solidFill>
                  <a:srgbClr val="FF0000"/>
                </a:solidFill>
              </a:rPr>
              <a:t>المحيط:</a:t>
            </a:r>
            <a:r>
              <a:rPr lang="ar-DZ" sz="3600" dirty="0" smtClean="0">
                <a:solidFill>
                  <a:srgbClr val="FF0000"/>
                </a:solidFill>
              </a:rPr>
              <a:t> </a:t>
            </a:r>
            <a:r>
              <a:rPr lang="ar-DZ" sz="3600" dirty="0">
                <a:solidFill>
                  <a:prstClr val="black"/>
                </a:solidFill>
              </a:rPr>
              <a:t>يشمل</a:t>
            </a:r>
            <a:r>
              <a:rPr lang="ar-DZ" sz="3600" dirty="0" smtClean="0">
                <a:solidFill>
                  <a:prstClr val="black"/>
                </a:solidFill>
              </a:rPr>
              <a:t>: بيئة الكلية، توجيهات الأستاذ، توفر </a:t>
            </a:r>
            <a:r>
              <a:rPr lang="ar-DZ" sz="3600" dirty="0">
                <a:solidFill>
                  <a:prstClr val="black"/>
                </a:solidFill>
              </a:rPr>
              <a:t>البيانات </a:t>
            </a:r>
            <a:r>
              <a:rPr lang="ar-DZ" sz="3600" dirty="0" smtClean="0">
                <a:solidFill>
                  <a:prstClr val="black"/>
                </a:solidFill>
              </a:rPr>
              <a:t>والإحصائيات، الوقت </a:t>
            </a:r>
            <a:r>
              <a:rPr lang="ar-DZ" sz="3600" dirty="0">
                <a:solidFill>
                  <a:prstClr val="black"/>
                </a:solidFill>
              </a:rPr>
              <a:t>المحدد لإنجاز </a:t>
            </a:r>
            <a:r>
              <a:rPr lang="ar-DZ" sz="3600" dirty="0" smtClean="0">
                <a:solidFill>
                  <a:prstClr val="black"/>
                </a:solidFill>
              </a:rPr>
              <a:t>المشروع.</a:t>
            </a:r>
          </a:p>
          <a:p>
            <a:pPr algn="just" rtl="1"/>
            <a:r>
              <a:rPr lang="ar-DZ" sz="4400" b="1" dirty="0">
                <a:solidFill>
                  <a:srgbClr val="0070C0"/>
                </a:solidFill>
              </a:rPr>
              <a:t>في </a:t>
            </a:r>
            <a:r>
              <a:rPr lang="ar-DZ" sz="4400" b="1" dirty="0" smtClean="0">
                <a:solidFill>
                  <a:srgbClr val="0070C0"/>
                </a:solidFill>
              </a:rPr>
              <a:t>مشروعنا: </a:t>
            </a:r>
            <a:r>
              <a:rPr lang="ar-DZ" sz="3600" dirty="0" smtClean="0">
                <a:solidFill>
                  <a:prstClr val="black"/>
                </a:solidFill>
              </a:rPr>
              <a:t>إذا </a:t>
            </a:r>
            <a:r>
              <a:rPr lang="ar-DZ" sz="3600" dirty="0">
                <a:solidFill>
                  <a:prstClr val="black"/>
                </a:solidFill>
              </a:rPr>
              <a:t>وفرت الكلية مراجع وإحصائيات حديثة حول السوق الجزائري، ووضح الأستاذ معايير التقييم، فإن أداء الفريق يتحسن ويصبح أكثر </a:t>
            </a:r>
            <a:r>
              <a:rPr lang="ar-DZ" sz="3600" dirty="0" smtClean="0">
                <a:solidFill>
                  <a:prstClr val="black"/>
                </a:solidFill>
              </a:rPr>
              <a:t>تنظيما </a:t>
            </a:r>
            <a:r>
              <a:rPr lang="ar-DZ" sz="3600" dirty="0">
                <a:solidFill>
                  <a:prstClr val="black"/>
                </a:solidFill>
              </a:rPr>
              <a:t>واحترافية.</a:t>
            </a:r>
            <a:endParaRPr lang="fr-FR" sz="3600" dirty="0">
              <a:solidFill>
                <a:prstClr val="black"/>
              </a:solidFill>
            </a:endParaRPr>
          </a:p>
        </p:txBody>
      </p:sp>
      <p:sp>
        <p:nvSpPr>
          <p:cNvPr id="9" name="Rectangle 8"/>
          <p:cNvSpPr/>
          <p:nvPr/>
        </p:nvSpPr>
        <p:spPr>
          <a:xfrm>
            <a:off x="4831113" y="33066"/>
            <a:ext cx="3567003" cy="923330"/>
          </a:xfrm>
          <a:prstGeom prst="rect">
            <a:avLst/>
          </a:prstGeom>
          <a:noFill/>
        </p:spPr>
        <p:txBody>
          <a:bodyPr wrap="none" lIns="91440" tIns="45720" rIns="91440" bIns="45720">
            <a:spAutoFit/>
          </a:bodyPr>
          <a:lstStyle/>
          <a:p>
            <a:pPr algn="ctr"/>
            <a:r>
              <a:rPr lang="ar-DZ" sz="5400" b="1" spc="300" dirty="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rPr>
              <a:t>مثال تطبيقي</a:t>
            </a:r>
            <a:r>
              <a:rPr lang="ar-DZ" sz="5400" b="1" spc="300" dirty="0" smtClean="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rPr>
              <a:t>:</a:t>
            </a:r>
            <a:endParaRPr lang="fr-FR" sz="5400" b="1" spc="300" dirty="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endParaRPr>
          </a:p>
        </p:txBody>
      </p:sp>
    </p:spTree>
    <p:extLst>
      <p:ext uri="{BB962C8B-B14F-4D97-AF65-F5344CB8AC3E}">
        <p14:creationId xmlns:p14="http://schemas.microsoft.com/office/powerpoint/2010/main" val="4303855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3850" y="723900"/>
            <a:ext cx="11658884" cy="5570756"/>
          </a:xfrm>
          <a:prstGeom prst="rect">
            <a:avLst/>
          </a:prstGeom>
        </p:spPr>
        <p:txBody>
          <a:bodyPr wrap="square">
            <a:spAutoFit/>
          </a:bodyPr>
          <a:lstStyle/>
          <a:p>
            <a:pPr algn="just" rtl="1"/>
            <a:r>
              <a:rPr lang="ar-DZ" sz="4400" b="1" dirty="0">
                <a:solidFill>
                  <a:srgbClr val="FF0000"/>
                </a:solidFill>
              </a:rPr>
              <a:t>القيادة:</a:t>
            </a:r>
            <a:r>
              <a:rPr lang="ar-DZ" sz="3600" dirty="0" smtClean="0">
                <a:solidFill>
                  <a:srgbClr val="FF0000"/>
                </a:solidFill>
              </a:rPr>
              <a:t> </a:t>
            </a:r>
            <a:r>
              <a:rPr lang="ar-DZ" sz="3600" dirty="0">
                <a:solidFill>
                  <a:prstClr val="black"/>
                </a:solidFill>
              </a:rPr>
              <a:t>وجود قائد منسق للفريق يوزع المهام ويتابع التنفيذ ويحل الخلافات</a:t>
            </a:r>
            <a:r>
              <a:rPr lang="ar-DZ" sz="3600" dirty="0" smtClean="0">
                <a:solidFill>
                  <a:prstClr val="black"/>
                </a:solidFill>
              </a:rPr>
              <a:t>.</a:t>
            </a:r>
          </a:p>
          <a:p>
            <a:pPr algn="just" rtl="1"/>
            <a:r>
              <a:rPr lang="ar-DZ" sz="4400" b="1" dirty="0">
                <a:solidFill>
                  <a:srgbClr val="0070C0"/>
                </a:solidFill>
              </a:rPr>
              <a:t>في مشروعنا: </a:t>
            </a:r>
            <a:r>
              <a:rPr lang="ar-DZ" sz="3600" dirty="0">
                <a:solidFill>
                  <a:prstClr val="black"/>
                </a:solidFill>
              </a:rPr>
              <a:t>يقوم قائد الفريق بتحديد جدول زمني، تقسيم العمل (تحليل سوق – دراسة مالية – تصميم عرض)، وضمان احترام الآجال، مما يمنع الفوضى ويعزز الانضباط</a:t>
            </a:r>
            <a:r>
              <a:rPr lang="ar-DZ" sz="3600" dirty="0" smtClean="0">
                <a:solidFill>
                  <a:prstClr val="black"/>
                </a:solidFill>
              </a:rPr>
              <a:t>.</a:t>
            </a:r>
          </a:p>
          <a:p>
            <a:pPr algn="just" rtl="1"/>
            <a:endParaRPr lang="ar-DZ" sz="3600" dirty="0" smtClean="0">
              <a:solidFill>
                <a:prstClr val="black"/>
              </a:solidFill>
            </a:endParaRPr>
          </a:p>
          <a:p>
            <a:pPr algn="just" rtl="1"/>
            <a:r>
              <a:rPr lang="ar-DZ" sz="4400" b="1" dirty="0">
                <a:solidFill>
                  <a:srgbClr val="FF0000"/>
                </a:solidFill>
              </a:rPr>
              <a:t>الأهداف:</a:t>
            </a:r>
            <a:r>
              <a:rPr lang="ar-DZ" sz="3600" dirty="0" smtClean="0">
                <a:solidFill>
                  <a:srgbClr val="FF0000"/>
                </a:solidFill>
              </a:rPr>
              <a:t> </a:t>
            </a:r>
            <a:r>
              <a:rPr lang="ar-DZ" sz="3600" dirty="0">
                <a:solidFill>
                  <a:prstClr val="black"/>
                </a:solidFill>
              </a:rPr>
              <a:t>وضوح الهدف المشترك يوجه الجهود نحو نتيجة واحدة</a:t>
            </a:r>
            <a:r>
              <a:rPr lang="ar-DZ" sz="3600" dirty="0" smtClean="0">
                <a:solidFill>
                  <a:prstClr val="black"/>
                </a:solidFill>
              </a:rPr>
              <a:t>.</a:t>
            </a:r>
          </a:p>
          <a:p>
            <a:pPr algn="just" rtl="1"/>
            <a:r>
              <a:rPr lang="fr-FR" sz="3600" dirty="0" smtClean="0">
                <a:solidFill>
                  <a:prstClr val="black"/>
                </a:solidFill>
              </a:rPr>
              <a:t> </a:t>
            </a:r>
            <a:r>
              <a:rPr lang="ar-DZ" sz="4400" b="1" dirty="0">
                <a:solidFill>
                  <a:srgbClr val="0070C0"/>
                </a:solidFill>
              </a:rPr>
              <a:t>في مشروعنا: </a:t>
            </a:r>
            <a:r>
              <a:rPr lang="ar-DZ" sz="3600" dirty="0">
                <a:solidFill>
                  <a:prstClr val="black"/>
                </a:solidFill>
              </a:rPr>
              <a:t>الهدف ليس فقط إنجاز عرض، بل إعداد خطة تسويقية قابلة للتطبيق </a:t>
            </a:r>
            <a:r>
              <a:rPr lang="ar-DZ" sz="3600" dirty="0" smtClean="0">
                <a:solidFill>
                  <a:prstClr val="black"/>
                </a:solidFill>
              </a:rPr>
              <a:t>واقعيا</a:t>
            </a:r>
            <a:r>
              <a:rPr lang="ar-DZ" sz="3600" dirty="0">
                <a:solidFill>
                  <a:prstClr val="black"/>
                </a:solidFill>
              </a:rPr>
              <a:t>. وضوح الهدف يجعل الفريق يركز على الجودة وليس مجرد إكمال المطلوب.</a:t>
            </a:r>
          </a:p>
        </p:txBody>
      </p:sp>
    </p:spTree>
    <p:extLst>
      <p:ext uri="{BB962C8B-B14F-4D97-AF65-F5344CB8AC3E}">
        <p14:creationId xmlns:p14="http://schemas.microsoft.com/office/powerpoint/2010/main" val="25523474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3850" y="723900"/>
            <a:ext cx="11658884" cy="4462760"/>
          </a:xfrm>
          <a:prstGeom prst="rect">
            <a:avLst/>
          </a:prstGeom>
        </p:spPr>
        <p:txBody>
          <a:bodyPr wrap="square">
            <a:spAutoFit/>
          </a:bodyPr>
          <a:lstStyle/>
          <a:p>
            <a:pPr algn="just" rtl="1"/>
            <a:r>
              <a:rPr lang="ar-DZ" sz="4400" b="1" dirty="0">
                <a:solidFill>
                  <a:srgbClr val="FF0000"/>
                </a:solidFill>
              </a:rPr>
              <a:t>المعايير:</a:t>
            </a:r>
            <a:r>
              <a:rPr lang="ar-DZ" sz="3600" dirty="0" smtClean="0">
                <a:solidFill>
                  <a:srgbClr val="FF0000"/>
                </a:solidFill>
              </a:rPr>
              <a:t> </a:t>
            </a:r>
            <a:r>
              <a:rPr lang="ar-DZ" sz="3600" dirty="0">
                <a:solidFill>
                  <a:prstClr val="black"/>
                </a:solidFill>
              </a:rPr>
              <a:t>هي القواعد المتفق عليها داخل الفريق مثل</a:t>
            </a:r>
            <a:r>
              <a:rPr lang="ar-DZ" sz="3600" dirty="0" smtClean="0">
                <a:solidFill>
                  <a:prstClr val="black"/>
                </a:solidFill>
              </a:rPr>
              <a:t>: احترام الآراء، الالتزام بالمواعيد، توزيع </a:t>
            </a:r>
            <a:r>
              <a:rPr lang="ar-DZ" sz="3600" dirty="0">
                <a:solidFill>
                  <a:prstClr val="black"/>
                </a:solidFill>
              </a:rPr>
              <a:t>عادل </a:t>
            </a:r>
            <a:r>
              <a:rPr lang="ar-DZ" sz="3600" dirty="0" smtClean="0">
                <a:solidFill>
                  <a:prstClr val="black"/>
                </a:solidFill>
              </a:rPr>
              <a:t>للمهام.</a:t>
            </a:r>
          </a:p>
          <a:p>
            <a:pPr algn="just" rtl="1"/>
            <a:r>
              <a:rPr lang="ar-DZ" sz="4400" b="1" dirty="0" smtClean="0">
                <a:solidFill>
                  <a:srgbClr val="0070C0"/>
                </a:solidFill>
              </a:rPr>
              <a:t>في </a:t>
            </a:r>
            <a:r>
              <a:rPr lang="ar-DZ" sz="4400" b="1" dirty="0">
                <a:solidFill>
                  <a:srgbClr val="0070C0"/>
                </a:solidFill>
              </a:rPr>
              <a:t>مشروعنا: </a:t>
            </a:r>
            <a:r>
              <a:rPr lang="ar-DZ" sz="3600" dirty="0">
                <a:solidFill>
                  <a:prstClr val="black"/>
                </a:solidFill>
              </a:rPr>
              <a:t>الاتفاق على مراجعة العمل قبل التسليم وعدم تأجيل المهام يعزز الاحترافية ويقلل الأخطاء.</a:t>
            </a:r>
            <a:endParaRPr lang="ar-DZ" sz="3600" dirty="0" smtClean="0">
              <a:solidFill>
                <a:prstClr val="black"/>
              </a:solidFill>
            </a:endParaRPr>
          </a:p>
          <a:p>
            <a:pPr algn="just" rtl="1"/>
            <a:r>
              <a:rPr lang="ar-DZ" sz="4400" b="1" dirty="0">
                <a:solidFill>
                  <a:srgbClr val="FF0000"/>
                </a:solidFill>
              </a:rPr>
              <a:t>حجم الفريق:</a:t>
            </a:r>
            <a:r>
              <a:rPr lang="ar-DZ" sz="3600" dirty="0" smtClean="0">
                <a:solidFill>
                  <a:srgbClr val="FF0000"/>
                </a:solidFill>
              </a:rPr>
              <a:t> </a:t>
            </a:r>
            <a:r>
              <a:rPr lang="ar-DZ" sz="3600" dirty="0">
                <a:solidFill>
                  <a:prstClr val="black"/>
                </a:solidFill>
              </a:rPr>
              <a:t>الحجم المناسب يوازن بين التنوع وسهولة التنسيق</a:t>
            </a:r>
            <a:r>
              <a:rPr lang="ar-DZ" sz="3600" dirty="0" smtClean="0">
                <a:solidFill>
                  <a:prstClr val="black"/>
                </a:solidFill>
              </a:rPr>
              <a:t>.</a:t>
            </a:r>
          </a:p>
          <a:p>
            <a:pPr algn="just" rtl="1"/>
            <a:r>
              <a:rPr lang="fr-FR" sz="3600" dirty="0" smtClean="0">
                <a:solidFill>
                  <a:prstClr val="black"/>
                </a:solidFill>
              </a:rPr>
              <a:t> </a:t>
            </a:r>
            <a:r>
              <a:rPr lang="ar-DZ" sz="4400" b="1" dirty="0">
                <a:solidFill>
                  <a:srgbClr val="0070C0"/>
                </a:solidFill>
              </a:rPr>
              <a:t>في مشروعنا: </a:t>
            </a:r>
            <a:r>
              <a:rPr lang="ar-DZ" sz="3600" dirty="0">
                <a:solidFill>
                  <a:prstClr val="black"/>
                </a:solidFill>
              </a:rPr>
              <a:t>فريق من 4 </a:t>
            </a:r>
            <a:r>
              <a:rPr lang="ar-DZ" sz="3600" dirty="0" smtClean="0">
                <a:solidFill>
                  <a:prstClr val="black"/>
                </a:solidFill>
              </a:rPr>
              <a:t>إلى5 طلبة </a:t>
            </a:r>
            <a:r>
              <a:rPr lang="ar-DZ" sz="3600" dirty="0">
                <a:solidFill>
                  <a:prstClr val="black"/>
                </a:solidFill>
              </a:rPr>
              <a:t>يعتبر </a:t>
            </a:r>
            <a:r>
              <a:rPr lang="ar-DZ" sz="3600" dirty="0" smtClean="0">
                <a:solidFill>
                  <a:prstClr val="black"/>
                </a:solidFill>
              </a:rPr>
              <a:t>مثاليا: عدد كاف </a:t>
            </a:r>
            <a:r>
              <a:rPr lang="ar-DZ" sz="3600" dirty="0">
                <a:solidFill>
                  <a:prstClr val="black"/>
                </a:solidFill>
              </a:rPr>
              <a:t>لتوزيع المهام، وغير كبير لدرجة صعوبة التواصل.</a:t>
            </a:r>
          </a:p>
        </p:txBody>
      </p:sp>
    </p:spTree>
    <p:extLst>
      <p:ext uri="{BB962C8B-B14F-4D97-AF65-F5344CB8AC3E}">
        <p14:creationId xmlns:p14="http://schemas.microsoft.com/office/powerpoint/2010/main" val="20333267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3850" y="-19050"/>
            <a:ext cx="11658884" cy="6370975"/>
          </a:xfrm>
          <a:prstGeom prst="rect">
            <a:avLst/>
          </a:prstGeom>
        </p:spPr>
        <p:txBody>
          <a:bodyPr wrap="square">
            <a:spAutoFit/>
          </a:bodyPr>
          <a:lstStyle/>
          <a:p>
            <a:pPr algn="just" rtl="1"/>
            <a:r>
              <a:rPr lang="ar-DZ" sz="4400" b="1" dirty="0">
                <a:solidFill>
                  <a:srgbClr val="FF0000"/>
                </a:solidFill>
              </a:rPr>
              <a:t>أدوار الأعضاء:</a:t>
            </a:r>
            <a:r>
              <a:rPr lang="ar-DZ" sz="3600" dirty="0" smtClean="0">
                <a:solidFill>
                  <a:srgbClr val="FF0000"/>
                </a:solidFill>
              </a:rPr>
              <a:t> </a:t>
            </a:r>
            <a:r>
              <a:rPr lang="ar-DZ" sz="3600" dirty="0">
                <a:solidFill>
                  <a:prstClr val="black"/>
                </a:solidFill>
              </a:rPr>
              <a:t>تحديد دور واضح لكل عضو يمنع التداخل والارتباك.</a:t>
            </a:r>
            <a:endParaRPr lang="ar-DZ" sz="3600" dirty="0" smtClean="0">
              <a:solidFill>
                <a:prstClr val="black"/>
              </a:solidFill>
            </a:endParaRPr>
          </a:p>
          <a:p>
            <a:pPr algn="just" rtl="1"/>
            <a:r>
              <a:rPr lang="ar-DZ" sz="4400" b="1" dirty="0">
                <a:solidFill>
                  <a:srgbClr val="0070C0"/>
                </a:solidFill>
              </a:rPr>
              <a:t>في مشروعنا: </a:t>
            </a:r>
            <a:r>
              <a:rPr lang="ar-DZ" sz="3600" dirty="0">
                <a:solidFill>
                  <a:prstClr val="black"/>
                </a:solidFill>
              </a:rPr>
              <a:t>طالب التسويق: تحليل السوق </a:t>
            </a:r>
            <a:r>
              <a:rPr lang="ar-DZ" sz="3600" dirty="0" smtClean="0">
                <a:solidFill>
                  <a:prstClr val="black"/>
                </a:solidFill>
              </a:rPr>
              <a:t>والاستراتيجية، طالب </a:t>
            </a:r>
            <a:r>
              <a:rPr lang="ar-DZ" sz="3600" dirty="0">
                <a:solidFill>
                  <a:prstClr val="black"/>
                </a:solidFill>
              </a:rPr>
              <a:t>المحاسبة: الدراسة </a:t>
            </a:r>
            <a:r>
              <a:rPr lang="ar-DZ" sz="3600" dirty="0" smtClean="0">
                <a:solidFill>
                  <a:prstClr val="black"/>
                </a:solidFill>
              </a:rPr>
              <a:t>المالية، طالب </a:t>
            </a:r>
            <a:r>
              <a:rPr lang="ar-DZ" sz="3600" dirty="0">
                <a:solidFill>
                  <a:prstClr val="black"/>
                </a:solidFill>
              </a:rPr>
              <a:t>التسيير: التخطيط </a:t>
            </a:r>
            <a:r>
              <a:rPr lang="ar-DZ" sz="3600" dirty="0" smtClean="0">
                <a:solidFill>
                  <a:prstClr val="black"/>
                </a:solidFill>
              </a:rPr>
              <a:t>والتنظيم، عضو </a:t>
            </a:r>
            <a:r>
              <a:rPr lang="ar-DZ" sz="3600" dirty="0">
                <a:solidFill>
                  <a:prstClr val="black"/>
                </a:solidFill>
              </a:rPr>
              <a:t>آخر: إعداد العرض </a:t>
            </a:r>
            <a:r>
              <a:rPr lang="ar-DZ" sz="3600" dirty="0" smtClean="0">
                <a:solidFill>
                  <a:prstClr val="black"/>
                </a:solidFill>
              </a:rPr>
              <a:t>والتصميم.</a:t>
            </a:r>
          </a:p>
          <a:p>
            <a:pPr algn="just" rtl="1"/>
            <a:r>
              <a:rPr lang="ar-DZ" sz="4400" b="1" dirty="0">
                <a:solidFill>
                  <a:srgbClr val="FF0000"/>
                </a:solidFill>
              </a:rPr>
              <a:t>تنوع العضوية:</a:t>
            </a:r>
            <a:r>
              <a:rPr lang="ar-DZ" sz="3600" dirty="0" smtClean="0">
                <a:solidFill>
                  <a:srgbClr val="FF0000"/>
                </a:solidFill>
              </a:rPr>
              <a:t> </a:t>
            </a:r>
            <a:r>
              <a:rPr lang="ar-DZ" sz="3600" dirty="0">
                <a:solidFill>
                  <a:prstClr val="black"/>
                </a:solidFill>
              </a:rPr>
              <a:t>اختلاف التخصصات والخلفيات يعزز الإبداع</a:t>
            </a:r>
            <a:r>
              <a:rPr lang="ar-DZ" sz="3600" dirty="0" smtClean="0">
                <a:solidFill>
                  <a:prstClr val="black"/>
                </a:solidFill>
              </a:rPr>
              <a:t>.</a:t>
            </a:r>
          </a:p>
          <a:p>
            <a:pPr algn="just" rtl="1"/>
            <a:r>
              <a:rPr lang="fr-FR" sz="3600" dirty="0" smtClean="0">
                <a:solidFill>
                  <a:prstClr val="black"/>
                </a:solidFill>
              </a:rPr>
              <a:t> </a:t>
            </a:r>
            <a:r>
              <a:rPr lang="ar-DZ" sz="4400" b="1" dirty="0">
                <a:solidFill>
                  <a:srgbClr val="0070C0"/>
                </a:solidFill>
              </a:rPr>
              <a:t>في مشروعنا: </a:t>
            </a:r>
            <a:r>
              <a:rPr lang="ar-DZ" sz="3600" dirty="0">
                <a:solidFill>
                  <a:prstClr val="black"/>
                </a:solidFill>
              </a:rPr>
              <a:t>تنوع التخصصات يسمح بتحليل المشروع من منظور اقتصادي، مالي وتسويقي في آن واحد، مما يجعل الخطة أكثر </a:t>
            </a:r>
            <a:r>
              <a:rPr lang="ar-DZ" sz="3600" dirty="0" smtClean="0">
                <a:solidFill>
                  <a:prstClr val="black"/>
                </a:solidFill>
              </a:rPr>
              <a:t>تكاملا.</a:t>
            </a:r>
          </a:p>
          <a:p>
            <a:pPr lvl="0" algn="just" rtl="1"/>
            <a:r>
              <a:rPr lang="ar-DZ" sz="4400" b="1" dirty="0">
                <a:solidFill>
                  <a:srgbClr val="FF0000"/>
                </a:solidFill>
              </a:rPr>
              <a:t>التماسك:</a:t>
            </a:r>
            <a:r>
              <a:rPr lang="ar-DZ" sz="3600" dirty="0" smtClean="0">
                <a:solidFill>
                  <a:srgbClr val="FF0000"/>
                </a:solidFill>
              </a:rPr>
              <a:t> </a:t>
            </a:r>
            <a:r>
              <a:rPr lang="ar-DZ" sz="3600" dirty="0">
                <a:solidFill>
                  <a:prstClr val="black"/>
                </a:solidFill>
              </a:rPr>
              <a:t>درجة الانسجام والثقة بين أعضاء الفريق</a:t>
            </a:r>
            <a:r>
              <a:rPr lang="ar-DZ" sz="3600" dirty="0" smtClean="0">
                <a:solidFill>
                  <a:prstClr val="black"/>
                </a:solidFill>
              </a:rPr>
              <a:t>.</a:t>
            </a:r>
          </a:p>
          <a:p>
            <a:pPr lvl="0" algn="just" rtl="1"/>
            <a:r>
              <a:rPr lang="fr-FR" sz="3600" dirty="0" smtClean="0">
                <a:solidFill>
                  <a:prstClr val="black"/>
                </a:solidFill>
              </a:rPr>
              <a:t> </a:t>
            </a:r>
            <a:r>
              <a:rPr lang="ar-DZ" sz="4400" b="1" dirty="0">
                <a:solidFill>
                  <a:srgbClr val="0070C0"/>
                </a:solidFill>
              </a:rPr>
              <a:t>في مشروعنا: </a:t>
            </a:r>
            <a:r>
              <a:rPr lang="ar-DZ" sz="3600" dirty="0">
                <a:solidFill>
                  <a:prstClr val="black"/>
                </a:solidFill>
              </a:rPr>
              <a:t>عندما يسود الاحترام والدعم المتبادل، يزداد الحافز وتتحسن جودة العمل، ويصبح الفريق أكثر قدرة على تجاوز الصعوبات</a:t>
            </a:r>
          </a:p>
        </p:txBody>
      </p:sp>
    </p:spTree>
    <p:extLst>
      <p:ext uri="{BB962C8B-B14F-4D97-AF65-F5344CB8AC3E}">
        <p14:creationId xmlns:p14="http://schemas.microsoft.com/office/powerpoint/2010/main" val="20333267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56956"/>
            <a:ext cx="12192003" cy="39010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C:\Users\Lenovo\Downloads\hassina .jpg"/>
          <p:cNvPicPr>
            <a:picLocks noGrp="1" noChangeAspect="1" noChangeArrowheads="1"/>
          </p:cNvPicPr>
          <p:nvPr>
            <p:ph type="pic" sz="quarter" idx="15"/>
          </p:nvPr>
        </p:nvPicPr>
        <p:blipFill>
          <a:blip r:embed="rId3">
            <a:extLst>
              <a:ext uri="{28A0092B-C50C-407E-A947-70E740481C1C}">
                <a14:useLocalDpi xmlns:a14="http://schemas.microsoft.com/office/drawing/2010/main" val="0"/>
              </a:ext>
            </a:extLst>
          </a:blip>
          <a:srcRect l="38" r="38"/>
          <a:stretch>
            <a:fillRect/>
          </a:stretch>
        </p:blipFill>
        <p:spPr bwMode="auto">
          <a:xfrm>
            <a:off x="5049838" y="2004308"/>
            <a:ext cx="2079625" cy="208121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Picture Placeholder 6"/>
          <p:cNvSpPr>
            <a:spLocks noGrp="1"/>
          </p:cNvSpPr>
          <p:nvPr>
            <p:ph type="pic" sz="quarter" idx="13"/>
          </p:nvPr>
        </p:nvSpPr>
        <p:spPr>
          <a:xfrm>
            <a:off x="0" y="227"/>
            <a:ext cx="12192000" cy="2960687"/>
          </a:xfrm>
        </p:spPr>
      </p:sp>
      <p:sp>
        <p:nvSpPr>
          <p:cNvPr id="3" name="Title 2"/>
          <p:cNvSpPr>
            <a:spLocks noGrp="1"/>
          </p:cNvSpPr>
          <p:nvPr>
            <p:ph type="title"/>
          </p:nvPr>
        </p:nvSpPr>
        <p:spPr>
          <a:xfrm>
            <a:off x="2494844" y="808564"/>
            <a:ext cx="6389512" cy="786106"/>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ar-DZ" sz="4800" b="1" cap="all" dirty="0">
                <a:ln>
                  <a:solidFill>
                    <a:srgbClr val="0070C0"/>
                  </a:solidFi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ar-DZ" sz="4800" b="1" cap="all" dirty="0">
                <a:ln>
                  <a:solidFill>
                    <a:srgbClr val="0070C0"/>
                  </a:solidFi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ar-DZ" sz="4800" b="1" cap="all" dirty="0">
                <a:ln>
                  <a:solidFill>
                    <a:srgbClr val="0070C0"/>
                  </a:solidFi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ندوة حول ريادة </a:t>
            </a:r>
            <a:r>
              <a:rPr lang="ar-DZ" sz="4800" b="1" cap="all" dirty="0" smtClean="0">
                <a:ln>
                  <a:solidFill>
                    <a:srgbClr val="0070C0"/>
                  </a:solidFi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الأعمال </a:t>
            </a:r>
            <a:br>
              <a:rPr lang="ar-DZ" sz="4800" b="1" cap="all" dirty="0" smtClean="0">
                <a:ln>
                  <a:solidFill>
                    <a:srgbClr val="0070C0"/>
                  </a:solidFi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ar-DZ" sz="4800" b="1" cap="all" dirty="0" smtClean="0">
                <a:ln>
                  <a:solidFill>
                    <a:srgbClr val="0070C0"/>
                  </a:solidFi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بعنوان: أسس مشروعك</a:t>
            </a:r>
            <a:endParaRPr lang="en-US" sz="4800" b="1" cap="all" dirty="0">
              <a:ln>
                <a:solidFill>
                  <a:srgbClr val="0070C0"/>
                </a:solidFi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9" name="Text Placeholder 5"/>
          <p:cNvSpPr>
            <a:spLocks noGrp="1"/>
          </p:cNvSpPr>
          <p:nvPr>
            <p:ph type="body" sz="quarter" idx="14"/>
          </p:nvPr>
        </p:nvSpPr>
        <p:spPr>
          <a:xfrm>
            <a:off x="731325" y="1747579"/>
            <a:ext cx="10515600" cy="418407"/>
          </a:xfrm>
        </p:spPr>
        <p:txBody>
          <a:bodyPr anchor="ctr">
            <a:normAutofit/>
          </a:bodyPr>
          <a:lstStyle>
            <a:lvl1pPr marL="0" indent="0" algn="ctr">
              <a:buNone/>
              <a:defRPr sz="1400">
                <a:solidFill>
                  <a:schemeClr val="tx1">
                    <a:lumMod val="50000"/>
                    <a:lumOff val="50000"/>
                  </a:schemeClr>
                </a:solidFill>
              </a:defRPr>
            </a:lvl1pPr>
          </a:lstStyle>
          <a:p>
            <a:pPr lvl="0"/>
            <a:r>
              <a:rPr lang="ar-DZ" sz="2000" dirty="0">
                <a:ln w="18415" cmpd="sng">
                  <a:solidFill>
                    <a:srgbClr val="FFFFFF"/>
                  </a:solidFill>
                  <a:prstDash val="solid"/>
                </a:ln>
                <a:solidFill>
                  <a:srgbClr val="FFFFFF"/>
                </a:solidFill>
                <a:effectLst>
                  <a:outerShdw blurRad="63500" dir="3600000" algn="tl" rotWithShape="0">
                    <a:srgbClr val="000000">
                      <a:alpha val="70000"/>
                    </a:srgbClr>
                  </a:outerShdw>
                </a:effectLst>
              </a:rPr>
              <a:t>المحور </a:t>
            </a:r>
            <a:r>
              <a:rPr lang="ar-DZ"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الثاني</a:t>
            </a:r>
            <a:endPar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Rectangle 5"/>
          <p:cNvSpPr/>
          <p:nvPr/>
        </p:nvSpPr>
        <p:spPr>
          <a:xfrm>
            <a:off x="3" y="-3958"/>
            <a:ext cx="12192000" cy="2960914"/>
          </a:xfrm>
          <a:prstGeom prst="rect">
            <a:avLst/>
          </a:prstGeom>
          <a:gradFill flip="none" rotWithShape="1">
            <a:gsLst>
              <a:gs pos="0">
                <a:schemeClr val="accent1"/>
              </a:gs>
              <a:gs pos="100000">
                <a:schemeClr val="accent5">
                  <a:alpha val="40000"/>
                </a:schemeClr>
              </a:gs>
            </a:gsLst>
            <a:lin ang="14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srgbClr val="3F3F3F"/>
              </a:solidFill>
            </a:endParaRPr>
          </a:p>
        </p:txBody>
      </p:sp>
      <p:sp>
        <p:nvSpPr>
          <p:cNvPr id="11" name="Content Placeholder 11"/>
          <p:cNvSpPr txBox="1">
            <a:spLocks/>
          </p:cNvSpPr>
          <p:nvPr/>
        </p:nvSpPr>
        <p:spPr>
          <a:xfrm>
            <a:off x="1044575" y="4925752"/>
            <a:ext cx="10102850" cy="1370152"/>
          </a:xfrm>
          <a:prstGeom prst="rect">
            <a:avLst/>
          </a:prstGeo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lnSpc>
                <a:spcPct val="150000"/>
              </a:lnSpc>
              <a:spcBef>
                <a:spcPts val="0"/>
              </a:spcBef>
              <a:buFont typeface="Arial" panose="020B0604020202020204" pitchFamily="34" charset="0"/>
              <a:buNone/>
            </a:pPr>
            <a:r>
              <a:rPr lang="ar-DZ"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كيف تختار فريق عملك ؟</a:t>
            </a:r>
            <a:endParaRPr lang="id-ID" sz="6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TextBox 11"/>
          <p:cNvSpPr txBox="1"/>
          <p:nvPr/>
        </p:nvSpPr>
        <p:spPr>
          <a:xfrm>
            <a:off x="1331452" y="3159028"/>
            <a:ext cx="3235181" cy="584775"/>
          </a:xfrm>
          <a:prstGeom prst="rect">
            <a:avLst/>
          </a:prstGeom>
          <a:noFill/>
        </p:spPr>
        <p:txBody>
          <a:bodyPr wrap="none" rtlCol="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ar-DZ" sz="3200" b="1" dirty="0">
                <a:ln>
                  <a:solidFill>
                    <a:srgbClr val="FFC000"/>
                  </a:solidFill>
                  <a:prstDash val="solid"/>
                </a:ln>
                <a:solidFill>
                  <a:srgbClr val="FFFF00"/>
                </a:solidFill>
                <a:effectLst>
                  <a:outerShdw blurRad="88000" dist="50800" dir="5040000" algn="tl">
                    <a:schemeClr val="accent4">
                      <a:tint val="80000"/>
                      <a:satMod val="250000"/>
                      <a:alpha val="45000"/>
                    </a:schemeClr>
                  </a:outerShdw>
                </a:effectLst>
                <a:latin typeface="Montserrat Medium"/>
              </a:rPr>
              <a:t>تقديم: د. خالدي حسينة</a:t>
            </a:r>
            <a:endParaRPr lang="id-ID" sz="3200" b="1" dirty="0">
              <a:ln>
                <a:solidFill>
                  <a:srgbClr val="FFC000"/>
                </a:solidFill>
                <a:prstDash val="solid"/>
              </a:ln>
              <a:solidFill>
                <a:srgbClr val="FFFF00"/>
              </a:solidFill>
              <a:effectLst>
                <a:outerShdw blurRad="88000" dist="50800" dir="5040000" algn="tl">
                  <a:schemeClr val="accent4">
                    <a:tint val="80000"/>
                    <a:satMod val="250000"/>
                    <a:alpha val="45000"/>
                  </a:schemeClr>
                </a:outerShdw>
              </a:effectLst>
              <a:latin typeface="Montserrat Medium"/>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23870" y="617838"/>
            <a:ext cx="3208486" cy="22594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016" y="572243"/>
            <a:ext cx="3208486" cy="22594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0193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2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145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par>
                          <p:cTn id="16" fill="hold">
                            <p:stCondLst>
                              <p:cond delay="1950"/>
                            </p:stCondLst>
                            <p:childTnLst>
                              <p:par>
                                <p:cTn id="17" presetID="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450"/>
                            </p:stCondLst>
                            <p:childTnLst>
                              <p:par>
                                <p:cTn id="22" presetID="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2053"/>
                                        </p:tgtEl>
                                        <p:attrNameLst>
                                          <p:attrName>style.visibility</p:attrName>
                                        </p:attrNameLst>
                                      </p:cBhvr>
                                      <p:to>
                                        <p:strVal val="visible"/>
                                      </p:to>
                                    </p:set>
                                    <p:animEffect transition="in" filter="circle(in)">
                                      <p:cBhvr>
                                        <p:cTn id="30" dur="2000"/>
                                        <p:tgtEl>
                                          <p:spTgt spid="2053"/>
                                        </p:tgtEl>
                                      </p:cBhvr>
                                    </p:animEffect>
                                  </p:childTnLst>
                                </p:cTn>
                              </p:par>
                              <p:par>
                                <p:cTn id="31" presetID="6" presetClass="entr" presetSubtype="16" fill="hold" nodeType="withEffect">
                                  <p:stCondLst>
                                    <p:cond delay="0"/>
                                  </p:stCondLst>
                                  <p:childTnLst>
                                    <p:set>
                                      <p:cBhvr>
                                        <p:cTn id="32" dur="1" fill="hold">
                                          <p:stCondLst>
                                            <p:cond delay="0"/>
                                          </p:stCondLst>
                                        </p:cTn>
                                        <p:tgtEl>
                                          <p:spTgt spid="2051"/>
                                        </p:tgtEl>
                                        <p:attrNameLst>
                                          <p:attrName>style.visibility</p:attrName>
                                        </p:attrNameLst>
                                      </p:cBhvr>
                                      <p:to>
                                        <p:strVal val="visible"/>
                                      </p:to>
                                    </p:set>
                                    <p:animEffect transition="in" filter="circle(in)">
                                      <p:cBhvr>
                                        <p:cTn id="33"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build="p"/>
      <p:bldP spid="6" grpId="0" animBg="1"/>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09550" y="3462635"/>
            <a:ext cx="11691937" cy="3257623"/>
          </a:xfrm>
          <a:prstGeom prst="rect">
            <a:avLst/>
          </a:prstGeom>
        </p:spPr>
        <p:txBody>
          <a:bodyPr wrap="square">
            <a:spAutoFit/>
          </a:bodyPr>
          <a:lstStyle/>
          <a:p>
            <a:pPr algn="ctr" rtl="1">
              <a:lnSpc>
                <a:spcPct val="200000"/>
              </a:lnSpc>
            </a:pPr>
            <a:r>
              <a:rPr lang="ar-DZ" sz="3600" b="1" dirty="0">
                <a:solidFill>
                  <a:prstClr val="black"/>
                </a:solidFill>
              </a:rPr>
              <a:t>فعالية الفريق في مشاريع كلية العلوم الاقتصادية والتجارية وعلوم التسيير لا تعتمد فقط على ذكاء الأفراد، بل على توفر بيئة داعمة، قيادة فعالة، أهداف واضحة، أدوار محددة، تنوع إيجابي، وتماسك قوي بين الأعضاء.</a:t>
            </a:r>
            <a:endParaRPr lang="fr-FR" sz="3600" b="1" dirty="0">
              <a:solidFill>
                <a:prstClr val="black"/>
              </a:solidFill>
            </a:endParaRPr>
          </a:p>
        </p:txBody>
      </p:sp>
      <p:sp>
        <p:nvSpPr>
          <p:cNvPr id="18" name="Rectangle 17"/>
          <p:cNvSpPr/>
          <p:nvPr/>
        </p:nvSpPr>
        <p:spPr>
          <a:xfrm>
            <a:off x="4894445" y="2748855"/>
            <a:ext cx="2555508" cy="923330"/>
          </a:xfrm>
          <a:prstGeom prst="rect">
            <a:avLst/>
          </a:prstGeom>
          <a:noFill/>
        </p:spPr>
        <p:txBody>
          <a:bodyPr wrap="none" lIns="91440" tIns="45720" rIns="91440" bIns="45720">
            <a:spAutoFit/>
          </a:bodyPr>
          <a:lstStyle/>
          <a:p>
            <a:pPr algn="ctr"/>
            <a:r>
              <a:rPr lang="ar-DZ" sz="5400" b="1" spc="300" dirty="0" smtClean="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rPr>
              <a:t>الخلاصة:</a:t>
            </a:r>
            <a:endParaRPr lang="fr-FR" sz="5400" b="1" spc="300" dirty="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073" y="177105"/>
            <a:ext cx="11144251" cy="2571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57423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anim calcmode="lin" valueType="num">
                                      <p:cBhvr>
                                        <p:cTn id="8" dur="2000" fill="hold"/>
                                        <p:tgtEl>
                                          <p:spTgt spid="8194"/>
                                        </p:tgtEl>
                                        <p:attrNameLst>
                                          <p:attrName>ppt_w</p:attrName>
                                        </p:attrNameLst>
                                      </p:cBhvr>
                                      <p:tavLst>
                                        <p:tav tm="0" fmla="#ppt_w*sin(2.5*pi*$)">
                                          <p:val>
                                            <p:fltVal val="0"/>
                                          </p:val>
                                        </p:tav>
                                        <p:tav tm="100000">
                                          <p:val>
                                            <p:fltVal val="1"/>
                                          </p:val>
                                        </p:tav>
                                      </p:tavLst>
                                    </p:anim>
                                    <p:anim calcmode="lin" valueType="num">
                                      <p:cBhvr>
                                        <p:cTn id="9" dur="2000" fill="hold"/>
                                        <p:tgtEl>
                                          <p:spTgt spid="819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Line 17"/>
          <p:cNvSpPr>
            <a:spLocks noChangeShapeType="1"/>
          </p:cNvSpPr>
          <p:nvPr/>
        </p:nvSpPr>
        <p:spPr bwMode="auto">
          <a:xfrm>
            <a:off x="7537031" y="222375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Line 18"/>
          <p:cNvSpPr>
            <a:spLocks noChangeShapeType="1"/>
          </p:cNvSpPr>
          <p:nvPr/>
        </p:nvSpPr>
        <p:spPr bwMode="auto">
          <a:xfrm>
            <a:off x="7537031" y="222375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 name="Freeform 19"/>
          <p:cNvSpPr>
            <a:spLocks/>
          </p:cNvSpPr>
          <p:nvPr/>
        </p:nvSpPr>
        <p:spPr bwMode="auto">
          <a:xfrm>
            <a:off x="3872695" y="2115859"/>
            <a:ext cx="2078492" cy="3110640"/>
          </a:xfrm>
          <a:custGeom>
            <a:avLst/>
            <a:gdLst>
              <a:gd name="T0" fmla="*/ 0 w 701"/>
              <a:gd name="T1" fmla="*/ 701 h 1049"/>
              <a:gd name="T2" fmla="*/ 93 w 701"/>
              <a:gd name="T3" fmla="*/ 1049 h 1049"/>
              <a:gd name="T4" fmla="*/ 96 w 701"/>
              <a:gd name="T5" fmla="*/ 1049 h 1049"/>
              <a:gd name="T6" fmla="*/ 701 w 701"/>
              <a:gd name="T7" fmla="*/ 699 h 1049"/>
              <a:gd name="T8" fmla="*/ 701 w 701"/>
              <a:gd name="T9" fmla="*/ 0 h 1049"/>
              <a:gd name="T10" fmla="*/ 0 w 701"/>
              <a:gd name="T11" fmla="*/ 701 h 1049"/>
            </a:gdLst>
            <a:ahLst/>
            <a:cxnLst>
              <a:cxn ang="0">
                <a:pos x="T0" y="T1"/>
              </a:cxn>
              <a:cxn ang="0">
                <a:pos x="T2" y="T3"/>
              </a:cxn>
              <a:cxn ang="0">
                <a:pos x="T4" y="T5"/>
              </a:cxn>
              <a:cxn ang="0">
                <a:pos x="T6" y="T7"/>
              </a:cxn>
              <a:cxn ang="0">
                <a:pos x="T8" y="T9"/>
              </a:cxn>
              <a:cxn ang="0">
                <a:pos x="T10" y="T11"/>
              </a:cxn>
            </a:cxnLst>
            <a:rect l="0" t="0" r="r" b="b"/>
            <a:pathLst>
              <a:path w="701" h="1049">
                <a:moveTo>
                  <a:pt x="0" y="701"/>
                </a:moveTo>
                <a:cubicBezTo>
                  <a:pt x="0" y="827"/>
                  <a:pt x="34" y="946"/>
                  <a:pt x="93" y="1049"/>
                </a:cubicBezTo>
                <a:cubicBezTo>
                  <a:pt x="96" y="1049"/>
                  <a:pt x="96" y="1049"/>
                  <a:pt x="96" y="1049"/>
                </a:cubicBezTo>
                <a:cubicBezTo>
                  <a:pt x="701" y="699"/>
                  <a:pt x="701" y="699"/>
                  <a:pt x="701" y="699"/>
                </a:cubicBezTo>
                <a:cubicBezTo>
                  <a:pt x="701" y="0"/>
                  <a:pt x="701" y="0"/>
                  <a:pt x="701" y="0"/>
                </a:cubicBezTo>
                <a:cubicBezTo>
                  <a:pt x="314" y="0"/>
                  <a:pt x="0" y="314"/>
                  <a:pt x="0" y="70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 name="Freeform 20"/>
          <p:cNvSpPr>
            <a:spLocks/>
          </p:cNvSpPr>
          <p:nvPr/>
        </p:nvSpPr>
        <p:spPr bwMode="auto">
          <a:xfrm>
            <a:off x="4156642" y="4188672"/>
            <a:ext cx="3593350" cy="2372378"/>
          </a:xfrm>
          <a:custGeom>
            <a:avLst/>
            <a:gdLst>
              <a:gd name="T0" fmla="*/ 957 w 1212"/>
              <a:gd name="T1" fmla="*/ 606 h 800"/>
              <a:gd name="T2" fmla="*/ 1212 w 1212"/>
              <a:gd name="T3" fmla="*/ 352 h 800"/>
              <a:gd name="T4" fmla="*/ 1210 w 1212"/>
              <a:gd name="T5" fmla="*/ 350 h 800"/>
              <a:gd name="T6" fmla="*/ 605 w 1212"/>
              <a:gd name="T7" fmla="*/ 0 h 800"/>
              <a:gd name="T8" fmla="*/ 0 w 1212"/>
              <a:gd name="T9" fmla="*/ 350 h 800"/>
              <a:gd name="T10" fmla="*/ 957 w 1212"/>
              <a:gd name="T11" fmla="*/ 606 h 800"/>
            </a:gdLst>
            <a:ahLst/>
            <a:cxnLst>
              <a:cxn ang="0">
                <a:pos x="T0" y="T1"/>
              </a:cxn>
              <a:cxn ang="0">
                <a:pos x="T2" y="T3"/>
              </a:cxn>
              <a:cxn ang="0">
                <a:pos x="T4" y="T5"/>
              </a:cxn>
              <a:cxn ang="0">
                <a:pos x="T6" y="T7"/>
              </a:cxn>
              <a:cxn ang="0">
                <a:pos x="T8" y="T9"/>
              </a:cxn>
              <a:cxn ang="0">
                <a:pos x="T10" y="T11"/>
              </a:cxn>
            </a:cxnLst>
            <a:rect l="0" t="0" r="r" b="b"/>
            <a:pathLst>
              <a:path w="1212" h="800">
                <a:moveTo>
                  <a:pt x="957" y="606"/>
                </a:moveTo>
                <a:cubicBezTo>
                  <a:pt x="1066" y="543"/>
                  <a:pt x="1152" y="454"/>
                  <a:pt x="1212" y="352"/>
                </a:cubicBezTo>
                <a:cubicBezTo>
                  <a:pt x="1210" y="350"/>
                  <a:pt x="1210" y="350"/>
                  <a:pt x="1210" y="350"/>
                </a:cubicBezTo>
                <a:cubicBezTo>
                  <a:pt x="1210" y="350"/>
                  <a:pt x="605" y="0"/>
                  <a:pt x="605" y="0"/>
                </a:cubicBezTo>
                <a:cubicBezTo>
                  <a:pt x="0" y="350"/>
                  <a:pt x="0" y="350"/>
                  <a:pt x="0" y="350"/>
                </a:cubicBezTo>
                <a:cubicBezTo>
                  <a:pt x="193" y="685"/>
                  <a:pt x="622" y="800"/>
                  <a:pt x="957" y="60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 name="Freeform 21"/>
          <p:cNvSpPr>
            <a:spLocks/>
          </p:cNvSpPr>
          <p:nvPr/>
        </p:nvSpPr>
        <p:spPr bwMode="auto">
          <a:xfrm>
            <a:off x="5951187" y="2110180"/>
            <a:ext cx="2368118" cy="3116319"/>
          </a:xfrm>
          <a:custGeom>
            <a:avLst/>
            <a:gdLst>
              <a:gd name="T0" fmla="*/ 349 w 799"/>
              <a:gd name="T1" fmla="*/ 94 h 1051"/>
              <a:gd name="T2" fmla="*/ 1 w 799"/>
              <a:gd name="T3" fmla="*/ 0 h 1051"/>
              <a:gd name="T4" fmla="*/ 0 w 799"/>
              <a:gd name="T5" fmla="*/ 2 h 1051"/>
              <a:gd name="T6" fmla="*/ 0 w 799"/>
              <a:gd name="T7" fmla="*/ 701 h 1051"/>
              <a:gd name="T8" fmla="*/ 605 w 799"/>
              <a:gd name="T9" fmla="*/ 1051 h 1051"/>
              <a:gd name="T10" fmla="*/ 349 w 799"/>
              <a:gd name="T11" fmla="*/ 94 h 1051"/>
            </a:gdLst>
            <a:ahLst/>
            <a:cxnLst>
              <a:cxn ang="0">
                <a:pos x="T0" y="T1"/>
              </a:cxn>
              <a:cxn ang="0">
                <a:pos x="T2" y="T3"/>
              </a:cxn>
              <a:cxn ang="0">
                <a:pos x="T4" y="T5"/>
              </a:cxn>
              <a:cxn ang="0">
                <a:pos x="T6" y="T7"/>
              </a:cxn>
              <a:cxn ang="0">
                <a:pos x="T8" y="T9"/>
              </a:cxn>
              <a:cxn ang="0">
                <a:pos x="T10" y="T11"/>
              </a:cxn>
            </a:cxnLst>
            <a:rect l="0" t="0" r="r" b="b"/>
            <a:pathLst>
              <a:path w="799" h="1051">
                <a:moveTo>
                  <a:pt x="349" y="94"/>
                </a:moveTo>
                <a:cubicBezTo>
                  <a:pt x="239" y="30"/>
                  <a:pt x="120" y="0"/>
                  <a:pt x="1" y="0"/>
                </a:cubicBezTo>
                <a:cubicBezTo>
                  <a:pt x="0" y="2"/>
                  <a:pt x="0" y="2"/>
                  <a:pt x="0" y="2"/>
                </a:cubicBezTo>
                <a:cubicBezTo>
                  <a:pt x="0" y="2"/>
                  <a:pt x="0" y="701"/>
                  <a:pt x="0" y="701"/>
                </a:cubicBezTo>
                <a:cubicBezTo>
                  <a:pt x="605" y="1051"/>
                  <a:pt x="605" y="1051"/>
                  <a:pt x="605" y="1051"/>
                </a:cubicBezTo>
                <a:cubicBezTo>
                  <a:pt x="799" y="716"/>
                  <a:pt x="684" y="287"/>
                  <a:pt x="349" y="9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4" name="Group 3"/>
          <p:cNvGrpSpPr/>
          <p:nvPr/>
        </p:nvGrpSpPr>
        <p:grpSpPr>
          <a:xfrm>
            <a:off x="5523847" y="1971046"/>
            <a:ext cx="856101" cy="1094616"/>
            <a:chOff x="5523847" y="1971046"/>
            <a:chExt cx="856101" cy="1094616"/>
          </a:xfrm>
        </p:grpSpPr>
        <p:sp>
          <p:nvSpPr>
            <p:cNvPr id="23" name="Freeform 22"/>
            <p:cNvSpPr>
              <a:spLocks/>
            </p:cNvSpPr>
            <p:nvPr/>
          </p:nvSpPr>
          <p:spPr bwMode="auto">
            <a:xfrm>
              <a:off x="5523847" y="1971046"/>
              <a:ext cx="856101" cy="1094616"/>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Inhaltsplatzhalter 4"/>
            <p:cNvSpPr txBox="1">
              <a:spLocks/>
            </p:cNvSpPr>
            <p:nvPr/>
          </p:nvSpPr>
          <p:spPr>
            <a:xfrm>
              <a:off x="5586374" y="2238606"/>
              <a:ext cx="717228" cy="43088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2800" b="1" dirty="0">
                  <a:solidFill>
                    <a:prstClr val="white">
                      <a:lumMod val="50000"/>
                    </a:prstClr>
                  </a:solidFill>
                  <a:latin typeface="Calibri"/>
                </a:rPr>
                <a:t>01</a:t>
              </a:r>
              <a:endParaRPr lang="en-US" sz="2000" dirty="0">
                <a:solidFill>
                  <a:prstClr val="white">
                    <a:lumMod val="50000"/>
                  </a:prstClr>
                </a:solidFill>
                <a:latin typeface="Constantia"/>
              </a:endParaRPr>
            </a:p>
          </p:txBody>
        </p:sp>
      </p:grpSp>
      <p:grpSp>
        <p:nvGrpSpPr>
          <p:cNvPr id="5" name="Group 4"/>
          <p:cNvGrpSpPr/>
          <p:nvPr/>
        </p:nvGrpSpPr>
        <p:grpSpPr>
          <a:xfrm>
            <a:off x="6864077" y="4491076"/>
            <a:ext cx="1104554" cy="1124430"/>
            <a:chOff x="6864077" y="4491076"/>
            <a:chExt cx="1104554" cy="1124430"/>
          </a:xfrm>
        </p:grpSpPr>
        <p:sp>
          <p:nvSpPr>
            <p:cNvPr id="25" name="Freeform 24"/>
            <p:cNvSpPr>
              <a:spLocks/>
            </p:cNvSpPr>
            <p:nvPr/>
          </p:nvSpPr>
          <p:spPr bwMode="auto">
            <a:xfrm>
              <a:off x="6864077" y="4491076"/>
              <a:ext cx="1104554" cy="1124430"/>
            </a:xfrm>
            <a:custGeom>
              <a:avLst/>
              <a:gdLst>
                <a:gd name="T0" fmla="*/ 209 w 373"/>
                <a:gd name="T1" fmla="*/ 367 h 379"/>
                <a:gd name="T2" fmla="*/ 211 w 373"/>
                <a:gd name="T3" fmla="*/ 367 h 379"/>
                <a:gd name="T4" fmla="*/ 270 w 373"/>
                <a:gd name="T5" fmla="*/ 349 h 379"/>
                <a:gd name="T6" fmla="*/ 361 w 373"/>
                <a:gd name="T7" fmla="*/ 191 h 379"/>
                <a:gd name="T8" fmla="*/ 350 w 373"/>
                <a:gd name="T9" fmla="*/ 133 h 379"/>
                <a:gd name="T10" fmla="*/ 350 w 373"/>
                <a:gd name="T11" fmla="*/ 133 h 379"/>
                <a:gd name="T12" fmla="*/ 145 w 373"/>
                <a:gd name="T13" fmla="*/ 15 h 379"/>
                <a:gd name="T14" fmla="*/ 153 w 373"/>
                <a:gd name="T15" fmla="*/ 0 h 379"/>
                <a:gd name="T16" fmla="*/ 0 w 373"/>
                <a:gd name="T17" fmla="*/ 77 h 379"/>
                <a:gd name="T18" fmla="*/ 10 w 373"/>
                <a:gd name="T19" fmla="*/ 249 h 379"/>
                <a:gd name="T20" fmla="*/ 18 w 373"/>
                <a:gd name="T21" fmla="*/ 234 h 379"/>
                <a:gd name="T22" fmla="*/ 222 w 373"/>
                <a:gd name="T23" fmla="*/ 352 h 379"/>
                <a:gd name="T24" fmla="*/ 209 w 373"/>
                <a:gd name="T25" fmla="*/ 367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79">
                  <a:moveTo>
                    <a:pt x="209" y="367"/>
                  </a:moveTo>
                  <a:cubicBezTo>
                    <a:pt x="211" y="367"/>
                    <a:pt x="211" y="367"/>
                    <a:pt x="211" y="367"/>
                  </a:cubicBezTo>
                  <a:cubicBezTo>
                    <a:pt x="231" y="379"/>
                    <a:pt x="257" y="371"/>
                    <a:pt x="270" y="349"/>
                  </a:cubicBezTo>
                  <a:cubicBezTo>
                    <a:pt x="361" y="191"/>
                    <a:pt x="361" y="191"/>
                    <a:pt x="361" y="191"/>
                  </a:cubicBezTo>
                  <a:cubicBezTo>
                    <a:pt x="373" y="171"/>
                    <a:pt x="368" y="146"/>
                    <a:pt x="350" y="133"/>
                  </a:cubicBezTo>
                  <a:cubicBezTo>
                    <a:pt x="350" y="133"/>
                    <a:pt x="350" y="133"/>
                    <a:pt x="350" y="133"/>
                  </a:cubicBezTo>
                  <a:cubicBezTo>
                    <a:pt x="145" y="15"/>
                    <a:pt x="145" y="15"/>
                    <a:pt x="145" y="15"/>
                  </a:cubicBezTo>
                  <a:cubicBezTo>
                    <a:pt x="153" y="0"/>
                    <a:pt x="153" y="0"/>
                    <a:pt x="153" y="0"/>
                  </a:cubicBezTo>
                  <a:cubicBezTo>
                    <a:pt x="0" y="77"/>
                    <a:pt x="0" y="77"/>
                    <a:pt x="0" y="77"/>
                  </a:cubicBezTo>
                  <a:cubicBezTo>
                    <a:pt x="10" y="249"/>
                    <a:pt x="10" y="249"/>
                    <a:pt x="10" y="249"/>
                  </a:cubicBezTo>
                  <a:cubicBezTo>
                    <a:pt x="18" y="234"/>
                    <a:pt x="18" y="234"/>
                    <a:pt x="18" y="234"/>
                  </a:cubicBezTo>
                  <a:cubicBezTo>
                    <a:pt x="222" y="352"/>
                    <a:pt x="222" y="352"/>
                    <a:pt x="222" y="352"/>
                  </a:cubicBezTo>
                  <a:cubicBezTo>
                    <a:pt x="218" y="357"/>
                    <a:pt x="214" y="362"/>
                    <a:pt x="209" y="367"/>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 name="Inhaltsplatzhalter 4"/>
            <p:cNvSpPr txBox="1">
              <a:spLocks/>
            </p:cNvSpPr>
            <p:nvPr/>
          </p:nvSpPr>
          <p:spPr>
            <a:xfrm rot="1800000">
              <a:off x="7020846" y="4811777"/>
              <a:ext cx="717228" cy="43088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2800" b="1" dirty="0">
                  <a:solidFill>
                    <a:prstClr val="white">
                      <a:lumMod val="50000"/>
                    </a:prstClr>
                  </a:solidFill>
                  <a:latin typeface="Calibri"/>
                </a:rPr>
                <a:t>02</a:t>
              </a:r>
              <a:endParaRPr lang="en-US" sz="2000" dirty="0">
                <a:solidFill>
                  <a:prstClr val="white">
                    <a:lumMod val="50000"/>
                  </a:prstClr>
                </a:solidFill>
                <a:latin typeface="Constantia"/>
              </a:endParaRPr>
            </a:p>
          </p:txBody>
        </p:sp>
      </p:grpSp>
      <p:grpSp>
        <p:nvGrpSpPr>
          <p:cNvPr id="6" name="Group 5"/>
          <p:cNvGrpSpPr/>
          <p:nvPr/>
        </p:nvGrpSpPr>
        <p:grpSpPr>
          <a:xfrm>
            <a:off x="3886892" y="4491076"/>
            <a:ext cx="1135788" cy="1073320"/>
            <a:chOff x="3886892" y="4491076"/>
            <a:chExt cx="1135788" cy="1073320"/>
          </a:xfrm>
        </p:grpSpPr>
        <p:sp>
          <p:nvSpPr>
            <p:cNvPr id="24" name="Freeform 23"/>
            <p:cNvSpPr>
              <a:spLocks/>
            </p:cNvSpPr>
            <p:nvPr/>
          </p:nvSpPr>
          <p:spPr bwMode="auto">
            <a:xfrm>
              <a:off x="3886892" y="4491076"/>
              <a:ext cx="1135788" cy="1073320"/>
            </a:xfrm>
            <a:custGeom>
              <a:avLst/>
              <a:gdLst>
                <a:gd name="T0" fmla="*/ 27 w 383"/>
                <a:gd name="T1" fmla="*/ 114 h 362"/>
                <a:gd name="T2" fmla="*/ 26 w 383"/>
                <a:gd name="T3" fmla="*/ 115 h 362"/>
                <a:gd name="T4" fmla="*/ 12 w 383"/>
                <a:gd name="T5" fmla="*/ 175 h 362"/>
                <a:gd name="T6" fmla="*/ 103 w 383"/>
                <a:gd name="T7" fmla="*/ 333 h 362"/>
                <a:gd name="T8" fmla="*/ 159 w 383"/>
                <a:gd name="T9" fmla="*/ 353 h 362"/>
                <a:gd name="T10" fmla="*/ 159 w 383"/>
                <a:gd name="T11" fmla="*/ 353 h 362"/>
                <a:gd name="T12" fmla="*/ 364 w 383"/>
                <a:gd name="T13" fmla="*/ 234 h 362"/>
                <a:gd name="T14" fmla="*/ 373 w 383"/>
                <a:gd name="T15" fmla="*/ 249 h 362"/>
                <a:gd name="T16" fmla="*/ 383 w 383"/>
                <a:gd name="T17" fmla="*/ 77 h 362"/>
                <a:gd name="T18" fmla="*/ 229 w 383"/>
                <a:gd name="T19" fmla="*/ 0 h 362"/>
                <a:gd name="T20" fmla="*/ 238 w 383"/>
                <a:gd name="T21" fmla="*/ 15 h 362"/>
                <a:gd name="T22" fmla="*/ 33 w 383"/>
                <a:gd name="T23" fmla="*/ 133 h 362"/>
                <a:gd name="T24" fmla="*/ 27 w 383"/>
                <a:gd name="T25" fmla="*/ 114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362">
                  <a:moveTo>
                    <a:pt x="27" y="114"/>
                  </a:moveTo>
                  <a:cubicBezTo>
                    <a:pt x="26" y="115"/>
                    <a:pt x="26" y="115"/>
                    <a:pt x="26" y="115"/>
                  </a:cubicBezTo>
                  <a:cubicBezTo>
                    <a:pt x="6" y="127"/>
                    <a:pt x="0" y="154"/>
                    <a:pt x="12" y="175"/>
                  </a:cubicBezTo>
                  <a:cubicBezTo>
                    <a:pt x="103" y="333"/>
                    <a:pt x="103" y="333"/>
                    <a:pt x="103" y="333"/>
                  </a:cubicBezTo>
                  <a:cubicBezTo>
                    <a:pt x="115" y="354"/>
                    <a:pt x="140" y="362"/>
                    <a:pt x="159" y="353"/>
                  </a:cubicBezTo>
                  <a:cubicBezTo>
                    <a:pt x="159" y="353"/>
                    <a:pt x="159" y="353"/>
                    <a:pt x="159" y="353"/>
                  </a:cubicBezTo>
                  <a:cubicBezTo>
                    <a:pt x="364" y="234"/>
                    <a:pt x="364" y="234"/>
                    <a:pt x="364" y="234"/>
                  </a:cubicBezTo>
                  <a:cubicBezTo>
                    <a:pt x="373" y="249"/>
                    <a:pt x="373" y="249"/>
                    <a:pt x="373" y="249"/>
                  </a:cubicBezTo>
                  <a:cubicBezTo>
                    <a:pt x="383" y="77"/>
                    <a:pt x="383" y="77"/>
                    <a:pt x="383" y="77"/>
                  </a:cubicBezTo>
                  <a:cubicBezTo>
                    <a:pt x="229" y="0"/>
                    <a:pt x="229" y="0"/>
                    <a:pt x="229" y="0"/>
                  </a:cubicBezTo>
                  <a:cubicBezTo>
                    <a:pt x="238" y="15"/>
                    <a:pt x="238" y="15"/>
                    <a:pt x="238" y="15"/>
                  </a:cubicBezTo>
                  <a:cubicBezTo>
                    <a:pt x="33" y="133"/>
                    <a:pt x="33" y="133"/>
                    <a:pt x="33" y="133"/>
                  </a:cubicBezTo>
                  <a:cubicBezTo>
                    <a:pt x="32" y="126"/>
                    <a:pt x="29" y="120"/>
                    <a:pt x="27" y="114"/>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Inhaltsplatzhalter 4"/>
            <p:cNvSpPr txBox="1">
              <a:spLocks/>
            </p:cNvSpPr>
            <p:nvPr/>
          </p:nvSpPr>
          <p:spPr>
            <a:xfrm rot="19800000">
              <a:off x="4130240" y="4777609"/>
              <a:ext cx="717228" cy="43088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2800" b="1" dirty="0">
                  <a:solidFill>
                    <a:prstClr val="white">
                      <a:lumMod val="50000"/>
                    </a:prstClr>
                  </a:solidFill>
                  <a:latin typeface="Calibri"/>
                </a:rPr>
                <a:t>03</a:t>
              </a:r>
              <a:endParaRPr lang="en-US" sz="2000" dirty="0">
                <a:solidFill>
                  <a:prstClr val="white">
                    <a:lumMod val="50000"/>
                  </a:prstClr>
                </a:solidFill>
                <a:latin typeface="Constantia"/>
              </a:endParaRPr>
            </a:p>
          </p:txBody>
        </p:sp>
      </p:grpSp>
      <p:grpSp>
        <p:nvGrpSpPr>
          <p:cNvPr id="16" name="Group 15"/>
          <p:cNvGrpSpPr/>
          <p:nvPr/>
        </p:nvGrpSpPr>
        <p:grpSpPr>
          <a:xfrm>
            <a:off x="4488854" y="3167017"/>
            <a:ext cx="890800" cy="889214"/>
            <a:chOff x="10996613" y="1925638"/>
            <a:chExt cx="534987" cy="534988"/>
          </a:xfrm>
          <a:solidFill>
            <a:schemeClr val="bg1"/>
          </a:solidFill>
        </p:grpSpPr>
        <p:sp>
          <p:nvSpPr>
            <p:cNvPr id="17"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29" name="Group 28"/>
          <p:cNvGrpSpPr/>
          <p:nvPr/>
        </p:nvGrpSpPr>
        <p:grpSpPr>
          <a:xfrm>
            <a:off x="5560600" y="4884169"/>
            <a:ext cx="734164" cy="861180"/>
            <a:chOff x="1671638" y="5013325"/>
            <a:chExt cx="458787" cy="538162"/>
          </a:xfrm>
          <a:solidFill>
            <a:schemeClr val="bg1"/>
          </a:solidFill>
        </p:grpSpPr>
        <p:sp>
          <p:nvSpPr>
            <p:cNvPr id="30"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1" name="Freeform 212"/>
            <p:cNvSpPr>
              <a:spLocks/>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32" name="Inhaltsplatzhalter 4"/>
          <p:cNvSpPr txBox="1">
            <a:spLocks/>
          </p:cNvSpPr>
          <p:nvPr/>
        </p:nvSpPr>
        <p:spPr>
          <a:xfrm>
            <a:off x="699450" y="2511664"/>
            <a:ext cx="2874183" cy="67710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DZ" sz="4400" b="1" dirty="0">
                <a:solidFill>
                  <a:srgbClr val="3891A7"/>
                </a:solidFill>
                <a:latin typeface="Calibri"/>
              </a:rPr>
              <a:t>خلق المصداقية</a:t>
            </a:r>
            <a:r>
              <a:rPr lang="en-US" sz="4400" dirty="0" smtClean="0">
                <a:solidFill>
                  <a:prstClr val="white">
                    <a:lumMod val="65000"/>
                  </a:prstClr>
                </a:solidFill>
                <a:latin typeface="Constantia"/>
              </a:rPr>
              <a:t>. </a:t>
            </a:r>
            <a:endParaRPr lang="en-US" sz="4400" dirty="0">
              <a:solidFill>
                <a:prstClr val="white">
                  <a:lumMod val="65000"/>
                </a:prstClr>
              </a:solidFill>
              <a:latin typeface="Constantia"/>
            </a:endParaRPr>
          </a:p>
        </p:txBody>
      </p:sp>
      <p:sp>
        <p:nvSpPr>
          <p:cNvPr id="33" name="Inhaltsplatzhalter 4"/>
          <p:cNvSpPr txBox="1">
            <a:spLocks/>
          </p:cNvSpPr>
          <p:nvPr/>
        </p:nvSpPr>
        <p:spPr>
          <a:xfrm>
            <a:off x="8598766" y="2511664"/>
            <a:ext cx="2856273" cy="67710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ar-DZ" sz="4400" b="1" dirty="0">
                <a:solidFill>
                  <a:srgbClr val="FEB80A"/>
                </a:solidFill>
                <a:latin typeface="Calibri"/>
              </a:rPr>
              <a:t>أبداء النزاهة </a:t>
            </a:r>
            <a:endParaRPr lang="en-US" sz="4400" dirty="0">
              <a:solidFill>
                <a:prstClr val="white">
                  <a:lumMod val="65000"/>
                </a:prstClr>
              </a:solidFill>
              <a:latin typeface="Constantia"/>
            </a:endParaRPr>
          </a:p>
        </p:txBody>
      </p:sp>
      <p:sp>
        <p:nvSpPr>
          <p:cNvPr id="34" name="Inhaltsplatzhalter 4"/>
          <p:cNvSpPr txBox="1">
            <a:spLocks/>
          </p:cNvSpPr>
          <p:nvPr/>
        </p:nvSpPr>
        <p:spPr>
          <a:xfrm>
            <a:off x="8084718" y="5615506"/>
            <a:ext cx="3370321" cy="67710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ar-DZ" sz="4400" b="1" dirty="0">
                <a:solidFill>
                  <a:srgbClr val="C32D2E"/>
                </a:solidFill>
                <a:latin typeface="Calibri"/>
              </a:rPr>
              <a:t>الوضوح والثبات </a:t>
            </a:r>
            <a:endParaRPr lang="en-US" sz="4400" dirty="0">
              <a:solidFill>
                <a:prstClr val="white">
                  <a:lumMod val="65000"/>
                </a:prstClr>
              </a:solidFill>
              <a:latin typeface="Constantia"/>
            </a:endParaRPr>
          </a:p>
        </p:txBody>
      </p:sp>
      <p:sp>
        <p:nvSpPr>
          <p:cNvPr id="7" name="Rectangle 6"/>
          <p:cNvSpPr/>
          <p:nvPr/>
        </p:nvSpPr>
        <p:spPr>
          <a:xfrm>
            <a:off x="3650818" y="497090"/>
            <a:ext cx="3785012" cy="923330"/>
          </a:xfrm>
          <a:prstGeom prst="rect">
            <a:avLst/>
          </a:prstGeom>
          <a:noFill/>
        </p:spPr>
        <p:txBody>
          <a:bodyPr wrap="none" lIns="91440" tIns="45720" rIns="91440" bIns="45720">
            <a:spAutoFit/>
          </a:bodyPr>
          <a:lstStyle/>
          <a:p>
            <a:pPr algn="ctr"/>
            <a:r>
              <a:rPr lang="ar-IQ"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ambria"/>
                <a:ea typeface="+mn-ea"/>
                <a:cs typeface="Times New Roman"/>
              </a:rPr>
              <a:t>قيادة </a:t>
            </a:r>
            <a:r>
              <a:rPr lang="ar-IQ"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ambria"/>
                <a:ea typeface="+mn-ea"/>
                <a:cs typeface="Times New Roman"/>
              </a:rPr>
              <a:t>الفريق</a:t>
            </a:r>
            <a:r>
              <a:rPr lang="ar-DZ"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ambria"/>
                <a:ea typeface="+mn-ea"/>
                <a:cs typeface="Times New Roman"/>
              </a:rPr>
              <a:t>:</a:t>
            </a:r>
            <a:r>
              <a:rPr lang="ar-IQ"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ambria"/>
                <a:ea typeface="+mn-ea"/>
                <a:cs typeface="Times New Roman"/>
              </a:rPr>
              <a:t> </a:t>
            </a:r>
            <a:endParaRPr lang="fr-FR"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4098" name="Picture 2"/>
          <p:cNvPicPr>
            <a:picLocks noChangeAspect="1" noChangeArrowheads="1"/>
          </p:cNvPicPr>
          <p:nvPr/>
        </p:nvPicPr>
        <p:blipFill>
          <a:blip r:embed="rId2">
            <a:biLevel thresh="50000"/>
            <a:extLst>
              <a:ext uri="{28A0092B-C50C-407E-A947-70E740481C1C}">
                <a14:useLocalDpi xmlns:a14="http://schemas.microsoft.com/office/drawing/2010/main" val="0"/>
              </a:ext>
            </a:extLst>
          </a:blip>
          <a:srcRect/>
          <a:stretch>
            <a:fillRect/>
          </a:stretch>
        </p:blipFill>
        <p:spPr bwMode="auto">
          <a:xfrm>
            <a:off x="6364678" y="3084474"/>
            <a:ext cx="1014782" cy="1054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62904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right)">
                                      <p:cBhvr>
                                        <p:cTn id="24" dur="500"/>
                                        <p:tgtEl>
                                          <p:spTgt spid="32"/>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3000"/>
                            </p:stCondLst>
                            <p:childTnLst>
                              <p:par>
                                <p:cTn id="47" presetID="53" presetClass="entr" presetSubtype="16"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par>
                          <p:cTn id="52" fill="hold">
                            <p:stCondLst>
                              <p:cond delay="3500"/>
                            </p:stCondLst>
                            <p:childTnLst>
                              <p:par>
                                <p:cTn id="53" presetID="53" presetClass="entr" presetSubtype="16"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Effect transition="in" filter="fade">
                                      <p:cBhvr>
                                        <p:cTn id="57" dur="500"/>
                                        <p:tgtEl>
                                          <p:spTgt spid="2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left)">
                                      <p:cBhvr>
                                        <p:cTn id="6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32" grpId="0"/>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3850" y="19050"/>
            <a:ext cx="11658884" cy="6678751"/>
          </a:xfrm>
          <a:prstGeom prst="rect">
            <a:avLst/>
          </a:prstGeom>
        </p:spPr>
        <p:txBody>
          <a:bodyPr wrap="square">
            <a:spAutoFit/>
          </a:bodyPr>
          <a:lstStyle/>
          <a:p>
            <a:pPr algn="just" rtl="1"/>
            <a:r>
              <a:rPr lang="ar-DZ" sz="3600" b="1" dirty="0" smtClean="0">
                <a:solidFill>
                  <a:srgbClr val="002060"/>
                </a:solidFill>
              </a:rPr>
              <a:t>لقيادة الفريق بفعالية — خاصة في مشاريع كلية العلوم الاقتصادية والتجارية وعلوم التسيير — لا يكفي أن يكون الشخص الأذكى، بل يجب أن يمتلك مجموعة مهارات وصفات أساسية:</a:t>
            </a:r>
          </a:p>
          <a:p>
            <a:pPr algn="just" rtl="1"/>
            <a:r>
              <a:rPr lang="ar-DZ" sz="4400" b="1" dirty="0" smtClean="0">
                <a:solidFill>
                  <a:srgbClr val="0070C0"/>
                </a:solidFill>
              </a:rPr>
              <a:t>رؤية </a:t>
            </a:r>
            <a:r>
              <a:rPr lang="ar-DZ" sz="4400" b="1" dirty="0">
                <a:solidFill>
                  <a:srgbClr val="0070C0"/>
                </a:solidFill>
              </a:rPr>
              <a:t>واضحة: </a:t>
            </a:r>
            <a:r>
              <a:rPr lang="ar-DZ" sz="3600" dirty="0">
                <a:solidFill>
                  <a:prstClr val="black"/>
                </a:solidFill>
              </a:rPr>
              <a:t>القائد يجب أن يعرف</a:t>
            </a:r>
            <a:r>
              <a:rPr lang="ar-DZ" sz="3600" dirty="0" smtClean="0">
                <a:solidFill>
                  <a:prstClr val="black"/>
                </a:solidFill>
              </a:rPr>
              <a:t>: ماذا </a:t>
            </a:r>
            <a:r>
              <a:rPr lang="ar-DZ" sz="3600" dirty="0">
                <a:solidFill>
                  <a:prstClr val="black"/>
                </a:solidFill>
              </a:rPr>
              <a:t>نريد أن نحقق</a:t>
            </a:r>
            <a:r>
              <a:rPr lang="ar-DZ" sz="3600" dirty="0" smtClean="0">
                <a:solidFill>
                  <a:prstClr val="black"/>
                </a:solidFill>
              </a:rPr>
              <a:t>؟ ما </a:t>
            </a:r>
            <a:r>
              <a:rPr lang="ar-DZ" sz="3600" dirty="0">
                <a:solidFill>
                  <a:prstClr val="black"/>
                </a:solidFill>
              </a:rPr>
              <a:t>النتائج المتوقعة</a:t>
            </a:r>
            <a:r>
              <a:rPr lang="ar-DZ" sz="3600" dirty="0" smtClean="0">
                <a:solidFill>
                  <a:prstClr val="black"/>
                </a:solidFill>
              </a:rPr>
              <a:t>؟ ما </a:t>
            </a:r>
            <a:r>
              <a:rPr lang="ar-DZ" sz="3600" dirty="0">
                <a:solidFill>
                  <a:prstClr val="black"/>
                </a:solidFill>
              </a:rPr>
              <a:t>المعايير التي </a:t>
            </a:r>
            <a:r>
              <a:rPr lang="ar-DZ" sz="3600" dirty="0" smtClean="0">
                <a:solidFill>
                  <a:prstClr val="black"/>
                </a:solidFill>
              </a:rPr>
              <a:t>سنقيم </a:t>
            </a:r>
            <a:r>
              <a:rPr lang="ar-DZ" sz="3600" dirty="0">
                <a:solidFill>
                  <a:prstClr val="black"/>
                </a:solidFill>
              </a:rPr>
              <a:t>عليها</a:t>
            </a:r>
            <a:r>
              <a:rPr lang="ar-DZ" sz="3600" dirty="0" smtClean="0">
                <a:solidFill>
                  <a:prstClr val="black"/>
                </a:solidFill>
              </a:rPr>
              <a:t>؟. والرؤية </a:t>
            </a:r>
            <a:r>
              <a:rPr lang="ar-DZ" sz="3600" dirty="0">
                <a:solidFill>
                  <a:prstClr val="black"/>
                </a:solidFill>
              </a:rPr>
              <a:t>الواضحة تمنع تشتت الفريق</a:t>
            </a:r>
            <a:r>
              <a:rPr lang="ar-DZ" sz="3600" dirty="0" smtClean="0">
                <a:solidFill>
                  <a:prstClr val="black"/>
                </a:solidFill>
              </a:rPr>
              <a:t>.</a:t>
            </a:r>
          </a:p>
          <a:p>
            <a:pPr algn="just" rtl="1"/>
            <a:r>
              <a:rPr lang="ar-DZ" sz="4400" b="1" dirty="0">
                <a:solidFill>
                  <a:srgbClr val="FF0000"/>
                </a:solidFill>
              </a:rPr>
              <a:t>مهارات </a:t>
            </a:r>
            <a:r>
              <a:rPr lang="ar-DZ" sz="4400" b="1" dirty="0" smtClean="0">
                <a:solidFill>
                  <a:srgbClr val="FF0000"/>
                </a:solidFill>
              </a:rPr>
              <a:t>التواصل: </a:t>
            </a:r>
            <a:r>
              <a:rPr lang="ar-DZ" sz="3600" dirty="0">
                <a:solidFill>
                  <a:prstClr val="black"/>
                </a:solidFill>
              </a:rPr>
              <a:t>القائد الجيد</a:t>
            </a:r>
            <a:r>
              <a:rPr lang="ar-DZ" sz="3600" dirty="0" smtClean="0">
                <a:solidFill>
                  <a:prstClr val="black"/>
                </a:solidFill>
              </a:rPr>
              <a:t>: يشرح </a:t>
            </a:r>
            <a:r>
              <a:rPr lang="ar-DZ" sz="3600" dirty="0">
                <a:solidFill>
                  <a:prstClr val="black"/>
                </a:solidFill>
              </a:rPr>
              <a:t>المطلوب </a:t>
            </a:r>
            <a:r>
              <a:rPr lang="ar-DZ" sz="3600" dirty="0" smtClean="0">
                <a:solidFill>
                  <a:prstClr val="black"/>
                </a:solidFill>
              </a:rPr>
              <a:t>بوضوح، يستمع </a:t>
            </a:r>
            <a:r>
              <a:rPr lang="ar-DZ" sz="3600" dirty="0">
                <a:solidFill>
                  <a:prstClr val="black"/>
                </a:solidFill>
              </a:rPr>
              <a:t>لآراء </a:t>
            </a:r>
            <a:r>
              <a:rPr lang="ar-DZ" sz="3600" dirty="0" smtClean="0">
                <a:solidFill>
                  <a:prstClr val="black"/>
                </a:solidFill>
              </a:rPr>
              <a:t>الجميع، يشجع </a:t>
            </a:r>
            <a:r>
              <a:rPr lang="ar-DZ" sz="3600" dirty="0">
                <a:solidFill>
                  <a:prstClr val="black"/>
                </a:solidFill>
              </a:rPr>
              <a:t>النقاش دون فرض </a:t>
            </a:r>
            <a:r>
              <a:rPr lang="ar-DZ" sz="3600" dirty="0" smtClean="0">
                <a:solidFill>
                  <a:prstClr val="black"/>
                </a:solidFill>
              </a:rPr>
              <a:t>رأيه. فالتواصل </a:t>
            </a:r>
            <a:r>
              <a:rPr lang="ar-DZ" sz="3600" dirty="0">
                <a:solidFill>
                  <a:prstClr val="black"/>
                </a:solidFill>
              </a:rPr>
              <a:t>الجيد يقلل سوء الفهم </a:t>
            </a:r>
            <a:r>
              <a:rPr lang="ar-DZ" sz="3600" dirty="0" err="1">
                <a:solidFill>
                  <a:prstClr val="black"/>
                </a:solidFill>
              </a:rPr>
              <a:t>والصراعا</a:t>
            </a:r>
            <a:r>
              <a:rPr lang="fr-FR" sz="3600" dirty="0" smtClean="0">
                <a:solidFill>
                  <a:prstClr val="black"/>
                </a:solidFill>
              </a:rPr>
              <a:t> </a:t>
            </a:r>
            <a:r>
              <a:rPr lang="ar-DZ" sz="3600" dirty="0" smtClean="0">
                <a:solidFill>
                  <a:prstClr val="black"/>
                </a:solidFill>
              </a:rPr>
              <a:t>ت.</a:t>
            </a:r>
          </a:p>
          <a:p>
            <a:pPr algn="just" rtl="1"/>
            <a:r>
              <a:rPr lang="ar-DZ" sz="4400" b="1" dirty="0" smtClean="0">
                <a:solidFill>
                  <a:srgbClr val="0070C0"/>
                </a:solidFill>
              </a:rPr>
              <a:t>القدرة على التنظيم: </a:t>
            </a:r>
            <a:r>
              <a:rPr lang="ar-DZ" sz="3600" dirty="0" smtClean="0">
                <a:solidFill>
                  <a:prstClr val="black"/>
                </a:solidFill>
              </a:rPr>
              <a:t>تقسيم المهام حسب الكفاءة، تحديد آجال زمنية، متابعة التقدم في العمل. وفي مشاريع الدراسة، التنظيم هو ما يضمن تسليم العمل في الوقت المحدد.</a:t>
            </a:r>
            <a:endParaRPr lang="ar-DZ" sz="3600" dirty="0">
              <a:solidFill>
                <a:prstClr val="black"/>
              </a:solidFill>
            </a:endParaRPr>
          </a:p>
        </p:txBody>
      </p:sp>
    </p:spTree>
    <p:extLst>
      <p:ext uri="{BB962C8B-B14F-4D97-AF65-F5344CB8AC3E}">
        <p14:creationId xmlns:p14="http://schemas.microsoft.com/office/powerpoint/2010/main" val="15159408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3850" y="742950"/>
            <a:ext cx="11658884" cy="5570756"/>
          </a:xfrm>
          <a:prstGeom prst="rect">
            <a:avLst/>
          </a:prstGeom>
        </p:spPr>
        <p:txBody>
          <a:bodyPr wrap="square">
            <a:spAutoFit/>
          </a:bodyPr>
          <a:lstStyle/>
          <a:p>
            <a:pPr algn="just" rtl="1"/>
            <a:r>
              <a:rPr lang="ar-DZ" sz="4400" b="1" dirty="0">
                <a:solidFill>
                  <a:srgbClr val="0070C0"/>
                </a:solidFill>
              </a:rPr>
              <a:t>العدالة والموضوعية: </a:t>
            </a:r>
            <a:r>
              <a:rPr lang="ar-DZ" sz="3600" dirty="0">
                <a:solidFill>
                  <a:prstClr val="black"/>
                </a:solidFill>
              </a:rPr>
              <a:t>توزيع عادل </a:t>
            </a:r>
            <a:r>
              <a:rPr lang="ar-DZ" sz="3600" dirty="0" smtClean="0">
                <a:solidFill>
                  <a:prstClr val="black"/>
                </a:solidFill>
              </a:rPr>
              <a:t>للمهام، تقييم </a:t>
            </a:r>
            <a:r>
              <a:rPr lang="ar-DZ" sz="3600" dirty="0">
                <a:solidFill>
                  <a:prstClr val="black"/>
                </a:solidFill>
              </a:rPr>
              <a:t>الأداء </a:t>
            </a:r>
            <a:r>
              <a:rPr lang="ar-DZ" sz="3600" dirty="0" smtClean="0">
                <a:solidFill>
                  <a:prstClr val="black"/>
                </a:solidFill>
              </a:rPr>
              <a:t>بإنصاف، عدم </a:t>
            </a:r>
            <a:r>
              <a:rPr lang="ar-DZ" sz="3600" dirty="0">
                <a:solidFill>
                  <a:prstClr val="black"/>
                </a:solidFill>
              </a:rPr>
              <a:t>التحيز لعضو </a:t>
            </a:r>
            <a:r>
              <a:rPr lang="ar-DZ" sz="3600" dirty="0" smtClean="0">
                <a:solidFill>
                  <a:prstClr val="black"/>
                </a:solidFill>
              </a:rPr>
              <a:t>معين، فالعدالة </a:t>
            </a:r>
            <a:r>
              <a:rPr lang="ar-DZ" sz="3600" dirty="0">
                <a:solidFill>
                  <a:prstClr val="black"/>
                </a:solidFill>
              </a:rPr>
              <a:t>تعزز الثقة داخل الفريق</a:t>
            </a:r>
            <a:r>
              <a:rPr lang="ar-DZ" sz="3600" dirty="0" smtClean="0">
                <a:solidFill>
                  <a:prstClr val="black"/>
                </a:solidFill>
              </a:rPr>
              <a:t>.</a:t>
            </a:r>
          </a:p>
          <a:p>
            <a:pPr algn="just" rtl="1"/>
            <a:r>
              <a:rPr lang="ar-DZ" sz="4400" b="1" dirty="0">
                <a:solidFill>
                  <a:srgbClr val="FF0000"/>
                </a:solidFill>
              </a:rPr>
              <a:t>تحفيز الفريق: </a:t>
            </a:r>
            <a:r>
              <a:rPr lang="ar-DZ" sz="3600" dirty="0">
                <a:solidFill>
                  <a:prstClr val="black"/>
                </a:solidFill>
              </a:rPr>
              <a:t>القائد لا يكتفي بإعطاء التعليمات، بل</a:t>
            </a:r>
            <a:r>
              <a:rPr lang="ar-DZ" sz="3600" dirty="0" smtClean="0">
                <a:solidFill>
                  <a:prstClr val="black"/>
                </a:solidFill>
              </a:rPr>
              <a:t>: يشجع، يقدر الجهود، يدعم </a:t>
            </a:r>
            <a:r>
              <a:rPr lang="ar-DZ" sz="3600" dirty="0">
                <a:solidFill>
                  <a:prstClr val="black"/>
                </a:solidFill>
              </a:rPr>
              <a:t>الأعضاء عند </a:t>
            </a:r>
            <a:r>
              <a:rPr lang="ar-DZ" sz="3600" dirty="0" smtClean="0">
                <a:solidFill>
                  <a:prstClr val="black"/>
                </a:solidFill>
              </a:rPr>
              <a:t>الصعوبات. فالتحفيز </a:t>
            </a:r>
            <a:r>
              <a:rPr lang="ar-DZ" sz="3600" dirty="0">
                <a:solidFill>
                  <a:prstClr val="black"/>
                </a:solidFill>
              </a:rPr>
              <a:t>يرفع الروح المعنوية ويزيد الإنتاجية</a:t>
            </a:r>
            <a:r>
              <a:rPr lang="ar-DZ" sz="3600" dirty="0" smtClean="0">
                <a:solidFill>
                  <a:prstClr val="black"/>
                </a:solidFill>
              </a:rPr>
              <a:t>.</a:t>
            </a:r>
          </a:p>
          <a:p>
            <a:pPr algn="just" rtl="1"/>
            <a:r>
              <a:rPr lang="ar-DZ" sz="4400" b="1" dirty="0">
                <a:solidFill>
                  <a:srgbClr val="0070C0"/>
                </a:solidFill>
              </a:rPr>
              <a:t>القدرة على حل النزاعات: </a:t>
            </a:r>
            <a:r>
              <a:rPr lang="ar-DZ" sz="3600" dirty="0">
                <a:solidFill>
                  <a:prstClr val="black"/>
                </a:solidFill>
              </a:rPr>
              <a:t>في أي فريق قد تظهر اختلافات في الآراء</a:t>
            </a:r>
            <a:r>
              <a:rPr lang="ar-DZ" sz="3600" dirty="0" smtClean="0">
                <a:solidFill>
                  <a:prstClr val="black"/>
                </a:solidFill>
              </a:rPr>
              <a:t>. القائد الناجح: يستمع للطرفين، يبحث </a:t>
            </a:r>
            <a:r>
              <a:rPr lang="ar-DZ" sz="3600" dirty="0">
                <a:solidFill>
                  <a:prstClr val="black"/>
                </a:solidFill>
              </a:rPr>
              <a:t>عن حل </a:t>
            </a:r>
            <a:r>
              <a:rPr lang="ar-DZ" sz="3600" dirty="0" smtClean="0">
                <a:solidFill>
                  <a:prstClr val="black"/>
                </a:solidFill>
              </a:rPr>
              <a:t>وسط، يركز </a:t>
            </a:r>
            <a:r>
              <a:rPr lang="ar-DZ" sz="3600" dirty="0">
                <a:solidFill>
                  <a:prstClr val="black"/>
                </a:solidFill>
              </a:rPr>
              <a:t>على الهدف </a:t>
            </a:r>
            <a:r>
              <a:rPr lang="ar-DZ" sz="3600" dirty="0" smtClean="0">
                <a:solidFill>
                  <a:prstClr val="black"/>
                </a:solidFill>
              </a:rPr>
              <a:t>المشترك.</a:t>
            </a:r>
          </a:p>
          <a:p>
            <a:pPr lvl="0" algn="just" rtl="1"/>
            <a:r>
              <a:rPr lang="ar-DZ" sz="4400" b="1" dirty="0">
                <a:solidFill>
                  <a:srgbClr val="FF0000"/>
                </a:solidFill>
              </a:rPr>
              <a:t>تحمل المسؤولية: </a:t>
            </a:r>
            <a:r>
              <a:rPr lang="ar-DZ" sz="3600" dirty="0">
                <a:solidFill>
                  <a:prstClr val="black"/>
                </a:solidFill>
              </a:rPr>
              <a:t>عند النجاح ينسب الفضل </a:t>
            </a:r>
            <a:r>
              <a:rPr lang="ar-DZ" sz="3600" dirty="0" err="1">
                <a:solidFill>
                  <a:prstClr val="black"/>
                </a:solidFill>
              </a:rPr>
              <a:t>للفريق،وعند</a:t>
            </a:r>
            <a:r>
              <a:rPr lang="ar-DZ" sz="3600" dirty="0">
                <a:solidFill>
                  <a:prstClr val="black"/>
                </a:solidFill>
              </a:rPr>
              <a:t> الخطأ يتحمل المسؤولية ويبحث عن الحلول بدل إلقاء اللوم.</a:t>
            </a:r>
            <a:endParaRPr lang="ar-DZ" sz="3600" dirty="0" smtClean="0">
              <a:solidFill>
                <a:prstClr val="black"/>
              </a:solidFill>
            </a:endParaRPr>
          </a:p>
          <a:p>
            <a:pPr algn="just" rtl="1"/>
            <a:endParaRPr lang="ar-DZ" sz="3600" dirty="0">
              <a:solidFill>
                <a:prstClr val="black"/>
              </a:solidFill>
            </a:endParaRPr>
          </a:p>
        </p:txBody>
      </p:sp>
    </p:spTree>
    <p:extLst>
      <p:ext uri="{BB962C8B-B14F-4D97-AF65-F5344CB8AC3E}">
        <p14:creationId xmlns:p14="http://schemas.microsoft.com/office/powerpoint/2010/main" val="12344650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09550" y="3462635"/>
            <a:ext cx="11691937" cy="3257623"/>
          </a:xfrm>
          <a:prstGeom prst="rect">
            <a:avLst/>
          </a:prstGeom>
        </p:spPr>
        <p:txBody>
          <a:bodyPr wrap="square">
            <a:spAutoFit/>
          </a:bodyPr>
          <a:lstStyle/>
          <a:p>
            <a:pPr algn="ctr" rtl="1">
              <a:lnSpc>
                <a:spcPct val="200000"/>
              </a:lnSpc>
            </a:pPr>
            <a:r>
              <a:rPr lang="ar-DZ" sz="3600" b="1" dirty="0">
                <a:solidFill>
                  <a:prstClr val="black"/>
                </a:solidFill>
              </a:rPr>
              <a:t>قيادة الفريق تتطلب رؤية واضحة، تواصل فعال، تنظيم محكم، عدالة، تحفيز، قدرة على حل النزاعات، وتحمل المسؤولية. القائد ليس من يعطي الأوامر، بل من </a:t>
            </a:r>
            <a:r>
              <a:rPr lang="ar-DZ" sz="3600" b="1" dirty="0" smtClean="0">
                <a:solidFill>
                  <a:prstClr val="black"/>
                </a:solidFill>
              </a:rPr>
              <a:t>يوجه </a:t>
            </a:r>
            <a:r>
              <a:rPr lang="ar-DZ" sz="3600" b="1" dirty="0">
                <a:solidFill>
                  <a:prstClr val="black"/>
                </a:solidFill>
              </a:rPr>
              <a:t>الفريق نحو الهدف ويجعل الجميع يعمل بروح واحدة.</a:t>
            </a:r>
            <a:endParaRPr lang="fr-FR" sz="3600" b="1" dirty="0">
              <a:solidFill>
                <a:prstClr val="black"/>
              </a:solidFill>
            </a:endParaRPr>
          </a:p>
        </p:txBody>
      </p:sp>
      <p:sp>
        <p:nvSpPr>
          <p:cNvPr id="18" name="Rectangle 17"/>
          <p:cNvSpPr/>
          <p:nvPr/>
        </p:nvSpPr>
        <p:spPr>
          <a:xfrm>
            <a:off x="4894445" y="3000970"/>
            <a:ext cx="2555508" cy="923330"/>
          </a:xfrm>
          <a:prstGeom prst="rect">
            <a:avLst/>
          </a:prstGeom>
          <a:noFill/>
        </p:spPr>
        <p:txBody>
          <a:bodyPr wrap="none" lIns="91440" tIns="45720" rIns="91440" bIns="45720">
            <a:spAutoFit/>
          </a:bodyPr>
          <a:lstStyle/>
          <a:p>
            <a:pPr algn="ctr"/>
            <a:r>
              <a:rPr lang="ar-DZ" sz="5400" b="1" spc="300" dirty="0" smtClean="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rPr>
              <a:t>الخلاصة:</a:t>
            </a:r>
            <a:endParaRPr lang="fr-FR" sz="5400" b="1" spc="300" dirty="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endParaRPr>
          </a:p>
        </p:txBody>
      </p:sp>
      <p:sp>
        <p:nvSpPr>
          <p:cNvPr id="2" name="AutoShape 2" descr="قيادة الفريق"/>
          <p:cNvSpPr>
            <a:spLocks noChangeAspect="1" noChangeArrowheads="1"/>
          </p:cNvSpPr>
          <p:nvPr/>
        </p:nvSpPr>
        <p:spPr bwMode="auto">
          <a:xfrm>
            <a:off x="155575" y="-808038"/>
            <a:ext cx="2714625" cy="16859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 y="204787"/>
            <a:ext cx="11544300" cy="27961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1208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3957478" y="1993900"/>
            <a:ext cx="4272284" cy="4262440"/>
            <a:chOff x="3336926" y="676276"/>
            <a:chExt cx="5513387" cy="5500687"/>
          </a:xfrm>
        </p:grpSpPr>
        <p:sp>
          <p:nvSpPr>
            <p:cNvPr id="8" name="Freeform 5"/>
            <p:cNvSpPr>
              <a:spLocks/>
            </p:cNvSpPr>
            <p:nvPr/>
          </p:nvSpPr>
          <p:spPr bwMode="auto">
            <a:xfrm>
              <a:off x="6554788" y="1890713"/>
              <a:ext cx="2295525" cy="2392363"/>
            </a:xfrm>
            <a:custGeom>
              <a:avLst/>
              <a:gdLst>
                <a:gd name="T0" fmla="*/ 113 w 611"/>
                <a:gd name="T1" fmla="*/ 0 h 637"/>
                <a:gd name="T2" fmla="*/ 113 w 611"/>
                <a:gd name="T3" fmla="*/ 132 h 637"/>
                <a:gd name="T4" fmla="*/ 156 w 611"/>
                <a:gd name="T5" fmla="*/ 173 h 637"/>
                <a:gd name="T6" fmla="*/ 373 w 611"/>
                <a:gd name="T7" fmla="*/ 173 h 637"/>
                <a:gd name="T8" fmla="*/ 609 w 611"/>
                <a:gd name="T9" fmla="*/ 408 h 637"/>
                <a:gd name="T10" fmla="*/ 431 w 611"/>
                <a:gd name="T11" fmla="*/ 637 h 637"/>
                <a:gd name="T12" fmla="*/ 396 w 611"/>
                <a:gd name="T13" fmla="*/ 592 h 637"/>
                <a:gd name="T14" fmla="*/ 335 w 611"/>
                <a:gd name="T15" fmla="*/ 531 h 637"/>
                <a:gd name="T16" fmla="*/ 373 w 611"/>
                <a:gd name="T17" fmla="*/ 531 h 637"/>
                <a:gd name="T18" fmla="*/ 495 w 611"/>
                <a:gd name="T19" fmla="*/ 408 h 637"/>
                <a:gd name="T20" fmla="*/ 373 w 611"/>
                <a:gd name="T21" fmla="*/ 286 h 637"/>
                <a:gd name="T22" fmla="*/ 108 w 611"/>
                <a:gd name="T23" fmla="*/ 286 h 637"/>
                <a:gd name="T24" fmla="*/ 0 w 611"/>
                <a:gd name="T25" fmla="*/ 172 h 637"/>
                <a:gd name="T26" fmla="*/ 0 w 611"/>
                <a:gd name="T27" fmla="*/ 113 h 637"/>
                <a:gd name="T28" fmla="*/ 113 w 611"/>
                <a:gd name="T29" fmla="*/ 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1" h="637">
                  <a:moveTo>
                    <a:pt x="113" y="0"/>
                  </a:moveTo>
                  <a:cubicBezTo>
                    <a:pt x="113" y="132"/>
                    <a:pt x="113" y="132"/>
                    <a:pt x="113" y="132"/>
                  </a:cubicBezTo>
                  <a:cubicBezTo>
                    <a:pt x="115" y="154"/>
                    <a:pt x="133" y="171"/>
                    <a:pt x="156" y="173"/>
                  </a:cubicBezTo>
                  <a:cubicBezTo>
                    <a:pt x="373" y="173"/>
                    <a:pt x="373" y="173"/>
                    <a:pt x="373" y="173"/>
                  </a:cubicBezTo>
                  <a:cubicBezTo>
                    <a:pt x="500" y="173"/>
                    <a:pt x="611" y="279"/>
                    <a:pt x="609" y="408"/>
                  </a:cubicBezTo>
                  <a:cubicBezTo>
                    <a:pt x="610" y="517"/>
                    <a:pt x="532" y="610"/>
                    <a:pt x="431" y="637"/>
                  </a:cubicBezTo>
                  <a:cubicBezTo>
                    <a:pt x="421" y="621"/>
                    <a:pt x="410" y="606"/>
                    <a:pt x="396" y="592"/>
                  </a:cubicBezTo>
                  <a:cubicBezTo>
                    <a:pt x="335" y="531"/>
                    <a:pt x="335" y="531"/>
                    <a:pt x="335" y="531"/>
                  </a:cubicBezTo>
                  <a:cubicBezTo>
                    <a:pt x="373" y="531"/>
                    <a:pt x="373" y="531"/>
                    <a:pt x="373" y="531"/>
                  </a:cubicBezTo>
                  <a:cubicBezTo>
                    <a:pt x="440" y="531"/>
                    <a:pt x="495" y="476"/>
                    <a:pt x="495" y="408"/>
                  </a:cubicBezTo>
                  <a:cubicBezTo>
                    <a:pt x="495" y="341"/>
                    <a:pt x="440" y="286"/>
                    <a:pt x="373" y="286"/>
                  </a:cubicBezTo>
                  <a:cubicBezTo>
                    <a:pt x="285" y="286"/>
                    <a:pt x="196" y="286"/>
                    <a:pt x="108" y="286"/>
                  </a:cubicBezTo>
                  <a:cubicBezTo>
                    <a:pt x="49" y="279"/>
                    <a:pt x="3" y="231"/>
                    <a:pt x="0" y="172"/>
                  </a:cubicBezTo>
                  <a:cubicBezTo>
                    <a:pt x="0" y="113"/>
                    <a:pt x="0" y="113"/>
                    <a:pt x="0" y="113"/>
                  </a:cubicBezTo>
                  <a:cubicBezTo>
                    <a:pt x="113" y="0"/>
                    <a:pt x="113" y="0"/>
                    <a:pt x="113"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6"/>
            <p:cNvSpPr>
              <a:spLocks/>
            </p:cNvSpPr>
            <p:nvPr/>
          </p:nvSpPr>
          <p:spPr bwMode="auto">
            <a:xfrm>
              <a:off x="4554538" y="676276"/>
              <a:ext cx="2393950" cy="2295525"/>
            </a:xfrm>
            <a:custGeom>
              <a:avLst/>
              <a:gdLst>
                <a:gd name="T0" fmla="*/ 0 w 637"/>
                <a:gd name="T1" fmla="*/ 497 h 611"/>
                <a:gd name="T2" fmla="*/ 132 w 637"/>
                <a:gd name="T3" fmla="*/ 497 h 611"/>
                <a:gd name="T4" fmla="*/ 173 w 637"/>
                <a:gd name="T5" fmla="*/ 455 h 611"/>
                <a:gd name="T6" fmla="*/ 173 w 637"/>
                <a:gd name="T7" fmla="*/ 238 h 611"/>
                <a:gd name="T8" fmla="*/ 409 w 637"/>
                <a:gd name="T9" fmla="*/ 2 h 611"/>
                <a:gd name="T10" fmla="*/ 637 w 637"/>
                <a:gd name="T11" fmla="*/ 181 h 611"/>
                <a:gd name="T12" fmla="*/ 592 w 637"/>
                <a:gd name="T13" fmla="*/ 216 h 611"/>
                <a:gd name="T14" fmla="*/ 531 w 637"/>
                <a:gd name="T15" fmla="*/ 277 h 611"/>
                <a:gd name="T16" fmla="*/ 531 w 637"/>
                <a:gd name="T17" fmla="*/ 238 h 611"/>
                <a:gd name="T18" fmla="*/ 409 w 637"/>
                <a:gd name="T19" fmla="*/ 115 h 611"/>
                <a:gd name="T20" fmla="*/ 287 w 637"/>
                <a:gd name="T21" fmla="*/ 238 h 611"/>
                <a:gd name="T22" fmla="*/ 287 w 637"/>
                <a:gd name="T23" fmla="*/ 503 h 611"/>
                <a:gd name="T24" fmla="*/ 172 w 637"/>
                <a:gd name="T25" fmla="*/ 611 h 611"/>
                <a:gd name="T26" fmla="*/ 113 w 637"/>
                <a:gd name="T27" fmla="*/ 611 h 611"/>
                <a:gd name="T28" fmla="*/ 0 w 637"/>
                <a:gd name="T29" fmla="*/ 497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7" h="611">
                  <a:moveTo>
                    <a:pt x="0" y="497"/>
                  </a:moveTo>
                  <a:cubicBezTo>
                    <a:pt x="132" y="497"/>
                    <a:pt x="132" y="497"/>
                    <a:pt x="132" y="497"/>
                  </a:cubicBezTo>
                  <a:cubicBezTo>
                    <a:pt x="154" y="495"/>
                    <a:pt x="172" y="478"/>
                    <a:pt x="173" y="455"/>
                  </a:cubicBezTo>
                  <a:cubicBezTo>
                    <a:pt x="173" y="238"/>
                    <a:pt x="173" y="238"/>
                    <a:pt x="173" y="238"/>
                  </a:cubicBezTo>
                  <a:cubicBezTo>
                    <a:pt x="173" y="111"/>
                    <a:pt x="280" y="0"/>
                    <a:pt x="409" y="2"/>
                  </a:cubicBezTo>
                  <a:cubicBezTo>
                    <a:pt x="518" y="1"/>
                    <a:pt x="611" y="80"/>
                    <a:pt x="637" y="181"/>
                  </a:cubicBezTo>
                  <a:cubicBezTo>
                    <a:pt x="620" y="193"/>
                    <a:pt x="607" y="201"/>
                    <a:pt x="592" y="216"/>
                  </a:cubicBezTo>
                  <a:cubicBezTo>
                    <a:pt x="531" y="277"/>
                    <a:pt x="531" y="277"/>
                    <a:pt x="531" y="277"/>
                  </a:cubicBezTo>
                  <a:cubicBezTo>
                    <a:pt x="531" y="238"/>
                    <a:pt x="531" y="238"/>
                    <a:pt x="531" y="238"/>
                  </a:cubicBezTo>
                  <a:cubicBezTo>
                    <a:pt x="531" y="171"/>
                    <a:pt x="476" y="116"/>
                    <a:pt x="409" y="115"/>
                  </a:cubicBezTo>
                  <a:cubicBezTo>
                    <a:pt x="342" y="116"/>
                    <a:pt x="287" y="171"/>
                    <a:pt x="287" y="238"/>
                  </a:cubicBezTo>
                  <a:cubicBezTo>
                    <a:pt x="287" y="326"/>
                    <a:pt x="287" y="414"/>
                    <a:pt x="287" y="503"/>
                  </a:cubicBezTo>
                  <a:cubicBezTo>
                    <a:pt x="279" y="562"/>
                    <a:pt x="232" y="607"/>
                    <a:pt x="172" y="611"/>
                  </a:cubicBezTo>
                  <a:cubicBezTo>
                    <a:pt x="113" y="611"/>
                    <a:pt x="113" y="611"/>
                    <a:pt x="113" y="611"/>
                  </a:cubicBezTo>
                  <a:cubicBezTo>
                    <a:pt x="0" y="497"/>
                    <a:pt x="0" y="497"/>
                    <a:pt x="0" y="49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7"/>
            <p:cNvSpPr>
              <a:spLocks/>
            </p:cNvSpPr>
            <p:nvPr/>
          </p:nvSpPr>
          <p:spPr bwMode="auto">
            <a:xfrm>
              <a:off x="3336926" y="2570163"/>
              <a:ext cx="2297113" cy="2397125"/>
            </a:xfrm>
            <a:custGeom>
              <a:avLst/>
              <a:gdLst>
                <a:gd name="T0" fmla="*/ 497 w 611"/>
                <a:gd name="T1" fmla="*/ 638 h 638"/>
                <a:gd name="T2" fmla="*/ 497 w 611"/>
                <a:gd name="T3" fmla="*/ 506 h 638"/>
                <a:gd name="T4" fmla="*/ 455 w 611"/>
                <a:gd name="T5" fmla="*/ 465 h 638"/>
                <a:gd name="T6" fmla="*/ 238 w 611"/>
                <a:gd name="T7" fmla="*/ 465 h 638"/>
                <a:gd name="T8" fmla="*/ 2 w 611"/>
                <a:gd name="T9" fmla="*/ 229 h 638"/>
                <a:gd name="T10" fmla="*/ 181 w 611"/>
                <a:gd name="T11" fmla="*/ 0 h 638"/>
                <a:gd name="T12" fmla="*/ 216 w 611"/>
                <a:gd name="T13" fmla="*/ 46 h 638"/>
                <a:gd name="T14" fmla="*/ 278 w 611"/>
                <a:gd name="T15" fmla="*/ 107 h 638"/>
                <a:gd name="T16" fmla="*/ 238 w 611"/>
                <a:gd name="T17" fmla="*/ 107 h 638"/>
                <a:gd name="T18" fmla="*/ 116 w 611"/>
                <a:gd name="T19" fmla="*/ 229 h 638"/>
                <a:gd name="T20" fmla="*/ 238 w 611"/>
                <a:gd name="T21" fmla="*/ 351 h 638"/>
                <a:gd name="T22" fmla="*/ 503 w 611"/>
                <a:gd name="T23" fmla="*/ 351 h 638"/>
                <a:gd name="T24" fmla="*/ 611 w 611"/>
                <a:gd name="T25" fmla="*/ 466 h 638"/>
                <a:gd name="T26" fmla="*/ 611 w 611"/>
                <a:gd name="T27" fmla="*/ 525 h 638"/>
                <a:gd name="T28" fmla="*/ 497 w 611"/>
                <a:gd name="T29"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1" h="638">
                  <a:moveTo>
                    <a:pt x="497" y="638"/>
                  </a:moveTo>
                  <a:cubicBezTo>
                    <a:pt x="497" y="506"/>
                    <a:pt x="497" y="506"/>
                    <a:pt x="497" y="506"/>
                  </a:cubicBezTo>
                  <a:cubicBezTo>
                    <a:pt x="495" y="484"/>
                    <a:pt x="478" y="466"/>
                    <a:pt x="455" y="465"/>
                  </a:cubicBezTo>
                  <a:cubicBezTo>
                    <a:pt x="238" y="465"/>
                    <a:pt x="238" y="465"/>
                    <a:pt x="238" y="465"/>
                  </a:cubicBezTo>
                  <a:cubicBezTo>
                    <a:pt x="111" y="465"/>
                    <a:pt x="0" y="358"/>
                    <a:pt x="2" y="229"/>
                  </a:cubicBezTo>
                  <a:cubicBezTo>
                    <a:pt x="1" y="120"/>
                    <a:pt x="80" y="26"/>
                    <a:pt x="181" y="0"/>
                  </a:cubicBezTo>
                  <a:cubicBezTo>
                    <a:pt x="193" y="18"/>
                    <a:pt x="201" y="31"/>
                    <a:pt x="216" y="46"/>
                  </a:cubicBezTo>
                  <a:cubicBezTo>
                    <a:pt x="278" y="107"/>
                    <a:pt x="278" y="107"/>
                    <a:pt x="278" y="107"/>
                  </a:cubicBezTo>
                  <a:cubicBezTo>
                    <a:pt x="238" y="107"/>
                    <a:pt x="238" y="107"/>
                    <a:pt x="238" y="107"/>
                  </a:cubicBezTo>
                  <a:cubicBezTo>
                    <a:pt x="171" y="107"/>
                    <a:pt x="116" y="162"/>
                    <a:pt x="116" y="229"/>
                  </a:cubicBezTo>
                  <a:cubicBezTo>
                    <a:pt x="116" y="296"/>
                    <a:pt x="171" y="351"/>
                    <a:pt x="238" y="351"/>
                  </a:cubicBezTo>
                  <a:cubicBezTo>
                    <a:pt x="326" y="351"/>
                    <a:pt x="414" y="351"/>
                    <a:pt x="503" y="351"/>
                  </a:cubicBezTo>
                  <a:cubicBezTo>
                    <a:pt x="562" y="358"/>
                    <a:pt x="607" y="406"/>
                    <a:pt x="611" y="466"/>
                  </a:cubicBezTo>
                  <a:cubicBezTo>
                    <a:pt x="611" y="525"/>
                    <a:pt x="611" y="525"/>
                    <a:pt x="611" y="525"/>
                  </a:cubicBezTo>
                  <a:cubicBezTo>
                    <a:pt x="497" y="638"/>
                    <a:pt x="497" y="638"/>
                    <a:pt x="497" y="638"/>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8"/>
            <p:cNvSpPr>
              <a:spLocks/>
            </p:cNvSpPr>
            <p:nvPr/>
          </p:nvSpPr>
          <p:spPr bwMode="auto">
            <a:xfrm>
              <a:off x="5241926" y="3881438"/>
              <a:ext cx="2395538" cy="2295525"/>
            </a:xfrm>
            <a:custGeom>
              <a:avLst/>
              <a:gdLst>
                <a:gd name="T0" fmla="*/ 637 w 637"/>
                <a:gd name="T1" fmla="*/ 114 h 611"/>
                <a:gd name="T2" fmla="*/ 505 w 637"/>
                <a:gd name="T3" fmla="*/ 114 h 611"/>
                <a:gd name="T4" fmla="*/ 464 w 637"/>
                <a:gd name="T5" fmla="*/ 156 h 611"/>
                <a:gd name="T6" fmla="*/ 464 w 637"/>
                <a:gd name="T7" fmla="*/ 373 h 611"/>
                <a:gd name="T8" fmla="*/ 228 w 637"/>
                <a:gd name="T9" fmla="*/ 609 h 611"/>
                <a:gd name="T10" fmla="*/ 0 w 637"/>
                <a:gd name="T11" fmla="*/ 431 h 611"/>
                <a:gd name="T12" fmla="*/ 45 w 637"/>
                <a:gd name="T13" fmla="*/ 396 h 611"/>
                <a:gd name="T14" fmla="*/ 106 w 637"/>
                <a:gd name="T15" fmla="*/ 335 h 611"/>
                <a:gd name="T16" fmla="*/ 106 w 637"/>
                <a:gd name="T17" fmla="*/ 373 h 611"/>
                <a:gd name="T18" fmla="*/ 228 w 637"/>
                <a:gd name="T19" fmla="*/ 495 h 611"/>
                <a:gd name="T20" fmla="*/ 351 w 637"/>
                <a:gd name="T21" fmla="*/ 373 h 611"/>
                <a:gd name="T22" fmla="*/ 351 w 637"/>
                <a:gd name="T23" fmla="*/ 108 h 611"/>
                <a:gd name="T24" fmla="*/ 465 w 637"/>
                <a:gd name="T25" fmla="*/ 0 h 611"/>
                <a:gd name="T26" fmla="*/ 524 w 637"/>
                <a:gd name="T27" fmla="*/ 0 h 611"/>
                <a:gd name="T28" fmla="*/ 637 w 637"/>
                <a:gd name="T29" fmla="*/ 11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7" h="611">
                  <a:moveTo>
                    <a:pt x="637" y="114"/>
                  </a:moveTo>
                  <a:cubicBezTo>
                    <a:pt x="505" y="114"/>
                    <a:pt x="505" y="114"/>
                    <a:pt x="505" y="114"/>
                  </a:cubicBezTo>
                  <a:cubicBezTo>
                    <a:pt x="483" y="115"/>
                    <a:pt x="465" y="133"/>
                    <a:pt x="464" y="156"/>
                  </a:cubicBezTo>
                  <a:cubicBezTo>
                    <a:pt x="464" y="373"/>
                    <a:pt x="464" y="373"/>
                    <a:pt x="464" y="373"/>
                  </a:cubicBezTo>
                  <a:cubicBezTo>
                    <a:pt x="464" y="500"/>
                    <a:pt x="357" y="611"/>
                    <a:pt x="228" y="609"/>
                  </a:cubicBezTo>
                  <a:cubicBezTo>
                    <a:pt x="119" y="610"/>
                    <a:pt x="26" y="532"/>
                    <a:pt x="0" y="431"/>
                  </a:cubicBezTo>
                  <a:cubicBezTo>
                    <a:pt x="16" y="421"/>
                    <a:pt x="31" y="410"/>
                    <a:pt x="45" y="396"/>
                  </a:cubicBezTo>
                  <a:cubicBezTo>
                    <a:pt x="106" y="335"/>
                    <a:pt x="106" y="335"/>
                    <a:pt x="106" y="335"/>
                  </a:cubicBezTo>
                  <a:cubicBezTo>
                    <a:pt x="106" y="373"/>
                    <a:pt x="106" y="373"/>
                    <a:pt x="106" y="373"/>
                  </a:cubicBezTo>
                  <a:cubicBezTo>
                    <a:pt x="106" y="440"/>
                    <a:pt x="161" y="495"/>
                    <a:pt x="228" y="495"/>
                  </a:cubicBezTo>
                  <a:cubicBezTo>
                    <a:pt x="295" y="495"/>
                    <a:pt x="351" y="440"/>
                    <a:pt x="351" y="373"/>
                  </a:cubicBezTo>
                  <a:cubicBezTo>
                    <a:pt x="351" y="285"/>
                    <a:pt x="351" y="196"/>
                    <a:pt x="351" y="108"/>
                  </a:cubicBezTo>
                  <a:cubicBezTo>
                    <a:pt x="358" y="49"/>
                    <a:pt x="405" y="4"/>
                    <a:pt x="465" y="0"/>
                  </a:cubicBezTo>
                  <a:cubicBezTo>
                    <a:pt x="524" y="0"/>
                    <a:pt x="524" y="0"/>
                    <a:pt x="524" y="0"/>
                  </a:cubicBezTo>
                  <a:cubicBezTo>
                    <a:pt x="637" y="114"/>
                    <a:pt x="637" y="114"/>
                    <a:pt x="637" y="114"/>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9"/>
            <p:cNvSpPr>
              <a:spLocks/>
            </p:cNvSpPr>
            <p:nvPr/>
          </p:nvSpPr>
          <p:spPr bwMode="auto">
            <a:xfrm>
              <a:off x="5634038" y="1135063"/>
              <a:ext cx="2735263" cy="1492250"/>
            </a:xfrm>
            <a:custGeom>
              <a:avLst/>
              <a:gdLst>
                <a:gd name="T0" fmla="*/ 0 w 728"/>
                <a:gd name="T1" fmla="*/ 154 h 397"/>
                <a:gd name="T2" fmla="*/ 94 w 728"/>
                <a:gd name="T3" fmla="*/ 247 h 397"/>
                <a:gd name="T4" fmla="*/ 153 w 728"/>
                <a:gd name="T5" fmla="*/ 246 h 397"/>
                <a:gd name="T6" fmla="*/ 306 w 728"/>
                <a:gd name="T7" fmla="*/ 93 h 397"/>
                <a:gd name="T8" fmla="*/ 640 w 728"/>
                <a:gd name="T9" fmla="*/ 92 h 397"/>
                <a:gd name="T10" fmla="*/ 675 w 728"/>
                <a:gd name="T11" fmla="*/ 381 h 397"/>
                <a:gd name="T12" fmla="*/ 618 w 728"/>
                <a:gd name="T13" fmla="*/ 374 h 397"/>
                <a:gd name="T14" fmla="*/ 531 w 728"/>
                <a:gd name="T15" fmla="*/ 374 h 397"/>
                <a:gd name="T16" fmla="*/ 559 w 728"/>
                <a:gd name="T17" fmla="*/ 346 h 397"/>
                <a:gd name="T18" fmla="*/ 560 w 728"/>
                <a:gd name="T19" fmla="*/ 173 h 397"/>
                <a:gd name="T20" fmla="*/ 386 w 728"/>
                <a:gd name="T21" fmla="*/ 173 h 397"/>
                <a:gd name="T22" fmla="*/ 199 w 728"/>
                <a:gd name="T23" fmla="*/ 360 h 397"/>
                <a:gd name="T24" fmla="*/ 42 w 728"/>
                <a:gd name="T25" fmla="*/ 355 h 397"/>
                <a:gd name="T26" fmla="*/ 0 w 728"/>
                <a:gd name="T27" fmla="*/ 314 h 397"/>
                <a:gd name="T28" fmla="*/ 0 w 728"/>
                <a:gd name="T29" fmla="*/ 154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397">
                  <a:moveTo>
                    <a:pt x="0" y="154"/>
                  </a:moveTo>
                  <a:cubicBezTo>
                    <a:pt x="94" y="247"/>
                    <a:pt x="94" y="247"/>
                    <a:pt x="94" y="247"/>
                  </a:cubicBezTo>
                  <a:cubicBezTo>
                    <a:pt x="111" y="261"/>
                    <a:pt x="136" y="261"/>
                    <a:pt x="153" y="246"/>
                  </a:cubicBezTo>
                  <a:cubicBezTo>
                    <a:pt x="306" y="93"/>
                    <a:pt x="306" y="93"/>
                    <a:pt x="306" y="93"/>
                  </a:cubicBezTo>
                  <a:cubicBezTo>
                    <a:pt x="396" y="3"/>
                    <a:pt x="550" y="0"/>
                    <a:pt x="640" y="92"/>
                  </a:cubicBezTo>
                  <a:cubicBezTo>
                    <a:pt x="718" y="169"/>
                    <a:pt x="728" y="291"/>
                    <a:pt x="675" y="381"/>
                  </a:cubicBezTo>
                  <a:cubicBezTo>
                    <a:pt x="654" y="377"/>
                    <a:pt x="639" y="374"/>
                    <a:pt x="618" y="374"/>
                  </a:cubicBezTo>
                  <a:cubicBezTo>
                    <a:pt x="531" y="374"/>
                    <a:pt x="531" y="374"/>
                    <a:pt x="531" y="374"/>
                  </a:cubicBezTo>
                  <a:cubicBezTo>
                    <a:pt x="559" y="346"/>
                    <a:pt x="559" y="346"/>
                    <a:pt x="559" y="346"/>
                  </a:cubicBezTo>
                  <a:cubicBezTo>
                    <a:pt x="607" y="298"/>
                    <a:pt x="607" y="220"/>
                    <a:pt x="560" y="173"/>
                  </a:cubicBezTo>
                  <a:cubicBezTo>
                    <a:pt x="512" y="125"/>
                    <a:pt x="434" y="125"/>
                    <a:pt x="386" y="173"/>
                  </a:cubicBezTo>
                  <a:cubicBezTo>
                    <a:pt x="324" y="235"/>
                    <a:pt x="262" y="298"/>
                    <a:pt x="199" y="360"/>
                  </a:cubicBezTo>
                  <a:cubicBezTo>
                    <a:pt x="152" y="397"/>
                    <a:pt x="87" y="395"/>
                    <a:pt x="42" y="355"/>
                  </a:cubicBezTo>
                  <a:cubicBezTo>
                    <a:pt x="0" y="314"/>
                    <a:pt x="0" y="314"/>
                    <a:pt x="0" y="314"/>
                  </a:cubicBezTo>
                  <a:cubicBezTo>
                    <a:pt x="0" y="154"/>
                    <a:pt x="0" y="154"/>
                    <a:pt x="0" y="15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0"/>
            <p:cNvSpPr>
              <a:spLocks/>
            </p:cNvSpPr>
            <p:nvPr/>
          </p:nvSpPr>
          <p:spPr bwMode="auto">
            <a:xfrm>
              <a:off x="3798888" y="1157288"/>
              <a:ext cx="1492250" cy="2735263"/>
            </a:xfrm>
            <a:custGeom>
              <a:avLst/>
              <a:gdLst>
                <a:gd name="T0" fmla="*/ 154 w 397"/>
                <a:gd name="T1" fmla="*/ 728 h 728"/>
                <a:gd name="T2" fmla="*/ 247 w 397"/>
                <a:gd name="T3" fmla="*/ 634 h 728"/>
                <a:gd name="T4" fmla="*/ 246 w 397"/>
                <a:gd name="T5" fmla="*/ 575 h 728"/>
                <a:gd name="T6" fmla="*/ 93 w 397"/>
                <a:gd name="T7" fmla="*/ 422 h 728"/>
                <a:gd name="T8" fmla="*/ 93 w 397"/>
                <a:gd name="T9" fmla="*/ 88 h 728"/>
                <a:gd name="T10" fmla="*/ 381 w 397"/>
                <a:gd name="T11" fmla="*/ 53 h 728"/>
                <a:gd name="T12" fmla="*/ 374 w 397"/>
                <a:gd name="T13" fmla="*/ 110 h 728"/>
                <a:gd name="T14" fmla="*/ 374 w 397"/>
                <a:gd name="T15" fmla="*/ 197 h 728"/>
                <a:gd name="T16" fmla="*/ 346 w 397"/>
                <a:gd name="T17" fmla="*/ 169 h 728"/>
                <a:gd name="T18" fmla="*/ 173 w 397"/>
                <a:gd name="T19" fmla="*/ 168 h 728"/>
                <a:gd name="T20" fmla="*/ 173 w 397"/>
                <a:gd name="T21" fmla="*/ 342 h 728"/>
                <a:gd name="T22" fmla="*/ 360 w 397"/>
                <a:gd name="T23" fmla="*/ 529 h 728"/>
                <a:gd name="T24" fmla="*/ 355 w 397"/>
                <a:gd name="T25" fmla="*/ 686 h 728"/>
                <a:gd name="T26" fmla="*/ 314 w 397"/>
                <a:gd name="T27" fmla="*/ 728 h 728"/>
                <a:gd name="T28" fmla="*/ 154 w 397"/>
                <a:gd name="T29" fmla="*/ 72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7" h="728">
                  <a:moveTo>
                    <a:pt x="154" y="728"/>
                  </a:moveTo>
                  <a:cubicBezTo>
                    <a:pt x="247" y="634"/>
                    <a:pt x="247" y="634"/>
                    <a:pt x="247" y="634"/>
                  </a:cubicBezTo>
                  <a:cubicBezTo>
                    <a:pt x="261" y="617"/>
                    <a:pt x="261" y="592"/>
                    <a:pt x="246" y="575"/>
                  </a:cubicBezTo>
                  <a:cubicBezTo>
                    <a:pt x="93" y="422"/>
                    <a:pt x="93" y="422"/>
                    <a:pt x="93" y="422"/>
                  </a:cubicBezTo>
                  <a:cubicBezTo>
                    <a:pt x="3" y="332"/>
                    <a:pt x="0" y="178"/>
                    <a:pt x="93" y="88"/>
                  </a:cubicBezTo>
                  <a:cubicBezTo>
                    <a:pt x="169" y="10"/>
                    <a:pt x="291" y="0"/>
                    <a:pt x="381" y="53"/>
                  </a:cubicBezTo>
                  <a:cubicBezTo>
                    <a:pt x="377" y="74"/>
                    <a:pt x="374" y="89"/>
                    <a:pt x="374" y="110"/>
                  </a:cubicBezTo>
                  <a:cubicBezTo>
                    <a:pt x="374" y="197"/>
                    <a:pt x="374" y="197"/>
                    <a:pt x="374" y="197"/>
                  </a:cubicBezTo>
                  <a:cubicBezTo>
                    <a:pt x="346" y="169"/>
                    <a:pt x="346" y="169"/>
                    <a:pt x="346" y="169"/>
                  </a:cubicBezTo>
                  <a:cubicBezTo>
                    <a:pt x="298" y="121"/>
                    <a:pt x="220" y="121"/>
                    <a:pt x="173" y="168"/>
                  </a:cubicBezTo>
                  <a:cubicBezTo>
                    <a:pt x="125" y="216"/>
                    <a:pt x="126" y="294"/>
                    <a:pt x="173" y="342"/>
                  </a:cubicBezTo>
                  <a:cubicBezTo>
                    <a:pt x="235" y="404"/>
                    <a:pt x="298" y="466"/>
                    <a:pt x="360" y="529"/>
                  </a:cubicBezTo>
                  <a:cubicBezTo>
                    <a:pt x="397" y="576"/>
                    <a:pt x="396" y="641"/>
                    <a:pt x="355" y="686"/>
                  </a:cubicBezTo>
                  <a:cubicBezTo>
                    <a:pt x="314" y="728"/>
                    <a:pt x="314" y="728"/>
                    <a:pt x="314" y="728"/>
                  </a:cubicBezTo>
                  <a:cubicBezTo>
                    <a:pt x="154" y="728"/>
                    <a:pt x="154" y="728"/>
                    <a:pt x="154" y="7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4" name="Freeform 11"/>
            <p:cNvSpPr>
              <a:spLocks/>
            </p:cNvSpPr>
            <p:nvPr/>
          </p:nvSpPr>
          <p:spPr bwMode="auto">
            <a:xfrm>
              <a:off x="3822701" y="4227513"/>
              <a:ext cx="2735263" cy="1492250"/>
            </a:xfrm>
            <a:custGeom>
              <a:avLst/>
              <a:gdLst>
                <a:gd name="T0" fmla="*/ 728 w 728"/>
                <a:gd name="T1" fmla="*/ 244 h 397"/>
                <a:gd name="T2" fmla="*/ 634 w 728"/>
                <a:gd name="T3" fmla="*/ 150 h 397"/>
                <a:gd name="T4" fmla="*/ 576 w 728"/>
                <a:gd name="T5" fmla="*/ 151 h 397"/>
                <a:gd name="T6" fmla="*/ 422 w 728"/>
                <a:gd name="T7" fmla="*/ 305 h 397"/>
                <a:gd name="T8" fmla="*/ 88 w 728"/>
                <a:gd name="T9" fmla="*/ 305 h 397"/>
                <a:gd name="T10" fmla="*/ 54 w 728"/>
                <a:gd name="T11" fmla="*/ 16 h 397"/>
                <a:gd name="T12" fmla="*/ 110 w 728"/>
                <a:gd name="T13" fmla="*/ 24 h 397"/>
                <a:gd name="T14" fmla="*/ 197 w 728"/>
                <a:gd name="T15" fmla="*/ 24 h 397"/>
                <a:gd name="T16" fmla="*/ 169 w 728"/>
                <a:gd name="T17" fmla="*/ 51 h 397"/>
                <a:gd name="T18" fmla="*/ 169 w 728"/>
                <a:gd name="T19" fmla="*/ 225 h 397"/>
                <a:gd name="T20" fmla="*/ 342 w 728"/>
                <a:gd name="T21" fmla="*/ 224 h 397"/>
                <a:gd name="T22" fmla="*/ 529 w 728"/>
                <a:gd name="T23" fmla="*/ 37 h 397"/>
                <a:gd name="T24" fmla="*/ 686 w 728"/>
                <a:gd name="T25" fmla="*/ 42 h 397"/>
                <a:gd name="T26" fmla="*/ 728 w 728"/>
                <a:gd name="T27" fmla="*/ 84 h 397"/>
                <a:gd name="T28" fmla="*/ 728 w 728"/>
                <a:gd name="T29" fmla="*/ 244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397">
                  <a:moveTo>
                    <a:pt x="728" y="244"/>
                  </a:moveTo>
                  <a:cubicBezTo>
                    <a:pt x="634" y="150"/>
                    <a:pt x="634" y="150"/>
                    <a:pt x="634" y="150"/>
                  </a:cubicBezTo>
                  <a:cubicBezTo>
                    <a:pt x="617" y="136"/>
                    <a:pt x="592" y="136"/>
                    <a:pt x="576" y="151"/>
                  </a:cubicBezTo>
                  <a:cubicBezTo>
                    <a:pt x="422" y="305"/>
                    <a:pt x="422" y="305"/>
                    <a:pt x="422" y="305"/>
                  </a:cubicBezTo>
                  <a:cubicBezTo>
                    <a:pt x="332" y="395"/>
                    <a:pt x="178" y="397"/>
                    <a:pt x="88" y="305"/>
                  </a:cubicBezTo>
                  <a:cubicBezTo>
                    <a:pt x="10" y="229"/>
                    <a:pt x="0" y="107"/>
                    <a:pt x="54" y="16"/>
                  </a:cubicBezTo>
                  <a:cubicBezTo>
                    <a:pt x="74" y="21"/>
                    <a:pt x="89" y="24"/>
                    <a:pt x="110" y="24"/>
                  </a:cubicBezTo>
                  <a:cubicBezTo>
                    <a:pt x="197" y="24"/>
                    <a:pt x="197" y="24"/>
                    <a:pt x="197" y="24"/>
                  </a:cubicBezTo>
                  <a:cubicBezTo>
                    <a:pt x="169" y="51"/>
                    <a:pt x="169" y="51"/>
                    <a:pt x="169" y="51"/>
                  </a:cubicBezTo>
                  <a:cubicBezTo>
                    <a:pt x="121" y="99"/>
                    <a:pt x="121" y="177"/>
                    <a:pt x="169" y="225"/>
                  </a:cubicBezTo>
                  <a:cubicBezTo>
                    <a:pt x="216" y="272"/>
                    <a:pt x="294" y="272"/>
                    <a:pt x="342" y="224"/>
                  </a:cubicBezTo>
                  <a:cubicBezTo>
                    <a:pt x="404" y="162"/>
                    <a:pt x="466" y="100"/>
                    <a:pt x="529" y="37"/>
                  </a:cubicBezTo>
                  <a:cubicBezTo>
                    <a:pt x="576" y="0"/>
                    <a:pt x="642" y="2"/>
                    <a:pt x="686" y="42"/>
                  </a:cubicBezTo>
                  <a:cubicBezTo>
                    <a:pt x="728" y="84"/>
                    <a:pt x="728" y="84"/>
                    <a:pt x="728" y="84"/>
                  </a:cubicBezTo>
                  <a:cubicBezTo>
                    <a:pt x="728" y="244"/>
                    <a:pt x="728" y="244"/>
                    <a:pt x="728" y="24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2"/>
            <p:cNvSpPr>
              <a:spLocks/>
            </p:cNvSpPr>
            <p:nvPr/>
          </p:nvSpPr>
          <p:spPr bwMode="auto">
            <a:xfrm>
              <a:off x="6900863" y="2960688"/>
              <a:ext cx="1490663" cy="2735263"/>
            </a:xfrm>
            <a:custGeom>
              <a:avLst/>
              <a:gdLst>
                <a:gd name="T0" fmla="*/ 243 w 397"/>
                <a:gd name="T1" fmla="*/ 1 h 728"/>
                <a:gd name="T2" fmla="*/ 150 w 397"/>
                <a:gd name="T3" fmla="*/ 94 h 728"/>
                <a:gd name="T4" fmla="*/ 151 w 397"/>
                <a:gd name="T5" fmla="*/ 153 h 728"/>
                <a:gd name="T6" fmla="*/ 304 w 397"/>
                <a:gd name="T7" fmla="*/ 306 h 728"/>
                <a:gd name="T8" fmla="*/ 305 w 397"/>
                <a:gd name="T9" fmla="*/ 640 h 728"/>
                <a:gd name="T10" fmla="*/ 16 w 397"/>
                <a:gd name="T11" fmla="*/ 675 h 728"/>
                <a:gd name="T12" fmla="*/ 23 w 397"/>
                <a:gd name="T13" fmla="*/ 618 h 728"/>
                <a:gd name="T14" fmla="*/ 23 w 397"/>
                <a:gd name="T15" fmla="*/ 532 h 728"/>
                <a:gd name="T16" fmla="*/ 51 w 397"/>
                <a:gd name="T17" fmla="*/ 559 h 728"/>
                <a:gd name="T18" fmla="*/ 224 w 397"/>
                <a:gd name="T19" fmla="*/ 560 h 728"/>
                <a:gd name="T20" fmla="*/ 224 w 397"/>
                <a:gd name="T21" fmla="*/ 387 h 728"/>
                <a:gd name="T22" fmla="*/ 37 w 397"/>
                <a:gd name="T23" fmla="*/ 200 h 728"/>
                <a:gd name="T24" fmla="*/ 42 w 397"/>
                <a:gd name="T25" fmla="*/ 42 h 728"/>
                <a:gd name="T26" fmla="*/ 83 w 397"/>
                <a:gd name="T27" fmla="*/ 0 h 728"/>
                <a:gd name="T28" fmla="*/ 243 w 397"/>
                <a:gd name="T29" fmla="*/ 1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7" h="728">
                  <a:moveTo>
                    <a:pt x="243" y="1"/>
                  </a:moveTo>
                  <a:cubicBezTo>
                    <a:pt x="150" y="94"/>
                    <a:pt x="150" y="94"/>
                    <a:pt x="150" y="94"/>
                  </a:cubicBezTo>
                  <a:cubicBezTo>
                    <a:pt x="136" y="111"/>
                    <a:pt x="136" y="136"/>
                    <a:pt x="151" y="153"/>
                  </a:cubicBezTo>
                  <a:cubicBezTo>
                    <a:pt x="304" y="306"/>
                    <a:pt x="304" y="306"/>
                    <a:pt x="304" y="306"/>
                  </a:cubicBezTo>
                  <a:cubicBezTo>
                    <a:pt x="394" y="397"/>
                    <a:pt x="397" y="550"/>
                    <a:pt x="305" y="640"/>
                  </a:cubicBezTo>
                  <a:cubicBezTo>
                    <a:pt x="228" y="718"/>
                    <a:pt x="106" y="728"/>
                    <a:pt x="16" y="675"/>
                  </a:cubicBezTo>
                  <a:cubicBezTo>
                    <a:pt x="20" y="654"/>
                    <a:pt x="23" y="639"/>
                    <a:pt x="23" y="618"/>
                  </a:cubicBezTo>
                  <a:cubicBezTo>
                    <a:pt x="23" y="532"/>
                    <a:pt x="23" y="532"/>
                    <a:pt x="23" y="532"/>
                  </a:cubicBezTo>
                  <a:cubicBezTo>
                    <a:pt x="51" y="559"/>
                    <a:pt x="51" y="559"/>
                    <a:pt x="51" y="559"/>
                  </a:cubicBezTo>
                  <a:cubicBezTo>
                    <a:pt x="99" y="607"/>
                    <a:pt x="177" y="607"/>
                    <a:pt x="224" y="560"/>
                  </a:cubicBezTo>
                  <a:cubicBezTo>
                    <a:pt x="272" y="512"/>
                    <a:pt x="272" y="434"/>
                    <a:pt x="224" y="387"/>
                  </a:cubicBezTo>
                  <a:cubicBezTo>
                    <a:pt x="162" y="324"/>
                    <a:pt x="99" y="262"/>
                    <a:pt x="37" y="200"/>
                  </a:cubicBezTo>
                  <a:cubicBezTo>
                    <a:pt x="0" y="153"/>
                    <a:pt x="2" y="87"/>
                    <a:pt x="42" y="42"/>
                  </a:cubicBezTo>
                  <a:cubicBezTo>
                    <a:pt x="83" y="0"/>
                    <a:pt x="83" y="0"/>
                    <a:pt x="83" y="0"/>
                  </a:cubicBezTo>
                  <a:cubicBezTo>
                    <a:pt x="243" y="1"/>
                    <a:pt x="243" y="1"/>
                    <a:pt x="243" y="1"/>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 name="Title 1"/>
          <p:cNvSpPr>
            <a:spLocks noGrp="1"/>
          </p:cNvSpPr>
          <p:nvPr>
            <p:ph type="title"/>
          </p:nvPr>
        </p:nvSpPr>
        <p:spPr/>
        <p:txBody>
          <a:bodyPr>
            <a:noAutofit/>
          </a:bodyPr>
          <a:lstStyle/>
          <a:p>
            <a:r>
              <a:rPr lang="ar-IQ"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Cambria"/>
                <a:ea typeface="+mn-ea"/>
                <a:cs typeface="Times New Roman"/>
              </a:rPr>
              <a:t>عضوية الفريق</a:t>
            </a:r>
            <a:endParaRPr lang="en-US"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grpSp>
        <p:nvGrpSpPr>
          <p:cNvPr id="25" name="Group 24"/>
          <p:cNvGrpSpPr/>
          <p:nvPr/>
        </p:nvGrpSpPr>
        <p:grpSpPr>
          <a:xfrm>
            <a:off x="6936265" y="2950797"/>
            <a:ext cx="355353" cy="312760"/>
            <a:chOff x="10059988" y="2759075"/>
            <a:chExt cx="463550" cy="407988"/>
          </a:xfrm>
          <a:solidFill>
            <a:schemeClr val="accent2"/>
          </a:solidFill>
        </p:grpSpPr>
        <p:sp>
          <p:nvSpPr>
            <p:cNvPr id="26" name="Freeform 182"/>
            <p:cNvSpPr>
              <a:spLocks/>
            </p:cNvSpPr>
            <p:nvPr/>
          </p:nvSpPr>
          <p:spPr bwMode="auto">
            <a:xfrm>
              <a:off x="10059988" y="2759075"/>
              <a:ext cx="463550" cy="168275"/>
            </a:xfrm>
            <a:custGeom>
              <a:avLst/>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Freeform 183"/>
            <p:cNvSpPr>
              <a:spLocks/>
            </p:cNvSpPr>
            <p:nvPr/>
          </p:nvSpPr>
          <p:spPr bwMode="auto">
            <a:xfrm>
              <a:off x="10059988" y="2917825"/>
              <a:ext cx="463550" cy="93663"/>
            </a:xfrm>
            <a:custGeom>
              <a:avLst/>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8" name="Freeform 184"/>
            <p:cNvSpPr>
              <a:spLocks/>
            </p:cNvSpPr>
            <p:nvPr/>
          </p:nvSpPr>
          <p:spPr bwMode="auto">
            <a:xfrm>
              <a:off x="10059988" y="2995613"/>
              <a:ext cx="463550" cy="93663"/>
            </a:xfrm>
            <a:custGeom>
              <a:avLst/>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9" name="Freeform 185"/>
            <p:cNvSpPr>
              <a:spLocks/>
            </p:cNvSpPr>
            <p:nvPr/>
          </p:nvSpPr>
          <p:spPr bwMode="auto">
            <a:xfrm>
              <a:off x="10059988" y="3074988"/>
              <a:ext cx="463550" cy="92075"/>
            </a:xfrm>
            <a:custGeom>
              <a:avLst/>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30" name="Group 29"/>
          <p:cNvGrpSpPr/>
          <p:nvPr/>
        </p:nvGrpSpPr>
        <p:grpSpPr>
          <a:xfrm>
            <a:off x="7340369" y="3933872"/>
            <a:ext cx="367587" cy="363649"/>
            <a:chOff x="2587625" y="4291013"/>
            <a:chExt cx="444500" cy="439738"/>
          </a:xfrm>
          <a:solidFill>
            <a:schemeClr val="accent1"/>
          </a:solidFill>
        </p:grpSpPr>
        <p:sp>
          <p:nvSpPr>
            <p:cNvPr id="31" name="Freeform 290"/>
            <p:cNvSpPr>
              <a:spLocks noEditPoints="1"/>
            </p:cNvSpPr>
            <p:nvPr/>
          </p:nvSpPr>
          <p:spPr bwMode="auto">
            <a:xfrm>
              <a:off x="2790825" y="4491038"/>
              <a:ext cx="241300" cy="239713"/>
            </a:xfrm>
            <a:custGeom>
              <a:avLst/>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2" name="Freeform 291"/>
            <p:cNvSpPr>
              <a:spLocks/>
            </p:cNvSpPr>
            <p:nvPr/>
          </p:nvSpPr>
          <p:spPr bwMode="auto">
            <a:xfrm>
              <a:off x="2811463" y="4335463"/>
              <a:ext cx="217488" cy="274638"/>
            </a:xfrm>
            <a:custGeom>
              <a:avLst/>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3" name="Freeform 292"/>
            <p:cNvSpPr>
              <a:spLocks/>
            </p:cNvSpPr>
            <p:nvPr/>
          </p:nvSpPr>
          <p:spPr bwMode="auto">
            <a:xfrm>
              <a:off x="2786063" y="4497388"/>
              <a:ext cx="30163" cy="26988"/>
            </a:xfrm>
            <a:custGeom>
              <a:avLst/>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4" name="Freeform 293"/>
            <p:cNvSpPr>
              <a:spLocks/>
            </p:cNvSpPr>
            <p:nvPr/>
          </p:nvSpPr>
          <p:spPr bwMode="auto">
            <a:xfrm>
              <a:off x="2860675" y="4702175"/>
              <a:ext cx="52388" cy="20638"/>
            </a:xfrm>
            <a:custGeom>
              <a:avLst/>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5" name="Freeform 294"/>
            <p:cNvSpPr>
              <a:spLocks/>
            </p:cNvSpPr>
            <p:nvPr/>
          </p:nvSpPr>
          <p:spPr bwMode="auto">
            <a:xfrm>
              <a:off x="2587625" y="4395788"/>
              <a:ext cx="249238" cy="333375"/>
            </a:xfrm>
            <a:custGeom>
              <a:avLst/>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6" name="Freeform 295"/>
            <p:cNvSpPr>
              <a:spLocks noEditPoints="1"/>
            </p:cNvSpPr>
            <p:nvPr/>
          </p:nvSpPr>
          <p:spPr bwMode="auto">
            <a:xfrm>
              <a:off x="2638425" y="4291013"/>
              <a:ext cx="263525" cy="79375"/>
            </a:xfrm>
            <a:custGeom>
              <a:avLst/>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1"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37" name="Group 36"/>
          <p:cNvGrpSpPr/>
          <p:nvPr/>
        </p:nvGrpSpPr>
        <p:grpSpPr>
          <a:xfrm>
            <a:off x="5967304" y="2531441"/>
            <a:ext cx="239209" cy="351851"/>
            <a:chOff x="9209088" y="5059363"/>
            <a:chExt cx="300038" cy="441324"/>
          </a:xfrm>
          <a:solidFill>
            <a:schemeClr val="accent5"/>
          </a:solidFill>
        </p:grpSpPr>
        <p:sp>
          <p:nvSpPr>
            <p:cNvPr id="38" name="Freeform 412"/>
            <p:cNvSpPr>
              <a:spLocks/>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9" name="Freeform 413"/>
            <p:cNvSpPr>
              <a:spLocks/>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0" name="Freeform 414"/>
            <p:cNvSpPr>
              <a:spLocks/>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1" name="Freeform 415"/>
            <p:cNvSpPr>
              <a:spLocks/>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2" name="Freeform 416"/>
            <p:cNvSpPr>
              <a:spLocks/>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3" name="Freeform 417"/>
            <p:cNvSpPr>
              <a:spLocks/>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4" name="Freeform 66"/>
          <p:cNvSpPr>
            <a:spLocks noEditPoints="1"/>
          </p:cNvSpPr>
          <p:nvPr/>
        </p:nvSpPr>
        <p:spPr bwMode="auto">
          <a:xfrm>
            <a:off x="5917113" y="5366947"/>
            <a:ext cx="366479" cy="365160"/>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5" name="Freeform 36"/>
          <p:cNvSpPr>
            <a:spLocks noEditPoints="1"/>
          </p:cNvSpPr>
          <p:nvPr/>
        </p:nvSpPr>
        <p:spPr bwMode="auto">
          <a:xfrm>
            <a:off x="4830465" y="4951765"/>
            <a:ext cx="460694" cy="384366"/>
          </a:xfrm>
          <a:custGeom>
            <a:avLst/>
            <a:gdLst>
              <a:gd name="T0" fmla="*/ 1436 w 3383"/>
              <a:gd name="T1" fmla="*/ 1675 h 2815"/>
              <a:gd name="T2" fmla="*/ 1474 w 3383"/>
              <a:gd name="T3" fmla="*/ 1783 h 2815"/>
              <a:gd name="T4" fmla="*/ 1394 w 3383"/>
              <a:gd name="T5" fmla="*/ 1864 h 2815"/>
              <a:gd name="T6" fmla="*/ 1160 w 3383"/>
              <a:gd name="T7" fmla="*/ 1273 h 2815"/>
              <a:gd name="T8" fmla="*/ 1048 w 3383"/>
              <a:gd name="T9" fmla="*/ 1464 h 2815"/>
              <a:gd name="T10" fmla="*/ 1010 w 3383"/>
              <a:gd name="T11" fmla="*/ 1356 h 2815"/>
              <a:gd name="T12" fmla="*/ 1090 w 3383"/>
              <a:gd name="T13" fmla="*/ 1276 h 2815"/>
              <a:gd name="T14" fmla="*/ 1184 w 3383"/>
              <a:gd name="T15" fmla="*/ 1023 h 2815"/>
              <a:gd name="T16" fmla="*/ 1115 w 3383"/>
              <a:gd name="T17" fmla="*/ 1109 h 2815"/>
              <a:gd name="T18" fmla="*/ 937 w 3383"/>
              <a:gd name="T19" fmla="*/ 1176 h 2815"/>
              <a:gd name="T20" fmla="*/ 846 w 3383"/>
              <a:gd name="T21" fmla="*/ 1340 h 2815"/>
              <a:gd name="T22" fmla="*/ 888 w 3383"/>
              <a:gd name="T23" fmla="*/ 1528 h 2815"/>
              <a:gd name="T24" fmla="*/ 1037 w 3383"/>
              <a:gd name="T25" fmla="*/ 1640 h 2815"/>
              <a:gd name="T26" fmla="*/ 926 w 3383"/>
              <a:gd name="T27" fmla="*/ 1867 h 2815"/>
              <a:gd name="T28" fmla="*/ 846 w 3383"/>
              <a:gd name="T29" fmla="*/ 1926 h 2815"/>
              <a:gd name="T30" fmla="*/ 884 w 3383"/>
              <a:gd name="T31" fmla="*/ 2019 h 2815"/>
              <a:gd name="T32" fmla="*/ 1163 w 3383"/>
              <a:gd name="T33" fmla="*/ 2100 h 2815"/>
              <a:gd name="T34" fmla="*/ 1242 w 3383"/>
              <a:gd name="T35" fmla="*/ 2161 h 2815"/>
              <a:gd name="T36" fmla="*/ 1321 w 3383"/>
              <a:gd name="T37" fmla="*/ 2100 h 2815"/>
              <a:gd name="T38" fmla="*/ 1447 w 3383"/>
              <a:gd name="T39" fmla="*/ 2019 h 2815"/>
              <a:gd name="T40" fmla="*/ 1596 w 3383"/>
              <a:gd name="T41" fmla="*/ 1907 h 2815"/>
              <a:gd name="T42" fmla="*/ 1637 w 3383"/>
              <a:gd name="T43" fmla="*/ 1719 h 2815"/>
              <a:gd name="T44" fmla="*/ 1547 w 3383"/>
              <a:gd name="T45" fmla="*/ 1554 h 2815"/>
              <a:gd name="T46" fmla="*/ 1369 w 3383"/>
              <a:gd name="T47" fmla="*/ 1487 h 2815"/>
              <a:gd name="T48" fmla="*/ 1599 w 3383"/>
              <a:gd name="T49" fmla="*/ 1261 h 2815"/>
              <a:gd name="T50" fmla="*/ 1637 w 3383"/>
              <a:gd name="T51" fmla="*/ 1169 h 2815"/>
              <a:gd name="T52" fmla="*/ 1558 w 3383"/>
              <a:gd name="T53" fmla="*/ 1109 h 2815"/>
              <a:gd name="T54" fmla="*/ 1300 w 3383"/>
              <a:gd name="T55" fmla="*/ 1023 h 2815"/>
              <a:gd name="T56" fmla="*/ 2073 w 3383"/>
              <a:gd name="T57" fmla="*/ 814 h 2815"/>
              <a:gd name="T58" fmla="*/ 2308 w 3383"/>
              <a:gd name="T59" fmla="*/ 887 h 2815"/>
              <a:gd name="T60" fmla="*/ 2456 w 3383"/>
              <a:gd name="T61" fmla="*/ 1076 h 2815"/>
              <a:gd name="T62" fmla="*/ 2482 w 3383"/>
              <a:gd name="T63" fmla="*/ 1984 h 2815"/>
              <a:gd name="T64" fmla="*/ 2414 w 3383"/>
              <a:gd name="T65" fmla="*/ 2167 h 2815"/>
              <a:gd name="T66" fmla="*/ 2277 w 3383"/>
              <a:gd name="T67" fmla="*/ 2294 h 2815"/>
              <a:gd name="T68" fmla="*/ 2073 w 3383"/>
              <a:gd name="T69" fmla="*/ 2349 h 2815"/>
              <a:gd name="T70" fmla="*/ 389 w 3383"/>
              <a:gd name="T71" fmla="*/ 2348 h 2815"/>
              <a:gd name="T72" fmla="*/ 238 w 3383"/>
              <a:gd name="T73" fmla="*/ 2311 h 2815"/>
              <a:gd name="T74" fmla="*/ 97 w 3383"/>
              <a:gd name="T75" fmla="*/ 2203 h 2815"/>
              <a:gd name="T76" fmla="*/ 3 w 3383"/>
              <a:gd name="T77" fmla="*/ 1987 h 2815"/>
              <a:gd name="T78" fmla="*/ 18 w 3383"/>
              <a:gd name="T79" fmla="*/ 1103 h 2815"/>
              <a:gd name="T80" fmla="*/ 64 w 3383"/>
              <a:gd name="T81" fmla="*/ 1005 h 2815"/>
              <a:gd name="T82" fmla="*/ 191 w 3383"/>
              <a:gd name="T83" fmla="*/ 878 h 2815"/>
              <a:gd name="T84" fmla="*/ 348 w 3383"/>
              <a:gd name="T85" fmla="*/ 818 h 2815"/>
              <a:gd name="T86" fmla="*/ 2963 w 3383"/>
              <a:gd name="T87" fmla="*/ 3 h 2815"/>
              <a:gd name="T88" fmla="*/ 3205 w 3383"/>
              <a:gd name="T89" fmla="*/ 105 h 2815"/>
              <a:gd name="T90" fmla="*/ 3355 w 3383"/>
              <a:gd name="T91" fmla="*/ 316 h 2815"/>
              <a:gd name="T92" fmla="*/ 3380 w 3383"/>
              <a:gd name="T93" fmla="*/ 1214 h 2815"/>
              <a:gd name="T94" fmla="*/ 3278 w 3383"/>
              <a:gd name="T95" fmla="*/ 1456 h 2815"/>
              <a:gd name="T96" fmla="*/ 3067 w 3383"/>
              <a:gd name="T97" fmla="*/ 1607 h 2815"/>
              <a:gd name="T98" fmla="*/ 2647 w 3383"/>
              <a:gd name="T99" fmla="*/ 1225 h 2815"/>
              <a:gd name="T100" fmla="*/ 2577 w 3383"/>
              <a:gd name="T101" fmla="*/ 951 h 2815"/>
              <a:gd name="T102" fmla="*/ 2394 w 3383"/>
              <a:gd name="T103" fmla="*/ 748 h 2815"/>
              <a:gd name="T104" fmla="*/ 2132 w 3383"/>
              <a:gd name="T105" fmla="*/ 654 h 2815"/>
              <a:gd name="T106" fmla="*/ 853 w 3383"/>
              <a:gd name="T107" fmla="*/ 367 h 2815"/>
              <a:gd name="T108" fmla="*/ 979 w 3383"/>
              <a:gd name="T109" fmla="*/ 140 h 2815"/>
              <a:gd name="T110" fmla="*/ 1206 w 3383"/>
              <a:gd name="T111" fmla="*/ 12 h 2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83" h="2815">
                <a:moveTo>
                  <a:pt x="1324" y="1651"/>
                </a:moveTo>
                <a:lnTo>
                  <a:pt x="1369" y="1651"/>
                </a:lnTo>
                <a:lnTo>
                  <a:pt x="1394" y="1654"/>
                </a:lnTo>
                <a:lnTo>
                  <a:pt x="1417" y="1662"/>
                </a:lnTo>
                <a:lnTo>
                  <a:pt x="1436" y="1675"/>
                </a:lnTo>
                <a:lnTo>
                  <a:pt x="1454" y="1692"/>
                </a:lnTo>
                <a:lnTo>
                  <a:pt x="1466" y="1712"/>
                </a:lnTo>
                <a:lnTo>
                  <a:pt x="1474" y="1734"/>
                </a:lnTo>
                <a:lnTo>
                  <a:pt x="1477" y="1759"/>
                </a:lnTo>
                <a:lnTo>
                  <a:pt x="1474" y="1783"/>
                </a:lnTo>
                <a:lnTo>
                  <a:pt x="1466" y="1806"/>
                </a:lnTo>
                <a:lnTo>
                  <a:pt x="1454" y="1826"/>
                </a:lnTo>
                <a:lnTo>
                  <a:pt x="1436" y="1843"/>
                </a:lnTo>
                <a:lnTo>
                  <a:pt x="1417" y="1855"/>
                </a:lnTo>
                <a:lnTo>
                  <a:pt x="1394" y="1864"/>
                </a:lnTo>
                <a:lnTo>
                  <a:pt x="1369" y="1867"/>
                </a:lnTo>
                <a:lnTo>
                  <a:pt x="1324" y="1867"/>
                </a:lnTo>
                <a:lnTo>
                  <a:pt x="1324" y="1651"/>
                </a:lnTo>
                <a:close/>
                <a:moveTo>
                  <a:pt x="1115" y="1273"/>
                </a:moveTo>
                <a:lnTo>
                  <a:pt x="1160" y="1273"/>
                </a:lnTo>
                <a:lnTo>
                  <a:pt x="1160" y="1487"/>
                </a:lnTo>
                <a:lnTo>
                  <a:pt x="1115" y="1487"/>
                </a:lnTo>
                <a:lnTo>
                  <a:pt x="1090" y="1485"/>
                </a:lnTo>
                <a:lnTo>
                  <a:pt x="1067" y="1477"/>
                </a:lnTo>
                <a:lnTo>
                  <a:pt x="1048" y="1464"/>
                </a:lnTo>
                <a:lnTo>
                  <a:pt x="1030" y="1447"/>
                </a:lnTo>
                <a:lnTo>
                  <a:pt x="1018" y="1428"/>
                </a:lnTo>
                <a:lnTo>
                  <a:pt x="1010" y="1405"/>
                </a:lnTo>
                <a:lnTo>
                  <a:pt x="1007" y="1381"/>
                </a:lnTo>
                <a:lnTo>
                  <a:pt x="1010" y="1356"/>
                </a:lnTo>
                <a:lnTo>
                  <a:pt x="1018" y="1333"/>
                </a:lnTo>
                <a:lnTo>
                  <a:pt x="1030" y="1313"/>
                </a:lnTo>
                <a:lnTo>
                  <a:pt x="1048" y="1296"/>
                </a:lnTo>
                <a:lnTo>
                  <a:pt x="1067" y="1284"/>
                </a:lnTo>
                <a:lnTo>
                  <a:pt x="1090" y="1276"/>
                </a:lnTo>
                <a:lnTo>
                  <a:pt x="1115" y="1273"/>
                </a:lnTo>
                <a:close/>
                <a:moveTo>
                  <a:pt x="1242" y="999"/>
                </a:moveTo>
                <a:lnTo>
                  <a:pt x="1220" y="1002"/>
                </a:lnTo>
                <a:lnTo>
                  <a:pt x="1201" y="1011"/>
                </a:lnTo>
                <a:lnTo>
                  <a:pt x="1184" y="1023"/>
                </a:lnTo>
                <a:lnTo>
                  <a:pt x="1171" y="1039"/>
                </a:lnTo>
                <a:lnTo>
                  <a:pt x="1163" y="1059"/>
                </a:lnTo>
                <a:lnTo>
                  <a:pt x="1160" y="1080"/>
                </a:lnTo>
                <a:lnTo>
                  <a:pt x="1160" y="1109"/>
                </a:lnTo>
                <a:lnTo>
                  <a:pt x="1115" y="1109"/>
                </a:lnTo>
                <a:lnTo>
                  <a:pt x="1075" y="1112"/>
                </a:lnTo>
                <a:lnTo>
                  <a:pt x="1037" y="1120"/>
                </a:lnTo>
                <a:lnTo>
                  <a:pt x="1001" y="1135"/>
                </a:lnTo>
                <a:lnTo>
                  <a:pt x="968" y="1153"/>
                </a:lnTo>
                <a:lnTo>
                  <a:pt x="937" y="1176"/>
                </a:lnTo>
                <a:lnTo>
                  <a:pt x="910" y="1203"/>
                </a:lnTo>
                <a:lnTo>
                  <a:pt x="888" y="1233"/>
                </a:lnTo>
                <a:lnTo>
                  <a:pt x="869" y="1266"/>
                </a:lnTo>
                <a:lnTo>
                  <a:pt x="856" y="1302"/>
                </a:lnTo>
                <a:lnTo>
                  <a:pt x="846" y="1340"/>
                </a:lnTo>
                <a:lnTo>
                  <a:pt x="843" y="1381"/>
                </a:lnTo>
                <a:lnTo>
                  <a:pt x="846" y="1421"/>
                </a:lnTo>
                <a:lnTo>
                  <a:pt x="856" y="1459"/>
                </a:lnTo>
                <a:lnTo>
                  <a:pt x="869" y="1495"/>
                </a:lnTo>
                <a:lnTo>
                  <a:pt x="888" y="1528"/>
                </a:lnTo>
                <a:lnTo>
                  <a:pt x="910" y="1558"/>
                </a:lnTo>
                <a:lnTo>
                  <a:pt x="937" y="1585"/>
                </a:lnTo>
                <a:lnTo>
                  <a:pt x="968" y="1608"/>
                </a:lnTo>
                <a:lnTo>
                  <a:pt x="1001" y="1626"/>
                </a:lnTo>
                <a:lnTo>
                  <a:pt x="1037" y="1640"/>
                </a:lnTo>
                <a:lnTo>
                  <a:pt x="1075" y="1649"/>
                </a:lnTo>
                <a:lnTo>
                  <a:pt x="1115" y="1651"/>
                </a:lnTo>
                <a:lnTo>
                  <a:pt x="1160" y="1651"/>
                </a:lnTo>
                <a:lnTo>
                  <a:pt x="1160" y="1867"/>
                </a:lnTo>
                <a:lnTo>
                  <a:pt x="926" y="1867"/>
                </a:lnTo>
                <a:lnTo>
                  <a:pt x="904" y="1870"/>
                </a:lnTo>
                <a:lnTo>
                  <a:pt x="884" y="1878"/>
                </a:lnTo>
                <a:lnTo>
                  <a:pt x="868" y="1890"/>
                </a:lnTo>
                <a:lnTo>
                  <a:pt x="855" y="1907"/>
                </a:lnTo>
                <a:lnTo>
                  <a:pt x="846" y="1926"/>
                </a:lnTo>
                <a:lnTo>
                  <a:pt x="843" y="1948"/>
                </a:lnTo>
                <a:lnTo>
                  <a:pt x="846" y="1970"/>
                </a:lnTo>
                <a:lnTo>
                  <a:pt x="855" y="1989"/>
                </a:lnTo>
                <a:lnTo>
                  <a:pt x="868" y="2007"/>
                </a:lnTo>
                <a:lnTo>
                  <a:pt x="884" y="2019"/>
                </a:lnTo>
                <a:lnTo>
                  <a:pt x="904" y="2027"/>
                </a:lnTo>
                <a:lnTo>
                  <a:pt x="926" y="2030"/>
                </a:lnTo>
                <a:lnTo>
                  <a:pt x="1160" y="2030"/>
                </a:lnTo>
                <a:lnTo>
                  <a:pt x="1160" y="2078"/>
                </a:lnTo>
                <a:lnTo>
                  <a:pt x="1163" y="2100"/>
                </a:lnTo>
                <a:lnTo>
                  <a:pt x="1171" y="2120"/>
                </a:lnTo>
                <a:lnTo>
                  <a:pt x="1184" y="2137"/>
                </a:lnTo>
                <a:lnTo>
                  <a:pt x="1201" y="2149"/>
                </a:lnTo>
                <a:lnTo>
                  <a:pt x="1220" y="2158"/>
                </a:lnTo>
                <a:lnTo>
                  <a:pt x="1242" y="2161"/>
                </a:lnTo>
                <a:lnTo>
                  <a:pt x="1264" y="2158"/>
                </a:lnTo>
                <a:lnTo>
                  <a:pt x="1283" y="2149"/>
                </a:lnTo>
                <a:lnTo>
                  <a:pt x="1300" y="2137"/>
                </a:lnTo>
                <a:lnTo>
                  <a:pt x="1313" y="2120"/>
                </a:lnTo>
                <a:lnTo>
                  <a:pt x="1321" y="2100"/>
                </a:lnTo>
                <a:lnTo>
                  <a:pt x="1324" y="2078"/>
                </a:lnTo>
                <a:lnTo>
                  <a:pt x="1324" y="2030"/>
                </a:lnTo>
                <a:lnTo>
                  <a:pt x="1369" y="2030"/>
                </a:lnTo>
                <a:lnTo>
                  <a:pt x="1409" y="2027"/>
                </a:lnTo>
                <a:lnTo>
                  <a:pt x="1447" y="2019"/>
                </a:lnTo>
                <a:lnTo>
                  <a:pt x="1483" y="2004"/>
                </a:lnTo>
                <a:lnTo>
                  <a:pt x="1516" y="1986"/>
                </a:lnTo>
                <a:lnTo>
                  <a:pt x="1547" y="1963"/>
                </a:lnTo>
                <a:lnTo>
                  <a:pt x="1574" y="1937"/>
                </a:lnTo>
                <a:lnTo>
                  <a:pt x="1596" y="1907"/>
                </a:lnTo>
                <a:lnTo>
                  <a:pt x="1615" y="1873"/>
                </a:lnTo>
                <a:lnTo>
                  <a:pt x="1628" y="1837"/>
                </a:lnTo>
                <a:lnTo>
                  <a:pt x="1637" y="1799"/>
                </a:lnTo>
                <a:lnTo>
                  <a:pt x="1641" y="1759"/>
                </a:lnTo>
                <a:lnTo>
                  <a:pt x="1637" y="1719"/>
                </a:lnTo>
                <a:lnTo>
                  <a:pt x="1628" y="1681"/>
                </a:lnTo>
                <a:lnTo>
                  <a:pt x="1615" y="1645"/>
                </a:lnTo>
                <a:lnTo>
                  <a:pt x="1596" y="1612"/>
                </a:lnTo>
                <a:lnTo>
                  <a:pt x="1574" y="1581"/>
                </a:lnTo>
                <a:lnTo>
                  <a:pt x="1547" y="1554"/>
                </a:lnTo>
                <a:lnTo>
                  <a:pt x="1516" y="1532"/>
                </a:lnTo>
                <a:lnTo>
                  <a:pt x="1483" y="1513"/>
                </a:lnTo>
                <a:lnTo>
                  <a:pt x="1447" y="1500"/>
                </a:lnTo>
                <a:lnTo>
                  <a:pt x="1409" y="1491"/>
                </a:lnTo>
                <a:lnTo>
                  <a:pt x="1369" y="1487"/>
                </a:lnTo>
                <a:lnTo>
                  <a:pt x="1324" y="1487"/>
                </a:lnTo>
                <a:lnTo>
                  <a:pt x="1324" y="1273"/>
                </a:lnTo>
                <a:lnTo>
                  <a:pt x="1558" y="1273"/>
                </a:lnTo>
                <a:lnTo>
                  <a:pt x="1580" y="1270"/>
                </a:lnTo>
                <a:lnTo>
                  <a:pt x="1599" y="1261"/>
                </a:lnTo>
                <a:lnTo>
                  <a:pt x="1616" y="1249"/>
                </a:lnTo>
                <a:lnTo>
                  <a:pt x="1629" y="1233"/>
                </a:lnTo>
                <a:lnTo>
                  <a:pt x="1637" y="1213"/>
                </a:lnTo>
                <a:lnTo>
                  <a:pt x="1641" y="1191"/>
                </a:lnTo>
                <a:lnTo>
                  <a:pt x="1637" y="1169"/>
                </a:lnTo>
                <a:lnTo>
                  <a:pt x="1629" y="1149"/>
                </a:lnTo>
                <a:lnTo>
                  <a:pt x="1616" y="1133"/>
                </a:lnTo>
                <a:lnTo>
                  <a:pt x="1599" y="1120"/>
                </a:lnTo>
                <a:lnTo>
                  <a:pt x="1580" y="1112"/>
                </a:lnTo>
                <a:lnTo>
                  <a:pt x="1558" y="1109"/>
                </a:lnTo>
                <a:lnTo>
                  <a:pt x="1324" y="1109"/>
                </a:lnTo>
                <a:lnTo>
                  <a:pt x="1324" y="1080"/>
                </a:lnTo>
                <a:lnTo>
                  <a:pt x="1321" y="1059"/>
                </a:lnTo>
                <a:lnTo>
                  <a:pt x="1313" y="1039"/>
                </a:lnTo>
                <a:lnTo>
                  <a:pt x="1300" y="1023"/>
                </a:lnTo>
                <a:lnTo>
                  <a:pt x="1283" y="1011"/>
                </a:lnTo>
                <a:lnTo>
                  <a:pt x="1264" y="1002"/>
                </a:lnTo>
                <a:lnTo>
                  <a:pt x="1242" y="999"/>
                </a:lnTo>
                <a:close/>
                <a:moveTo>
                  <a:pt x="411" y="814"/>
                </a:moveTo>
                <a:lnTo>
                  <a:pt x="2073" y="814"/>
                </a:lnTo>
                <a:lnTo>
                  <a:pt x="2124" y="817"/>
                </a:lnTo>
                <a:lnTo>
                  <a:pt x="2175" y="827"/>
                </a:lnTo>
                <a:lnTo>
                  <a:pt x="2222" y="842"/>
                </a:lnTo>
                <a:lnTo>
                  <a:pt x="2266" y="862"/>
                </a:lnTo>
                <a:lnTo>
                  <a:pt x="2308" y="887"/>
                </a:lnTo>
                <a:lnTo>
                  <a:pt x="2346" y="918"/>
                </a:lnTo>
                <a:lnTo>
                  <a:pt x="2380" y="952"/>
                </a:lnTo>
                <a:lnTo>
                  <a:pt x="2410" y="990"/>
                </a:lnTo>
                <a:lnTo>
                  <a:pt x="2436" y="1032"/>
                </a:lnTo>
                <a:lnTo>
                  <a:pt x="2456" y="1076"/>
                </a:lnTo>
                <a:lnTo>
                  <a:pt x="2472" y="1124"/>
                </a:lnTo>
                <a:lnTo>
                  <a:pt x="2481" y="1173"/>
                </a:lnTo>
                <a:lnTo>
                  <a:pt x="2484" y="1225"/>
                </a:lnTo>
                <a:lnTo>
                  <a:pt x="2484" y="1938"/>
                </a:lnTo>
                <a:lnTo>
                  <a:pt x="2482" y="1984"/>
                </a:lnTo>
                <a:lnTo>
                  <a:pt x="2474" y="2028"/>
                </a:lnTo>
                <a:lnTo>
                  <a:pt x="2461" y="2071"/>
                </a:lnTo>
                <a:lnTo>
                  <a:pt x="2445" y="2112"/>
                </a:lnTo>
                <a:lnTo>
                  <a:pt x="2424" y="2150"/>
                </a:lnTo>
                <a:lnTo>
                  <a:pt x="2414" y="2167"/>
                </a:lnTo>
                <a:lnTo>
                  <a:pt x="2390" y="2199"/>
                </a:lnTo>
                <a:lnTo>
                  <a:pt x="2364" y="2229"/>
                </a:lnTo>
                <a:lnTo>
                  <a:pt x="2334" y="2254"/>
                </a:lnTo>
                <a:lnTo>
                  <a:pt x="2303" y="2278"/>
                </a:lnTo>
                <a:lnTo>
                  <a:pt x="2277" y="2294"/>
                </a:lnTo>
                <a:lnTo>
                  <a:pt x="2251" y="2308"/>
                </a:lnTo>
                <a:lnTo>
                  <a:pt x="2210" y="2325"/>
                </a:lnTo>
                <a:lnTo>
                  <a:pt x="2165" y="2337"/>
                </a:lnTo>
                <a:lnTo>
                  <a:pt x="2120" y="2346"/>
                </a:lnTo>
                <a:lnTo>
                  <a:pt x="2073" y="2349"/>
                </a:lnTo>
                <a:lnTo>
                  <a:pt x="1951" y="2349"/>
                </a:lnTo>
                <a:lnTo>
                  <a:pt x="1415" y="2815"/>
                </a:lnTo>
                <a:lnTo>
                  <a:pt x="1413" y="2349"/>
                </a:lnTo>
                <a:lnTo>
                  <a:pt x="411" y="2349"/>
                </a:lnTo>
                <a:lnTo>
                  <a:pt x="389" y="2348"/>
                </a:lnTo>
                <a:lnTo>
                  <a:pt x="348" y="2344"/>
                </a:lnTo>
                <a:lnTo>
                  <a:pt x="328" y="2341"/>
                </a:lnTo>
                <a:lnTo>
                  <a:pt x="289" y="2330"/>
                </a:lnTo>
                <a:lnTo>
                  <a:pt x="269" y="2323"/>
                </a:lnTo>
                <a:lnTo>
                  <a:pt x="238" y="2311"/>
                </a:lnTo>
                <a:lnTo>
                  <a:pt x="210" y="2295"/>
                </a:lnTo>
                <a:lnTo>
                  <a:pt x="181" y="2278"/>
                </a:lnTo>
                <a:lnTo>
                  <a:pt x="165" y="2267"/>
                </a:lnTo>
                <a:lnTo>
                  <a:pt x="129" y="2237"/>
                </a:lnTo>
                <a:lnTo>
                  <a:pt x="97" y="2203"/>
                </a:lnTo>
                <a:lnTo>
                  <a:pt x="69" y="2165"/>
                </a:lnTo>
                <a:lnTo>
                  <a:pt x="45" y="2125"/>
                </a:lnTo>
                <a:lnTo>
                  <a:pt x="26" y="2082"/>
                </a:lnTo>
                <a:lnTo>
                  <a:pt x="11" y="2035"/>
                </a:lnTo>
                <a:lnTo>
                  <a:pt x="3" y="1987"/>
                </a:lnTo>
                <a:lnTo>
                  <a:pt x="0" y="1938"/>
                </a:lnTo>
                <a:lnTo>
                  <a:pt x="0" y="1225"/>
                </a:lnTo>
                <a:lnTo>
                  <a:pt x="2" y="1183"/>
                </a:lnTo>
                <a:lnTo>
                  <a:pt x="8" y="1142"/>
                </a:lnTo>
                <a:lnTo>
                  <a:pt x="18" y="1103"/>
                </a:lnTo>
                <a:lnTo>
                  <a:pt x="18" y="1102"/>
                </a:lnTo>
                <a:lnTo>
                  <a:pt x="32" y="1065"/>
                </a:lnTo>
                <a:lnTo>
                  <a:pt x="49" y="1030"/>
                </a:lnTo>
                <a:lnTo>
                  <a:pt x="52" y="1025"/>
                </a:lnTo>
                <a:lnTo>
                  <a:pt x="64" y="1005"/>
                </a:lnTo>
                <a:lnTo>
                  <a:pt x="78" y="984"/>
                </a:lnTo>
                <a:lnTo>
                  <a:pt x="104" y="952"/>
                </a:lnTo>
                <a:lnTo>
                  <a:pt x="134" y="922"/>
                </a:lnTo>
                <a:lnTo>
                  <a:pt x="165" y="895"/>
                </a:lnTo>
                <a:lnTo>
                  <a:pt x="191" y="878"/>
                </a:lnTo>
                <a:lnTo>
                  <a:pt x="229" y="856"/>
                </a:lnTo>
                <a:lnTo>
                  <a:pt x="269" y="839"/>
                </a:lnTo>
                <a:lnTo>
                  <a:pt x="289" y="833"/>
                </a:lnTo>
                <a:lnTo>
                  <a:pt x="328" y="822"/>
                </a:lnTo>
                <a:lnTo>
                  <a:pt x="348" y="818"/>
                </a:lnTo>
                <a:lnTo>
                  <a:pt x="389" y="814"/>
                </a:lnTo>
                <a:lnTo>
                  <a:pt x="411" y="814"/>
                </a:lnTo>
                <a:close/>
                <a:moveTo>
                  <a:pt x="1315" y="0"/>
                </a:moveTo>
                <a:lnTo>
                  <a:pt x="2907" y="0"/>
                </a:lnTo>
                <a:lnTo>
                  <a:pt x="2963" y="3"/>
                </a:lnTo>
                <a:lnTo>
                  <a:pt x="3016" y="12"/>
                </a:lnTo>
                <a:lnTo>
                  <a:pt x="3067" y="28"/>
                </a:lnTo>
                <a:lnTo>
                  <a:pt x="3117" y="48"/>
                </a:lnTo>
                <a:lnTo>
                  <a:pt x="3162" y="74"/>
                </a:lnTo>
                <a:lnTo>
                  <a:pt x="3205" y="105"/>
                </a:lnTo>
                <a:lnTo>
                  <a:pt x="3243" y="140"/>
                </a:lnTo>
                <a:lnTo>
                  <a:pt x="3278" y="179"/>
                </a:lnTo>
                <a:lnTo>
                  <a:pt x="3309" y="221"/>
                </a:lnTo>
                <a:lnTo>
                  <a:pt x="3335" y="267"/>
                </a:lnTo>
                <a:lnTo>
                  <a:pt x="3355" y="316"/>
                </a:lnTo>
                <a:lnTo>
                  <a:pt x="3370" y="367"/>
                </a:lnTo>
                <a:lnTo>
                  <a:pt x="3380" y="421"/>
                </a:lnTo>
                <a:lnTo>
                  <a:pt x="3383" y="476"/>
                </a:lnTo>
                <a:lnTo>
                  <a:pt x="3383" y="1159"/>
                </a:lnTo>
                <a:lnTo>
                  <a:pt x="3380" y="1214"/>
                </a:lnTo>
                <a:lnTo>
                  <a:pt x="3370" y="1267"/>
                </a:lnTo>
                <a:lnTo>
                  <a:pt x="3355" y="1319"/>
                </a:lnTo>
                <a:lnTo>
                  <a:pt x="3335" y="1367"/>
                </a:lnTo>
                <a:lnTo>
                  <a:pt x="3309" y="1413"/>
                </a:lnTo>
                <a:lnTo>
                  <a:pt x="3278" y="1456"/>
                </a:lnTo>
                <a:lnTo>
                  <a:pt x="3243" y="1495"/>
                </a:lnTo>
                <a:lnTo>
                  <a:pt x="3205" y="1530"/>
                </a:lnTo>
                <a:lnTo>
                  <a:pt x="3162" y="1559"/>
                </a:lnTo>
                <a:lnTo>
                  <a:pt x="3117" y="1585"/>
                </a:lnTo>
                <a:lnTo>
                  <a:pt x="3067" y="1607"/>
                </a:lnTo>
                <a:lnTo>
                  <a:pt x="3016" y="1621"/>
                </a:lnTo>
                <a:lnTo>
                  <a:pt x="2963" y="1630"/>
                </a:lnTo>
                <a:lnTo>
                  <a:pt x="2907" y="1634"/>
                </a:lnTo>
                <a:lnTo>
                  <a:pt x="2647" y="1634"/>
                </a:lnTo>
                <a:lnTo>
                  <a:pt x="2647" y="1225"/>
                </a:lnTo>
                <a:lnTo>
                  <a:pt x="2644" y="1167"/>
                </a:lnTo>
                <a:lnTo>
                  <a:pt x="2636" y="1109"/>
                </a:lnTo>
                <a:lnTo>
                  <a:pt x="2622" y="1055"/>
                </a:lnTo>
                <a:lnTo>
                  <a:pt x="2602" y="1001"/>
                </a:lnTo>
                <a:lnTo>
                  <a:pt x="2577" y="951"/>
                </a:lnTo>
                <a:lnTo>
                  <a:pt x="2549" y="904"/>
                </a:lnTo>
                <a:lnTo>
                  <a:pt x="2516" y="859"/>
                </a:lnTo>
                <a:lnTo>
                  <a:pt x="2479" y="819"/>
                </a:lnTo>
                <a:lnTo>
                  <a:pt x="2438" y="781"/>
                </a:lnTo>
                <a:lnTo>
                  <a:pt x="2394" y="748"/>
                </a:lnTo>
                <a:lnTo>
                  <a:pt x="2346" y="720"/>
                </a:lnTo>
                <a:lnTo>
                  <a:pt x="2297" y="696"/>
                </a:lnTo>
                <a:lnTo>
                  <a:pt x="2244" y="676"/>
                </a:lnTo>
                <a:lnTo>
                  <a:pt x="2189" y="662"/>
                </a:lnTo>
                <a:lnTo>
                  <a:pt x="2132" y="654"/>
                </a:lnTo>
                <a:lnTo>
                  <a:pt x="2073" y="651"/>
                </a:lnTo>
                <a:lnTo>
                  <a:pt x="839" y="651"/>
                </a:lnTo>
                <a:lnTo>
                  <a:pt x="839" y="476"/>
                </a:lnTo>
                <a:lnTo>
                  <a:pt x="843" y="421"/>
                </a:lnTo>
                <a:lnTo>
                  <a:pt x="853" y="367"/>
                </a:lnTo>
                <a:lnTo>
                  <a:pt x="867" y="316"/>
                </a:lnTo>
                <a:lnTo>
                  <a:pt x="889" y="267"/>
                </a:lnTo>
                <a:lnTo>
                  <a:pt x="914" y="221"/>
                </a:lnTo>
                <a:lnTo>
                  <a:pt x="944" y="179"/>
                </a:lnTo>
                <a:lnTo>
                  <a:pt x="979" y="140"/>
                </a:lnTo>
                <a:lnTo>
                  <a:pt x="1018" y="105"/>
                </a:lnTo>
                <a:lnTo>
                  <a:pt x="1060" y="74"/>
                </a:lnTo>
                <a:lnTo>
                  <a:pt x="1106" y="48"/>
                </a:lnTo>
                <a:lnTo>
                  <a:pt x="1155" y="28"/>
                </a:lnTo>
                <a:lnTo>
                  <a:pt x="1206" y="12"/>
                </a:lnTo>
                <a:lnTo>
                  <a:pt x="1259" y="3"/>
                </a:lnTo>
                <a:lnTo>
                  <a:pt x="1315"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6" name="Freeform 186"/>
          <p:cNvSpPr>
            <a:spLocks noEditPoints="1"/>
          </p:cNvSpPr>
          <p:nvPr/>
        </p:nvSpPr>
        <p:spPr bwMode="auto">
          <a:xfrm>
            <a:off x="4472649" y="3961811"/>
            <a:ext cx="374837" cy="307773"/>
          </a:xfrm>
          <a:custGeom>
            <a:avLst/>
            <a:gdLst>
              <a:gd name="T0" fmla="*/ 845 w 3442"/>
              <a:gd name="T1" fmla="*/ 2446 h 2821"/>
              <a:gd name="T2" fmla="*/ 858 w 3442"/>
              <a:gd name="T3" fmla="*/ 2555 h 2821"/>
              <a:gd name="T4" fmla="*/ 1925 w 3442"/>
              <a:gd name="T5" fmla="*/ 2578 h 2821"/>
              <a:gd name="T6" fmla="*/ 1991 w 3442"/>
              <a:gd name="T7" fmla="*/ 2491 h 2821"/>
              <a:gd name="T8" fmla="*/ 1925 w 3442"/>
              <a:gd name="T9" fmla="*/ 2404 h 2821"/>
              <a:gd name="T10" fmla="*/ 2788 w 3442"/>
              <a:gd name="T11" fmla="*/ 2021 h 2821"/>
              <a:gd name="T12" fmla="*/ 2748 w 3442"/>
              <a:gd name="T13" fmla="*/ 2123 h 2821"/>
              <a:gd name="T14" fmla="*/ 2834 w 3442"/>
              <a:gd name="T15" fmla="*/ 2189 h 2821"/>
              <a:gd name="T16" fmla="*/ 3177 w 3442"/>
              <a:gd name="T17" fmla="*/ 2145 h 2821"/>
              <a:gd name="T18" fmla="*/ 3163 w 3442"/>
              <a:gd name="T19" fmla="*/ 2036 h 2821"/>
              <a:gd name="T20" fmla="*/ 2197 w 3442"/>
              <a:gd name="T21" fmla="*/ 2009 h 2821"/>
              <a:gd name="T22" fmla="*/ 2110 w 3442"/>
              <a:gd name="T23" fmla="*/ 2076 h 2821"/>
              <a:gd name="T24" fmla="*/ 2151 w 3442"/>
              <a:gd name="T25" fmla="*/ 2177 h 2821"/>
              <a:gd name="T26" fmla="*/ 2507 w 3442"/>
              <a:gd name="T27" fmla="*/ 2177 h 2821"/>
              <a:gd name="T28" fmla="*/ 2549 w 3442"/>
              <a:gd name="T29" fmla="*/ 2076 h 2821"/>
              <a:gd name="T30" fmla="*/ 2462 w 3442"/>
              <a:gd name="T31" fmla="*/ 2009 h 2821"/>
              <a:gd name="T32" fmla="*/ 1496 w 3442"/>
              <a:gd name="T33" fmla="*/ 2036 h 2821"/>
              <a:gd name="T34" fmla="*/ 1482 w 3442"/>
              <a:gd name="T35" fmla="*/ 2145 h 2821"/>
              <a:gd name="T36" fmla="*/ 1824 w 3442"/>
              <a:gd name="T37" fmla="*/ 2189 h 2821"/>
              <a:gd name="T38" fmla="*/ 1911 w 3442"/>
              <a:gd name="T39" fmla="*/ 2123 h 2821"/>
              <a:gd name="T40" fmla="*/ 1869 w 3442"/>
              <a:gd name="T41" fmla="*/ 2021 h 2821"/>
              <a:gd name="T42" fmla="*/ 898 w 3442"/>
              <a:gd name="T43" fmla="*/ 2013 h 2821"/>
              <a:gd name="T44" fmla="*/ 832 w 3442"/>
              <a:gd name="T45" fmla="*/ 2099 h 2821"/>
              <a:gd name="T46" fmla="*/ 898 w 3442"/>
              <a:gd name="T47" fmla="*/ 2186 h 2821"/>
              <a:gd name="T48" fmla="*/ 1251 w 3442"/>
              <a:gd name="T49" fmla="*/ 2163 h 2821"/>
              <a:gd name="T50" fmla="*/ 1264 w 3442"/>
              <a:gd name="T51" fmla="*/ 2054 h 2821"/>
              <a:gd name="T52" fmla="*/ 922 w 3442"/>
              <a:gd name="T53" fmla="*/ 2009 h 2821"/>
              <a:gd name="T54" fmla="*/ 876 w 3442"/>
              <a:gd name="T55" fmla="*/ 1362 h 2821"/>
              <a:gd name="T56" fmla="*/ 832 w 3442"/>
              <a:gd name="T57" fmla="*/ 1625 h 2821"/>
              <a:gd name="T58" fmla="*/ 898 w 3442"/>
              <a:gd name="T59" fmla="*/ 1749 h 2821"/>
              <a:gd name="T60" fmla="*/ 1270 w 3442"/>
              <a:gd name="T61" fmla="*/ 1771 h 2821"/>
              <a:gd name="T62" fmla="*/ 1377 w 3442"/>
              <a:gd name="T63" fmla="*/ 1683 h 2821"/>
              <a:gd name="T64" fmla="*/ 1377 w 3442"/>
              <a:gd name="T65" fmla="*/ 1409 h 2821"/>
              <a:gd name="T66" fmla="*/ 1270 w 3442"/>
              <a:gd name="T67" fmla="*/ 1321 h 2821"/>
              <a:gd name="T68" fmla="*/ 3283 w 3442"/>
              <a:gd name="T69" fmla="*/ 1091 h 2821"/>
              <a:gd name="T70" fmla="*/ 3416 w 3442"/>
              <a:gd name="T71" fmla="*/ 1184 h 2821"/>
              <a:gd name="T72" fmla="*/ 3439 w 3442"/>
              <a:gd name="T73" fmla="*/ 2661 h 2821"/>
              <a:gd name="T74" fmla="*/ 3346 w 3442"/>
              <a:gd name="T75" fmla="*/ 2795 h 2821"/>
              <a:gd name="T76" fmla="*/ 718 w 3442"/>
              <a:gd name="T77" fmla="*/ 2818 h 2821"/>
              <a:gd name="T78" fmla="*/ 585 w 3442"/>
              <a:gd name="T79" fmla="*/ 2724 h 2821"/>
              <a:gd name="T80" fmla="*/ 561 w 3442"/>
              <a:gd name="T81" fmla="*/ 1248 h 2821"/>
              <a:gd name="T82" fmla="*/ 654 w 3442"/>
              <a:gd name="T83" fmla="*/ 1114 h 2821"/>
              <a:gd name="T84" fmla="*/ 179 w 3442"/>
              <a:gd name="T85" fmla="*/ 690 h 2821"/>
              <a:gd name="T86" fmla="*/ 2749 w 3442"/>
              <a:gd name="T87" fmla="*/ 0 h 2821"/>
              <a:gd name="T88" fmla="*/ 2917 w 3442"/>
              <a:gd name="T89" fmla="*/ 70 h 2821"/>
              <a:gd name="T90" fmla="*/ 2987 w 3442"/>
              <a:gd name="T91" fmla="*/ 239 h 2821"/>
              <a:gd name="T92" fmla="*/ 618 w 3442"/>
              <a:gd name="T93" fmla="*/ 933 h 2821"/>
              <a:gd name="T94" fmla="*/ 446 w 3442"/>
              <a:gd name="T95" fmla="*/ 1069 h 2821"/>
              <a:gd name="T96" fmla="*/ 379 w 3442"/>
              <a:gd name="T97" fmla="*/ 1283 h 2821"/>
              <a:gd name="T98" fmla="*/ 129 w 3442"/>
              <a:gd name="T99" fmla="*/ 1906 h 2821"/>
              <a:gd name="T100" fmla="*/ 13 w 3442"/>
              <a:gd name="T101" fmla="*/ 1770 h 2821"/>
              <a:gd name="T102" fmla="*/ 13 w 3442"/>
              <a:gd name="T103" fmla="*/ 164 h 2821"/>
              <a:gd name="T104" fmla="*/ 129 w 3442"/>
              <a:gd name="T105" fmla="*/ 27 h 2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2" h="2821">
                <a:moveTo>
                  <a:pt x="922" y="2400"/>
                </a:moveTo>
                <a:lnTo>
                  <a:pt x="898" y="2404"/>
                </a:lnTo>
                <a:lnTo>
                  <a:pt x="877" y="2413"/>
                </a:lnTo>
                <a:lnTo>
                  <a:pt x="858" y="2427"/>
                </a:lnTo>
                <a:lnTo>
                  <a:pt x="845" y="2446"/>
                </a:lnTo>
                <a:lnTo>
                  <a:pt x="835" y="2467"/>
                </a:lnTo>
                <a:lnTo>
                  <a:pt x="832" y="2491"/>
                </a:lnTo>
                <a:lnTo>
                  <a:pt x="835" y="2515"/>
                </a:lnTo>
                <a:lnTo>
                  <a:pt x="845" y="2536"/>
                </a:lnTo>
                <a:lnTo>
                  <a:pt x="858" y="2555"/>
                </a:lnTo>
                <a:lnTo>
                  <a:pt x="877" y="2569"/>
                </a:lnTo>
                <a:lnTo>
                  <a:pt x="898" y="2578"/>
                </a:lnTo>
                <a:lnTo>
                  <a:pt x="922" y="2581"/>
                </a:lnTo>
                <a:lnTo>
                  <a:pt x="1901" y="2581"/>
                </a:lnTo>
                <a:lnTo>
                  <a:pt x="1925" y="2578"/>
                </a:lnTo>
                <a:lnTo>
                  <a:pt x="1946" y="2569"/>
                </a:lnTo>
                <a:lnTo>
                  <a:pt x="1964" y="2555"/>
                </a:lnTo>
                <a:lnTo>
                  <a:pt x="1978" y="2536"/>
                </a:lnTo>
                <a:lnTo>
                  <a:pt x="1987" y="2515"/>
                </a:lnTo>
                <a:lnTo>
                  <a:pt x="1991" y="2491"/>
                </a:lnTo>
                <a:lnTo>
                  <a:pt x="1987" y="2467"/>
                </a:lnTo>
                <a:lnTo>
                  <a:pt x="1978" y="2446"/>
                </a:lnTo>
                <a:lnTo>
                  <a:pt x="1964" y="2427"/>
                </a:lnTo>
                <a:lnTo>
                  <a:pt x="1946" y="2413"/>
                </a:lnTo>
                <a:lnTo>
                  <a:pt x="1925" y="2404"/>
                </a:lnTo>
                <a:lnTo>
                  <a:pt x="1901" y="2400"/>
                </a:lnTo>
                <a:lnTo>
                  <a:pt x="922" y="2400"/>
                </a:lnTo>
                <a:close/>
                <a:moveTo>
                  <a:pt x="2834" y="2009"/>
                </a:moveTo>
                <a:lnTo>
                  <a:pt x="2810" y="2013"/>
                </a:lnTo>
                <a:lnTo>
                  <a:pt x="2788" y="2021"/>
                </a:lnTo>
                <a:lnTo>
                  <a:pt x="2771" y="2036"/>
                </a:lnTo>
                <a:lnTo>
                  <a:pt x="2757" y="2054"/>
                </a:lnTo>
                <a:lnTo>
                  <a:pt x="2748" y="2076"/>
                </a:lnTo>
                <a:lnTo>
                  <a:pt x="2744" y="2099"/>
                </a:lnTo>
                <a:lnTo>
                  <a:pt x="2748" y="2123"/>
                </a:lnTo>
                <a:lnTo>
                  <a:pt x="2757" y="2145"/>
                </a:lnTo>
                <a:lnTo>
                  <a:pt x="2771" y="2163"/>
                </a:lnTo>
                <a:lnTo>
                  <a:pt x="2788" y="2177"/>
                </a:lnTo>
                <a:lnTo>
                  <a:pt x="2810" y="2186"/>
                </a:lnTo>
                <a:lnTo>
                  <a:pt x="2834" y="2189"/>
                </a:lnTo>
                <a:lnTo>
                  <a:pt x="3099" y="2189"/>
                </a:lnTo>
                <a:lnTo>
                  <a:pt x="3123" y="2186"/>
                </a:lnTo>
                <a:lnTo>
                  <a:pt x="3144" y="2177"/>
                </a:lnTo>
                <a:lnTo>
                  <a:pt x="3163" y="2163"/>
                </a:lnTo>
                <a:lnTo>
                  <a:pt x="3177" y="2145"/>
                </a:lnTo>
                <a:lnTo>
                  <a:pt x="3186" y="2123"/>
                </a:lnTo>
                <a:lnTo>
                  <a:pt x="3189" y="2099"/>
                </a:lnTo>
                <a:lnTo>
                  <a:pt x="3186" y="2076"/>
                </a:lnTo>
                <a:lnTo>
                  <a:pt x="3177" y="2054"/>
                </a:lnTo>
                <a:lnTo>
                  <a:pt x="3163" y="2036"/>
                </a:lnTo>
                <a:lnTo>
                  <a:pt x="3144" y="2021"/>
                </a:lnTo>
                <a:lnTo>
                  <a:pt x="3123" y="2013"/>
                </a:lnTo>
                <a:lnTo>
                  <a:pt x="3099" y="2009"/>
                </a:lnTo>
                <a:lnTo>
                  <a:pt x="2834" y="2009"/>
                </a:lnTo>
                <a:close/>
                <a:moveTo>
                  <a:pt x="2197" y="2009"/>
                </a:moveTo>
                <a:lnTo>
                  <a:pt x="2173" y="2013"/>
                </a:lnTo>
                <a:lnTo>
                  <a:pt x="2151" y="2021"/>
                </a:lnTo>
                <a:lnTo>
                  <a:pt x="2133" y="2036"/>
                </a:lnTo>
                <a:lnTo>
                  <a:pt x="2120" y="2054"/>
                </a:lnTo>
                <a:lnTo>
                  <a:pt x="2110" y="2076"/>
                </a:lnTo>
                <a:lnTo>
                  <a:pt x="2107" y="2099"/>
                </a:lnTo>
                <a:lnTo>
                  <a:pt x="2110" y="2123"/>
                </a:lnTo>
                <a:lnTo>
                  <a:pt x="2120" y="2145"/>
                </a:lnTo>
                <a:lnTo>
                  <a:pt x="2133" y="2163"/>
                </a:lnTo>
                <a:lnTo>
                  <a:pt x="2151" y="2177"/>
                </a:lnTo>
                <a:lnTo>
                  <a:pt x="2173" y="2186"/>
                </a:lnTo>
                <a:lnTo>
                  <a:pt x="2197" y="2189"/>
                </a:lnTo>
                <a:lnTo>
                  <a:pt x="2462" y="2189"/>
                </a:lnTo>
                <a:lnTo>
                  <a:pt x="2486" y="2186"/>
                </a:lnTo>
                <a:lnTo>
                  <a:pt x="2507" y="2177"/>
                </a:lnTo>
                <a:lnTo>
                  <a:pt x="2526" y="2163"/>
                </a:lnTo>
                <a:lnTo>
                  <a:pt x="2539" y="2145"/>
                </a:lnTo>
                <a:lnTo>
                  <a:pt x="2549" y="2123"/>
                </a:lnTo>
                <a:lnTo>
                  <a:pt x="2552" y="2099"/>
                </a:lnTo>
                <a:lnTo>
                  <a:pt x="2549" y="2076"/>
                </a:lnTo>
                <a:lnTo>
                  <a:pt x="2539" y="2054"/>
                </a:lnTo>
                <a:lnTo>
                  <a:pt x="2526" y="2036"/>
                </a:lnTo>
                <a:lnTo>
                  <a:pt x="2507" y="2021"/>
                </a:lnTo>
                <a:lnTo>
                  <a:pt x="2486" y="2013"/>
                </a:lnTo>
                <a:lnTo>
                  <a:pt x="2462" y="2009"/>
                </a:lnTo>
                <a:lnTo>
                  <a:pt x="2197" y="2009"/>
                </a:lnTo>
                <a:close/>
                <a:moveTo>
                  <a:pt x="1560" y="2009"/>
                </a:moveTo>
                <a:lnTo>
                  <a:pt x="1535" y="2013"/>
                </a:lnTo>
                <a:lnTo>
                  <a:pt x="1513" y="2021"/>
                </a:lnTo>
                <a:lnTo>
                  <a:pt x="1496" y="2036"/>
                </a:lnTo>
                <a:lnTo>
                  <a:pt x="1482" y="2054"/>
                </a:lnTo>
                <a:lnTo>
                  <a:pt x="1473" y="2076"/>
                </a:lnTo>
                <a:lnTo>
                  <a:pt x="1470" y="2099"/>
                </a:lnTo>
                <a:lnTo>
                  <a:pt x="1473" y="2123"/>
                </a:lnTo>
                <a:lnTo>
                  <a:pt x="1482" y="2145"/>
                </a:lnTo>
                <a:lnTo>
                  <a:pt x="1496" y="2163"/>
                </a:lnTo>
                <a:lnTo>
                  <a:pt x="1513" y="2177"/>
                </a:lnTo>
                <a:lnTo>
                  <a:pt x="1535" y="2186"/>
                </a:lnTo>
                <a:lnTo>
                  <a:pt x="1560" y="2189"/>
                </a:lnTo>
                <a:lnTo>
                  <a:pt x="1824" y="2189"/>
                </a:lnTo>
                <a:lnTo>
                  <a:pt x="1848" y="2186"/>
                </a:lnTo>
                <a:lnTo>
                  <a:pt x="1869" y="2177"/>
                </a:lnTo>
                <a:lnTo>
                  <a:pt x="1888" y="2163"/>
                </a:lnTo>
                <a:lnTo>
                  <a:pt x="1902" y="2145"/>
                </a:lnTo>
                <a:lnTo>
                  <a:pt x="1911" y="2123"/>
                </a:lnTo>
                <a:lnTo>
                  <a:pt x="1914" y="2099"/>
                </a:lnTo>
                <a:lnTo>
                  <a:pt x="1911" y="2076"/>
                </a:lnTo>
                <a:lnTo>
                  <a:pt x="1902" y="2054"/>
                </a:lnTo>
                <a:lnTo>
                  <a:pt x="1888" y="2036"/>
                </a:lnTo>
                <a:lnTo>
                  <a:pt x="1869" y="2021"/>
                </a:lnTo>
                <a:lnTo>
                  <a:pt x="1848" y="2013"/>
                </a:lnTo>
                <a:lnTo>
                  <a:pt x="1824" y="2009"/>
                </a:lnTo>
                <a:lnTo>
                  <a:pt x="1560" y="2009"/>
                </a:lnTo>
                <a:close/>
                <a:moveTo>
                  <a:pt x="922" y="2009"/>
                </a:moveTo>
                <a:lnTo>
                  <a:pt x="898" y="2013"/>
                </a:lnTo>
                <a:lnTo>
                  <a:pt x="877" y="2021"/>
                </a:lnTo>
                <a:lnTo>
                  <a:pt x="858" y="2036"/>
                </a:lnTo>
                <a:lnTo>
                  <a:pt x="845" y="2054"/>
                </a:lnTo>
                <a:lnTo>
                  <a:pt x="835" y="2076"/>
                </a:lnTo>
                <a:lnTo>
                  <a:pt x="832" y="2099"/>
                </a:lnTo>
                <a:lnTo>
                  <a:pt x="835" y="2123"/>
                </a:lnTo>
                <a:lnTo>
                  <a:pt x="845" y="2145"/>
                </a:lnTo>
                <a:lnTo>
                  <a:pt x="858" y="2163"/>
                </a:lnTo>
                <a:lnTo>
                  <a:pt x="877" y="2177"/>
                </a:lnTo>
                <a:lnTo>
                  <a:pt x="898" y="2186"/>
                </a:lnTo>
                <a:lnTo>
                  <a:pt x="922" y="2189"/>
                </a:lnTo>
                <a:lnTo>
                  <a:pt x="1187" y="2189"/>
                </a:lnTo>
                <a:lnTo>
                  <a:pt x="1211" y="2186"/>
                </a:lnTo>
                <a:lnTo>
                  <a:pt x="1232" y="2177"/>
                </a:lnTo>
                <a:lnTo>
                  <a:pt x="1251" y="2163"/>
                </a:lnTo>
                <a:lnTo>
                  <a:pt x="1264" y="2145"/>
                </a:lnTo>
                <a:lnTo>
                  <a:pt x="1274" y="2123"/>
                </a:lnTo>
                <a:lnTo>
                  <a:pt x="1277" y="2099"/>
                </a:lnTo>
                <a:lnTo>
                  <a:pt x="1274" y="2076"/>
                </a:lnTo>
                <a:lnTo>
                  <a:pt x="1264" y="2054"/>
                </a:lnTo>
                <a:lnTo>
                  <a:pt x="1251" y="2036"/>
                </a:lnTo>
                <a:lnTo>
                  <a:pt x="1232" y="2021"/>
                </a:lnTo>
                <a:lnTo>
                  <a:pt x="1211" y="2013"/>
                </a:lnTo>
                <a:lnTo>
                  <a:pt x="1187" y="2009"/>
                </a:lnTo>
                <a:lnTo>
                  <a:pt x="922" y="2009"/>
                </a:lnTo>
                <a:close/>
                <a:moveTo>
                  <a:pt x="982" y="1318"/>
                </a:moveTo>
                <a:lnTo>
                  <a:pt x="951" y="1321"/>
                </a:lnTo>
                <a:lnTo>
                  <a:pt x="924" y="1329"/>
                </a:lnTo>
                <a:lnTo>
                  <a:pt x="898" y="1343"/>
                </a:lnTo>
                <a:lnTo>
                  <a:pt x="876" y="1362"/>
                </a:lnTo>
                <a:lnTo>
                  <a:pt x="858" y="1384"/>
                </a:lnTo>
                <a:lnTo>
                  <a:pt x="845" y="1409"/>
                </a:lnTo>
                <a:lnTo>
                  <a:pt x="835" y="1438"/>
                </a:lnTo>
                <a:lnTo>
                  <a:pt x="832" y="1468"/>
                </a:lnTo>
                <a:lnTo>
                  <a:pt x="832" y="1625"/>
                </a:lnTo>
                <a:lnTo>
                  <a:pt x="835" y="1654"/>
                </a:lnTo>
                <a:lnTo>
                  <a:pt x="845" y="1683"/>
                </a:lnTo>
                <a:lnTo>
                  <a:pt x="858" y="1708"/>
                </a:lnTo>
                <a:lnTo>
                  <a:pt x="876" y="1730"/>
                </a:lnTo>
                <a:lnTo>
                  <a:pt x="898" y="1749"/>
                </a:lnTo>
                <a:lnTo>
                  <a:pt x="924" y="1762"/>
                </a:lnTo>
                <a:lnTo>
                  <a:pt x="951" y="1771"/>
                </a:lnTo>
                <a:lnTo>
                  <a:pt x="982" y="1774"/>
                </a:lnTo>
                <a:lnTo>
                  <a:pt x="1239" y="1774"/>
                </a:lnTo>
                <a:lnTo>
                  <a:pt x="1270" y="1771"/>
                </a:lnTo>
                <a:lnTo>
                  <a:pt x="1298" y="1762"/>
                </a:lnTo>
                <a:lnTo>
                  <a:pt x="1323" y="1749"/>
                </a:lnTo>
                <a:lnTo>
                  <a:pt x="1345" y="1730"/>
                </a:lnTo>
                <a:lnTo>
                  <a:pt x="1363" y="1708"/>
                </a:lnTo>
                <a:lnTo>
                  <a:pt x="1377" y="1683"/>
                </a:lnTo>
                <a:lnTo>
                  <a:pt x="1386" y="1654"/>
                </a:lnTo>
                <a:lnTo>
                  <a:pt x="1389" y="1625"/>
                </a:lnTo>
                <a:lnTo>
                  <a:pt x="1389" y="1468"/>
                </a:lnTo>
                <a:lnTo>
                  <a:pt x="1386" y="1438"/>
                </a:lnTo>
                <a:lnTo>
                  <a:pt x="1377" y="1409"/>
                </a:lnTo>
                <a:lnTo>
                  <a:pt x="1363" y="1384"/>
                </a:lnTo>
                <a:lnTo>
                  <a:pt x="1345" y="1362"/>
                </a:lnTo>
                <a:lnTo>
                  <a:pt x="1323" y="1343"/>
                </a:lnTo>
                <a:lnTo>
                  <a:pt x="1298" y="1329"/>
                </a:lnTo>
                <a:lnTo>
                  <a:pt x="1270" y="1321"/>
                </a:lnTo>
                <a:lnTo>
                  <a:pt x="1239" y="1318"/>
                </a:lnTo>
                <a:lnTo>
                  <a:pt x="982" y="1318"/>
                </a:lnTo>
                <a:close/>
                <a:moveTo>
                  <a:pt x="753" y="1088"/>
                </a:moveTo>
                <a:lnTo>
                  <a:pt x="3248" y="1088"/>
                </a:lnTo>
                <a:lnTo>
                  <a:pt x="3283" y="1091"/>
                </a:lnTo>
                <a:lnTo>
                  <a:pt x="3316" y="1100"/>
                </a:lnTo>
                <a:lnTo>
                  <a:pt x="3346" y="1114"/>
                </a:lnTo>
                <a:lnTo>
                  <a:pt x="3373" y="1134"/>
                </a:lnTo>
                <a:lnTo>
                  <a:pt x="3396" y="1157"/>
                </a:lnTo>
                <a:lnTo>
                  <a:pt x="3416" y="1184"/>
                </a:lnTo>
                <a:lnTo>
                  <a:pt x="3431" y="1215"/>
                </a:lnTo>
                <a:lnTo>
                  <a:pt x="3439" y="1248"/>
                </a:lnTo>
                <a:lnTo>
                  <a:pt x="3442" y="1283"/>
                </a:lnTo>
                <a:lnTo>
                  <a:pt x="3442" y="2625"/>
                </a:lnTo>
                <a:lnTo>
                  <a:pt x="3439" y="2661"/>
                </a:lnTo>
                <a:lnTo>
                  <a:pt x="3431" y="2694"/>
                </a:lnTo>
                <a:lnTo>
                  <a:pt x="3416" y="2724"/>
                </a:lnTo>
                <a:lnTo>
                  <a:pt x="3396" y="2752"/>
                </a:lnTo>
                <a:lnTo>
                  <a:pt x="3373" y="2776"/>
                </a:lnTo>
                <a:lnTo>
                  <a:pt x="3346" y="2795"/>
                </a:lnTo>
                <a:lnTo>
                  <a:pt x="3316" y="2809"/>
                </a:lnTo>
                <a:lnTo>
                  <a:pt x="3283" y="2818"/>
                </a:lnTo>
                <a:lnTo>
                  <a:pt x="3248" y="2821"/>
                </a:lnTo>
                <a:lnTo>
                  <a:pt x="753" y="2821"/>
                </a:lnTo>
                <a:lnTo>
                  <a:pt x="718" y="2818"/>
                </a:lnTo>
                <a:lnTo>
                  <a:pt x="685" y="2809"/>
                </a:lnTo>
                <a:lnTo>
                  <a:pt x="654" y="2795"/>
                </a:lnTo>
                <a:lnTo>
                  <a:pt x="627" y="2776"/>
                </a:lnTo>
                <a:lnTo>
                  <a:pt x="604" y="2752"/>
                </a:lnTo>
                <a:lnTo>
                  <a:pt x="585" y="2724"/>
                </a:lnTo>
                <a:lnTo>
                  <a:pt x="570" y="2694"/>
                </a:lnTo>
                <a:lnTo>
                  <a:pt x="561" y="2661"/>
                </a:lnTo>
                <a:lnTo>
                  <a:pt x="558" y="2625"/>
                </a:lnTo>
                <a:lnTo>
                  <a:pt x="558" y="1283"/>
                </a:lnTo>
                <a:lnTo>
                  <a:pt x="561" y="1248"/>
                </a:lnTo>
                <a:lnTo>
                  <a:pt x="570" y="1215"/>
                </a:lnTo>
                <a:lnTo>
                  <a:pt x="585" y="1184"/>
                </a:lnTo>
                <a:lnTo>
                  <a:pt x="604" y="1157"/>
                </a:lnTo>
                <a:lnTo>
                  <a:pt x="627" y="1134"/>
                </a:lnTo>
                <a:lnTo>
                  <a:pt x="654" y="1114"/>
                </a:lnTo>
                <a:lnTo>
                  <a:pt x="685" y="1100"/>
                </a:lnTo>
                <a:lnTo>
                  <a:pt x="718" y="1091"/>
                </a:lnTo>
                <a:lnTo>
                  <a:pt x="753" y="1088"/>
                </a:lnTo>
                <a:close/>
                <a:moveTo>
                  <a:pt x="179" y="397"/>
                </a:moveTo>
                <a:lnTo>
                  <a:pt x="179" y="690"/>
                </a:lnTo>
                <a:lnTo>
                  <a:pt x="2807" y="690"/>
                </a:lnTo>
                <a:lnTo>
                  <a:pt x="2807" y="397"/>
                </a:lnTo>
                <a:lnTo>
                  <a:pt x="179" y="397"/>
                </a:lnTo>
                <a:close/>
                <a:moveTo>
                  <a:pt x="239" y="0"/>
                </a:moveTo>
                <a:lnTo>
                  <a:pt x="2749" y="0"/>
                </a:lnTo>
                <a:lnTo>
                  <a:pt x="2787" y="3"/>
                </a:lnTo>
                <a:lnTo>
                  <a:pt x="2824" y="12"/>
                </a:lnTo>
                <a:lnTo>
                  <a:pt x="2857" y="27"/>
                </a:lnTo>
                <a:lnTo>
                  <a:pt x="2889" y="46"/>
                </a:lnTo>
                <a:lnTo>
                  <a:pt x="2917" y="70"/>
                </a:lnTo>
                <a:lnTo>
                  <a:pt x="2941" y="99"/>
                </a:lnTo>
                <a:lnTo>
                  <a:pt x="2960" y="130"/>
                </a:lnTo>
                <a:lnTo>
                  <a:pt x="2975" y="164"/>
                </a:lnTo>
                <a:lnTo>
                  <a:pt x="2984" y="201"/>
                </a:lnTo>
                <a:lnTo>
                  <a:pt x="2987" y="239"/>
                </a:lnTo>
                <a:lnTo>
                  <a:pt x="2987" y="908"/>
                </a:lnTo>
                <a:lnTo>
                  <a:pt x="753" y="908"/>
                </a:lnTo>
                <a:lnTo>
                  <a:pt x="705" y="910"/>
                </a:lnTo>
                <a:lnTo>
                  <a:pt x="660" y="919"/>
                </a:lnTo>
                <a:lnTo>
                  <a:pt x="618" y="933"/>
                </a:lnTo>
                <a:lnTo>
                  <a:pt x="577" y="952"/>
                </a:lnTo>
                <a:lnTo>
                  <a:pt x="539" y="975"/>
                </a:lnTo>
                <a:lnTo>
                  <a:pt x="504" y="1003"/>
                </a:lnTo>
                <a:lnTo>
                  <a:pt x="473" y="1034"/>
                </a:lnTo>
                <a:lnTo>
                  <a:pt x="446" y="1069"/>
                </a:lnTo>
                <a:lnTo>
                  <a:pt x="423" y="1107"/>
                </a:lnTo>
                <a:lnTo>
                  <a:pt x="404" y="1148"/>
                </a:lnTo>
                <a:lnTo>
                  <a:pt x="390" y="1191"/>
                </a:lnTo>
                <a:lnTo>
                  <a:pt x="382" y="1236"/>
                </a:lnTo>
                <a:lnTo>
                  <a:pt x="379" y="1283"/>
                </a:lnTo>
                <a:lnTo>
                  <a:pt x="379" y="1934"/>
                </a:lnTo>
                <a:lnTo>
                  <a:pt x="239" y="1934"/>
                </a:lnTo>
                <a:lnTo>
                  <a:pt x="200" y="1931"/>
                </a:lnTo>
                <a:lnTo>
                  <a:pt x="163" y="1921"/>
                </a:lnTo>
                <a:lnTo>
                  <a:pt x="129" y="1906"/>
                </a:lnTo>
                <a:lnTo>
                  <a:pt x="97" y="1888"/>
                </a:lnTo>
                <a:lnTo>
                  <a:pt x="70" y="1863"/>
                </a:lnTo>
                <a:lnTo>
                  <a:pt x="46" y="1836"/>
                </a:lnTo>
                <a:lnTo>
                  <a:pt x="26" y="1804"/>
                </a:lnTo>
                <a:lnTo>
                  <a:pt x="13" y="1770"/>
                </a:lnTo>
                <a:lnTo>
                  <a:pt x="3" y="1733"/>
                </a:lnTo>
                <a:lnTo>
                  <a:pt x="0" y="1694"/>
                </a:lnTo>
                <a:lnTo>
                  <a:pt x="0" y="239"/>
                </a:lnTo>
                <a:lnTo>
                  <a:pt x="3" y="201"/>
                </a:lnTo>
                <a:lnTo>
                  <a:pt x="13" y="164"/>
                </a:lnTo>
                <a:lnTo>
                  <a:pt x="26" y="130"/>
                </a:lnTo>
                <a:lnTo>
                  <a:pt x="46" y="99"/>
                </a:lnTo>
                <a:lnTo>
                  <a:pt x="70" y="70"/>
                </a:lnTo>
                <a:lnTo>
                  <a:pt x="97" y="46"/>
                </a:lnTo>
                <a:lnTo>
                  <a:pt x="129" y="27"/>
                </a:lnTo>
                <a:lnTo>
                  <a:pt x="163" y="12"/>
                </a:lnTo>
                <a:lnTo>
                  <a:pt x="200" y="3"/>
                </a:lnTo>
                <a:lnTo>
                  <a:pt x="239" y="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47" name="Group 46"/>
          <p:cNvGrpSpPr/>
          <p:nvPr/>
        </p:nvGrpSpPr>
        <p:grpSpPr>
          <a:xfrm>
            <a:off x="6936265" y="4951765"/>
            <a:ext cx="353669" cy="410530"/>
            <a:chOff x="8183563" y="5767388"/>
            <a:chExt cx="493712" cy="573088"/>
          </a:xfrm>
          <a:solidFill>
            <a:schemeClr val="accent3"/>
          </a:solidFill>
        </p:grpSpPr>
        <p:sp>
          <p:nvSpPr>
            <p:cNvPr id="48" name="Freeform 47"/>
            <p:cNvSpPr>
              <a:spLocks noEditPoints="1"/>
            </p:cNvSpPr>
            <p:nvPr/>
          </p:nvSpPr>
          <p:spPr bwMode="auto">
            <a:xfrm>
              <a:off x="8183563" y="5767388"/>
              <a:ext cx="493712" cy="573088"/>
            </a:xfrm>
            <a:custGeom>
              <a:avLst/>
              <a:gdLst>
                <a:gd name="T0" fmla="*/ 1296 w 3107"/>
                <a:gd name="T1" fmla="*/ 663 h 3607"/>
                <a:gd name="T2" fmla="*/ 986 w 3107"/>
                <a:gd name="T3" fmla="*/ 780 h 3607"/>
                <a:gd name="T4" fmla="*/ 724 w 3107"/>
                <a:gd name="T5" fmla="*/ 978 h 3607"/>
                <a:gd name="T6" fmla="*/ 527 w 3107"/>
                <a:gd name="T7" fmla="*/ 1238 h 3607"/>
                <a:gd name="T8" fmla="*/ 409 w 3107"/>
                <a:gd name="T9" fmla="*/ 1548 h 3607"/>
                <a:gd name="T10" fmla="*/ 384 w 3107"/>
                <a:gd name="T11" fmla="*/ 1890 h 3607"/>
                <a:gd name="T12" fmla="*/ 458 w 3107"/>
                <a:gd name="T13" fmla="*/ 2219 h 3607"/>
                <a:gd name="T14" fmla="*/ 617 w 3107"/>
                <a:gd name="T15" fmla="*/ 2507 h 3607"/>
                <a:gd name="T16" fmla="*/ 848 w 3107"/>
                <a:gd name="T17" fmla="*/ 2737 h 3607"/>
                <a:gd name="T18" fmla="*/ 1135 w 3107"/>
                <a:gd name="T19" fmla="*/ 2896 h 3607"/>
                <a:gd name="T20" fmla="*/ 1466 w 3107"/>
                <a:gd name="T21" fmla="*/ 2970 h 3607"/>
                <a:gd name="T22" fmla="*/ 1810 w 3107"/>
                <a:gd name="T23" fmla="*/ 2945 h 3607"/>
                <a:gd name="T24" fmla="*/ 2121 w 3107"/>
                <a:gd name="T25" fmla="*/ 2827 h 3607"/>
                <a:gd name="T26" fmla="*/ 2383 w 3107"/>
                <a:gd name="T27" fmla="*/ 2631 h 3607"/>
                <a:gd name="T28" fmla="*/ 2580 w 3107"/>
                <a:gd name="T29" fmla="*/ 2370 h 3607"/>
                <a:gd name="T30" fmla="*/ 2697 w 3107"/>
                <a:gd name="T31" fmla="*/ 2059 h 3607"/>
                <a:gd name="T32" fmla="*/ 2723 w 3107"/>
                <a:gd name="T33" fmla="*/ 1717 h 3607"/>
                <a:gd name="T34" fmla="*/ 2649 w 3107"/>
                <a:gd name="T35" fmla="*/ 1387 h 3607"/>
                <a:gd name="T36" fmla="*/ 2489 w 3107"/>
                <a:gd name="T37" fmla="*/ 1101 h 3607"/>
                <a:gd name="T38" fmla="*/ 2258 w 3107"/>
                <a:gd name="T39" fmla="*/ 870 h 3607"/>
                <a:gd name="T40" fmla="*/ 1971 w 3107"/>
                <a:gd name="T41" fmla="*/ 711 h 3607"/>
                <a:gd name="T42" fmla="*/ 1640 w 3107"/>
                <a:gd name="T43" fmla="*/ 638 h 3607"/>
                <a:gd name="T44" fmla="*/ 1579 w 3107"/>
                <a:gd name="T45" fmla="*/ 7 h 3607"/>
                <a:gd name="T46" fmla="*/ 1726 w 3107"/>
                <a:gd name="T47" fmla="*/ 105 h 3607"/>
                <a:gd name="T48" fmla="*/ 2124 w 3107"/>
                <a:gd name="T49" fmla="*/ 330 h 3607"/>
                <a:gd name="T50" fmla="*/ 2552 w 3107"/>
                <a:gd name="T51" fmla="*/ 491 h 3607"/>
                <a:gd name="T52" fmla="*/ 2936 w 3107"/>
                <a:gd name="T53" fmla="*/ 560 h 3607"/>
                <a:gd name="T54" fmla="*/ 3082 w 3107"/>
                <a:gd name="T55" fmla="*/ 588 h 3607"/>
                <a:gd name="T56" fmla="*/ 3107 w 3107"/>
                <a:gd name="T57" fmla="*/ 655 h 3607"/>
                <a:gd name="T58" fmla="*/ 3099 w 3107"/>
                <a:gd name="T59" fmla="*/ 2046 h 3607"/>
                <a:gd name="T60" fmla="*/ 3045 w 3107"/>
                <a:gd name="T61" fmla="*/ 2341 h 3607"/>
                <a:gd name="T62" fmla="*/ 2920 w 3107"/>
                <a:gd name="T63" fmla="*/ 2611 h 3607"/>
                <a:gd name="T64" fmla="*/ 2709 w 3107"/>
                <a:gd name="T65" fmla="*/ 2889 h 3607"/>
                <a:gd name="T66" fmla="*/ 2425 w 3107"/>
                <a:gd name="T67" fmla="*/ 3151 h 3607"/>
                <a:gd name="T68" fmla="*/ 2099 w 3107"/>
                <a:gd name="T69" fmla="*/ 3364 h 3607"/>
                <a:gd name="T70" fmla="*/ 1703 w 3107"/>
                <a:gd name="T71" fmla="*/ 3553 h 3607"/>
                <a:gd name="T72" fmla="*/ 1539 w 3107"/>
                <a:gd name="T73" fmla="*/ 3607 h 3607"/>
                <a:gd name="T74" fmla="*/ 1199 w 3107"/>
                <a:gd name="T75" fmla="*/ 3466 h 3607"/>
                <a:gd name="T76" fmla="*/ 801 w 3107"/>
                <a:gd name="T77" fmla="*/ 3234 h 3607"/>
                <a:gd name="T78" fmla="*/ 443 w 3107"/>
                <a:gd name="T79" fmla="*/ 2936 h 3607"/>
                <a:gd name="T80" fmla="*/ 236 w 3107"/>
                <a:gd name="T81" fmla="*/ 2688 h 3607"/>
                <a:gd name="T82" fmla="*/ 89 w 3107"/>
                <a:gd name="T83" fmla="*/ 2405 h 3607"/>
                <a:gd name="T84" fmla="*/ 14 w 3107"/>
                <a:gd name="T85" fmla="*/ 2092 h 3607"/>
                <a:gd name="T86" fmla="*/ 0 w 3107"/>
                <a:gd name="T87" fmla="*/ 1091 h 3607"/>
                <a:gd name="T88" fmla="*/ 9 w 3107"/>
                <a:gd name="T89" fmla="*/ 605 h 3607"/>
                <a:gd name="T90" fmla="*/ 66 w 3107"/>
                <a:gd name="T91" fmla="*/ 572 h 3607"/>
                <a:gd name="T92" fmla="*/ 440 w 3107"/>
                <a:gd name="T93" fmla="*/ 520 h 3607"/>
                <a:gd name="T94" fmla="*/ 874 w 3107"/>
                <a:gd name="T95" fmla="*/ 378 h 3607"/>
                <a:gd name="T96" fmla="*/ 1283 w 3107"/>
                <a:gd name="T97" fmla="*/ 166 h 3607"/>
                <a:gd name="T98" fmla="*/ 1516 w 3107"/>
                <a:gd name="T99" fmla="*/ 13 h 3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07" h="3607">
                  <a:moveTo>
                    <a:pt x="1553" y="634"/>
                  </a:moveTo>
                  <a:lnTo>
                    <a:pt x="1466" y="638"/>
                  </a:lnTo>
                  <a:lnTo>
                    <a:pt x="1381" y="646"/>
                  </a:lnTo>
                  <a:lnTo>
                    <a:pt x="1296" y="663"/>
                  </a:lnTo>
                  <a:lnTo>
                    <a:pt x="1214" y="684"/>
                  </a:lnTo>
                  <a:lnTo>
                    <a:pt x="1135" y="711"/>
                  </a:lnTo>
                  <a:lnTo>
                    <a:pt x="1059" y="743"/>
                  </a:lnTo>
                  <a:lnTo>
                    <a:pt x="986" y="780"/>
                  </a:lnTo>
                  <a:lnTo>
                    <a:pt x="915" y="823"/>
                  </a:lnTo>
                  <a:lnTo>
                    <a:pt x="848" y="870"/>
                  </a:lnTo>
                  <a:lnTo>
                    <a:pt x="784" y="922"/>
                  </a:lnTo>
                  <a:lnTo>
                    <a:pt x="724" y="978"/>
                  </a:lnTo>
                  <a:lnTo>
                    <a:pt x="669" y="1037"/>
                  </a:lnTo>
                  <a:lnTo>
                    <a:pt x="617" y="1101"/>
                  </a:lnTo>
                  <a:lnTo>
                    <a:pt x="570" y="1167"/>
                  </a:lnTo>
                  <a:lnTo>
                    <a:pt x="527" y="1238"/>
                  </a:lnTo>
                  <a:lnTo>
                    <a:pt x="489" y="1311"/>
                  </a:lnTo>
                  <a:lnTo>
                    <a:pt x="458" y="1388"/>
                  </a:lnTo>
                  <a:lnTo>
                    <a:pt x="430" y="1467"/>
                  </a:lnTo>
                  <a:lnTo>
                    <a:pt x="409" y="1548"/>
                  </a:lnTo>
                  <a:lnTo>
                    <a:pt x="393" y="1631"/>
                  </a:lnTo>
                  <a:lnTo>
                    <a:pt x="384" y="1717"/>
                  </a:lnTo>
                  <a:lnTo>
                    <a:pt x="381" y="1804"/>
                  </a:lnTo>
                  <a:lnTo>
                    <a:pt x="384" y="1890"/>
                  </a:lnTo>
                  <a:lnTo>
                    <a:pt x="393" y="1976"/>
                  </a:lnTo>
                  <a:lnTo>
                    <a:pt x="409" y="2059"/>
                  </a:lnTo>
                  <a:lnTo>
                    <a:pt x="430" y="2140"/>
                  </a:lnTo>
                  <a:lnTo>
                    <a:pt x="458" y="2219"/>
                  </a:lnTo>
                  <a:lnTo>
                    <a:pt x="489" y="2296"/>
                  </a:lnTo>
                  <a:lnTo>
                    <a:pt x="527" y="2370"/>
                  </a:lnTo>
                  <a:lnTo>
                    <a:pt x="570" y="2440"/>
                  </a:lnTo>
                  <a:lnTo>
                    <a:pt x="617" y="2507"/>
                  </a:lnTo>
                  <a:lnTo>
                    <a:pt x="669" y="2570"/>
                  </a:lnTo>
                  <a:lnTo>
                    <a:pt x="724" y="2630"/>
                  </a:lnTo>
                  <a:lnTo>
                    <a:pt x="784" y="2686"/>
                  </a:lnTo>
                  <a:lnTo>
                    <a:pt x="848" y="2737"/>
                  </a:lnTo>
                  <a:lnTo>
                    <a:pt x="915" y="2784"/>
                  </a:lnTo>
                  <a:lnTo>
                    <a:pt x="986" y="2827"/>
                  </a:lnTo>
                  <a:lnTo>
                    <a:pt x="1059" y="2864"/>
                  </a:lnTo>
                  <a:lnTo>
                    <a:pt x="1135" y="2896"/>
                  </a:lnTo>
                  <a:lnTo>
                    <a:pt x="1214" y="2924"/>
                  </a:lnTo>
                  <a:lnTo>
                    <a:pt x="1296" y="2945"/>
                  </a:lnTo>
                  <a:lnTo>
                    <a:pt x="1381" y="2961"/>
                  </a:lnTo>
                  <a:lnTo>
                    <a:pt x="1466" y="2970"/>
                  </a:lnTo>
                  <a:lnTo>
                    <a:pt x="1553" y="2973"/>
                  </a:lnTo>
                  <a:lnTo>
                    <a:pt x="1640" y="2970"/>
                  </a:lnTo>
                  <a:lnTo>
                    <a:pt x="1726" y="2961"/>
                  </a:lnTo>
                  <a:lnTo>
                    <a:pt x="1810" y="2945"/>
                  </a:lnTo>
                  <a:lnTo>
                    <a:pt x="1892" y="2924"/>
                  </a:lnTo>
                  <a:lnTo>
                    <a:pt x="1971" y="2896"/>
                  </a:lnTo>
                  <a:lnTo>
                    <a:pt x="2047" y="2864"/>
                  </a:lnTo>
                  <a:lnTo>
                    <a:pt x="2121" y="2827"/>
                  </a:lnTo>
                  <a:lnTo>
                    <a:pt x="2191" y="2784"/>
                  </a:lnTo>
                  <a:lnTo>
                    <a:pt x="2258" y="2737"/>
                  </a:lnTo>
                  <a:lnTo>
                    <a:pt x="2322" y="2686"/>
                  </a:lnTo>
                  <a:lnTo>
                    <a:pt x="2383" y="2631"/>
                  </a:lnTo>
                  <a:lnTo>
                    <a:pt x="2438" y="2570"/>
                  </a:lnTo>
                  <a:lnTo>
                    <a:pt x="2489" y="2507"/>
                  </a:lnTo>
                  <a:lnTo>
                    <a:pt x="2537" y="2440"/>
                  </a:lnTo>
                  <a:lnTo>
                    <a:pt x="2580" y="2370"/>
                  </a:lnTo>
                  <a:lnTo>
                    <a:pt x="2617" y="2296"/>
                  </a:lnTo>
                  <a:lnTo>
                    <a:pt x="2649" y="2221"/>
                  </a:lnTo>
                  <a:lnTo>
                    <a:pt x="2676" y="2142"/>
                  </a:lnTo>
                  <a:lnTo>
                    <a:pt x="2697" y="2059"/>
                  </a:lnTo>
                  <a:lnTo>
                    <a:pt x="2714" y="1976"/>
                  </a:lnTo>
                  <a:lnTo>
                    <a:pt x="2723" y="1890"/>
                  </a:lnTo>
                  <a:lnTo>
                    <a:pt x="2726" y="1804"/>
                  </a:lnTo>
                  <a:lnTo>
                    <a:pt x="2723" y="1717"/>
                  </a:lnTo>
                  <a:lnTo>
                    <a:pt x="2714" y="1631"/>
                  </a:lnTo>
                  <a:lnTo>
                    <a:pt x="2697" y="1547"/>
                  </a:lnTo>
                  <a:lnTo>
                    <a:pt x="2676" y="1466"/>
                  </a:lnTo>
                  <a:lnTo>
                    <a:pt x="2649" y="1387"/>
                  </a:lnTo>
                  <a:lnTo>
                    <a:pt x="2617" y="1311"/>
                  </a:lnTo>
                  <a:lnTo>
                    <a:pt x="2580" y="1238"/>
                  </a:lnTo>
                  <a:lnTo>
                    <a:pt x="2537" y="1167"/>
                  </a:lnTo>
                  <a:lnTo>
                    <a:pt x="2489" y="1101"/>
                  </a:lnTo>
                  <a:lnTo>
                    <a:pt x="2438" y="1037"/>
                  </a:lnTo>
                  <a:lnTo>
                    <a:pt x="2383" y="977"/>
                  </a:lnTo>
                  <a:lnTo>
                    <a:pt x="2322" y="922"/>
                  </a:lnTo>
                  <a:lnTo>
                    <a:pt x="2258" y="870"/>
                  </a:lnTo>
                  <a:lnTo>
                    <a:pt x="2191" y="823"/>
                  </a:lnTo>
                  <a:lnTo>
                    <a:pt x="2121" y="780"/>
                  </a:lnTo>
                  <a:lnTo>
                    <a:pt x="2047" y="743"/>
                  </a:lnTo>
                  <a:lnTo>
                    <a:pt x="1971" y="711"/>
                  </a:lnTo>
                  <a:lnTo>
                    <a:pt x="1892" y="684"/>
                  </a:lnTo>
                  <a:lnTo>
                    <a:pt x="1810" y="663"/>
                  </a:lnTo>
                  <a:lnTo>
                    <a:pt x="1726" y="646"/>
                  </a:lnTo>
                  <a:lnTo>
                    <a:pt x="1640" y="638"/>
                  </a:lnTo>
                  <a:lnTo>
                    <a:pt x="1553" y="634"/>
                  </a:lnTo>
                  <a:close/>
                  <a:moveTo>
                    <a:pt x="1554" y="0"/>
                  </a:moveTo>
                  <a:lnTo>
                    <a:pt x="1566" y="1"/>
                  </a:lnTo>
                  <a:lnTo>
                    <a:pt x="1579" y="7"/>
                  </a:lnTo>
                  <a:lnTo>
                    <a:pt x="1593" y="15"/>
                  </a:lnTo>
                  <a:lnTo>
                    <a:pt x="1610" y="26"/>
                  </a:lnTo>
                  <a:lnTo>
                    <a:pt x="1630" y="40"/>
                  </a:lnTo>
                  <a:lnTo>
                    <a:pt x="1726" y="105"/>
                  </a:lnTo>
                  <a:lnTo>
                    <a:pt x="1823" y="166"/>
                  </a:lnTo>
                  <a:lnTo>
                    <a:pt x="1922" y="224"/>
                  </a:lnTo>
                  <a:lnTo>
                    <a:pt x="2022" y="279"/>
                  </a:lnTo>
                  <a:lnTo>
                    <a:pt x="2124" y="330"/>
                  </a:lnTo>
                  <a:lnTo>
                    <a:pt x="2228" y="378"/>
                  </a:lnTo>
                  <a:lnTo>
                    <a:pt x="2333" y="420"/>
                  </a:lnTo>
                  <a:lnTo>
                    <a:pt x="2441" y="458"/>
                  </a:lnTo>
                  <a:lnTo>
                    <a:pt x="2552" y="491"/>
                  </a:lnTo>
                  <a:lnTo>
                    <a:pt x="2664" y="519"/>
                  </a:lnTo>
                  <a:lnTo>
                    <a:pt x="2755" y="536"/>
                  </a:lnTo>
                  <a:lnTo>
                    <a:pt x="2845" y="549"/>
                  </a:lnTo>
                  <a:lnTo>
                    <a:pt x="2936" y="560"/>
                  </a:lnTo>
                  <a:lnTo>
                    <a:pt x="3027" y="571"/>
                  </a:lnTo>
                  <a:lnTo>
                    <a:pt x="3050" y="574"/>
                  </a:lnTo>
                  <a:lnTo>
                    <a:pt x="3068" y="579"/>
                  </a:lnTo>
                  <a:lnTo>
                    <a:pt x="3082" y="588"/>
                  </a:lnTo>
                  <a:lnTo>
                    <a:pt x="3093" y="599"/>
                  </a:lnTo>
                  <a:lnTo>
                    <a:pt x="3101" y="615"/>
                  </a:lnTo>
                  <a:lnTo>
                    <a:pt x="3105" y="632"/>
                  </a:lnTo>
                  <a:lnTo>
                    <a:pt x="3107" y="655"/>
                  </a:lnTo>
                  <a:lnTo>
                    <a:pt x="3107" y="1357"/>
                  </a:lnTo>
                  <a:lnTo>
                    <a:pt x="3107" y="1587"/>
                  </a:lnTo>
                  <a:lnTo>
                    <a:pt x="3104" y="1817"/>
                  </a:lnTo>
                  <a:lnTo>
                    <a:pt x="3099" y="2046"/>
                  </a:lnTo>
                  <a:lnTo>
                    <a:pt x="3093" y="2123"/>
                  </a:lnTo>
                  <a:lnTo>
                    <a:pt x="3081" y="2198"/>
                  </a:lnTo>
                  <a:lnTo>
                    <a:pt x="3066" y="2270"/>
                  </a:lnTo>
                  <a:lnTo>
                    <a:pt x="3045" y="2341"/>
                  </a:lnTo>
                  <a:lnTo>
                    <a:pt x="3020" y="2411"/>
                  </a:lnTo>
                  <a:lnTo>
                    <a:pt x="2990" y="2479"/>
                  </a:lnTo>
                  <a:lnTo>
                    <a:pt x="2956" y="2546"/>
                  </a:lnTo>
                  <a:lnTo>
                    <a:pt x="2920" y="2611"/>
                  </a:lnTo>
                  <a:lnTo>
                    <a:pt x="2879" y="2675"/>
                  </a:lnTo>
                  <a:lnTo>
                    <a:pt x="2835" y="2737"/>
                  </a:lnTo>
                  <a:lnTo>
                    <a:pt x="2773" y="2815"/>
                  </a:lnTo>
                  <a:lnTo>
                    <a:pt x="2709" y="2889"/>
                  </a:lnTo>
                  <a:lnTo>
                    <a:pt x="2642" y="2960"/>
                  </a:lnTo>
                  <a:lnTo>
                    <a:pt x="2572" y="3027"/>
                  </a:lnTo>
                  <a:lnTo>
                    <a:pt x="2499" y="3090"/>
                  </a:lnTo>
                  <a:lnTo>
                    <a:pt x="2425" y="3151"/>
                  </a:lnTo>
                  <a:lnTo>
                    <a:pt x="2346" y="3208"/>
                  </a:lnTo>
                  <a:lnTo>
                    <a:pt x="2266" y="3262"/>
                  </a:lnTo>
                  <a:lnTo>
                    <a:pt x="2184" y="3314"/>
                  </a:lnTo>
                  <a:lnTo>
                    <a:pt x="2099" y="3364"/>
                  </a:lnTo>
                  <a:lnTo>
                    <a:pt x="2013" y="3410"/>
                  </a:lnTo>
                  <a:lnTo>
                    <a:pt x="1911" y="3461"/>
                  </a:lnTo>
                  <a:lnTo>
                    <a:pt x="1807" y="3508"/>
                  </a:lnTo>
                  <a:lnTo>
                    <a:pt x="1703" y="3553"/>
                  </a:lnTo>
                  <a:lnTo>
                    <a:pt x="1597" y="3599"/>
                  </a:lnTo>
                  <a:lnTo>
                    <a:pt x="1580" y="3605"/>
                  </a:lnTo>
                  <a:lnTo>
                    <a:pt x="1559" y="3607"/>
                  </a:lnTo>
                  <a:lnTo>
                    <a:pt x="1539" y="3607"/>
                  </a:lnTo>
                  <a:lnTo>
                    <a:pt x="1520" y="3603"/>
                  </a:lnTo>
                  <a:lnTo>
                    <a:pt x="1411" y="3560"/>
                  </a:lnTo>
                  <a:lnTo>
                    <a:pt x="1305" y="3515"/>
                  </a:lnTo>
                  <a:lnTo>
                    <a:pt x="1199" y="3466"/>
                  </a:lnTo>
                  <a:lnTo>
                    <a:pt x="1096" y="3413"/>
                  </a:lnTo>
                  <a:lnTo>
                    <a:pt x="995" y="3357"/>
                  </a:lnTo>
                  <a:lnTo>
                    <a:pt x="896" y="3298"/>
                  </a:lnTo>
                  <a:lnTo>
                    <a:pt x="801" y="3234"/>
                  </a:lnTo>
                  <a:lnTo>
                    <a:pt x="707" y="3166"/>
                  </a:lnTo>
                  <a:lnTo>
                    <a:pt x="616" y="3094"/>
                  </a:lnTo>
                  <a:lnTo>
                    <a:pt x="528" y="3018"/>
                  </a:lnTo>
                  <a:lnTo>
                    <a:pt x="443" y="2936"/>
                  </a:lnTo>
                  <a:lnTo>
                    <a:pt x="387" y="2877"/>
                  </a:lnTo>
                  <a:lnTo>
                    <a:pt x="333" y="2816"/>
                  </a:lnTo>
                  <a:lnTo>
                    <a:pt x="284" y="2753"/>
                  </a:lnTo>
                  <a:lnTo>
                    <a:pt x="236" y="2688"/>
                  </a:lnTo>
                  <a:lnTo>
                    <a:pt x="194" y="2620"/>
                  </a:lnTo>
                  <a:lnTo>
                    <a:pt x="154" y="2551"/>
                  </a:lnTo>
                  <a:lnTo>
                    <a:pt x="119" y="2478"/>
                  </a:lnTo>
                  <a:lnTo>
                    <a:pt x="89" y="2405"/>
                  </a:lnTo>
                  <a:lnTo>
                    <a:pt x="63" y="2328"/>
                  </a:lnTo>
                  <a:lnTo>
                    <a:pt x="42" y="2248"/>
                  </a:lnTo>
                  <a:lnTo>
                    <a:pt x="25" y="2170"/>
                  </a:lnTo>
                  <a:lnTo>
                    <a:pt x="14" y="2092"/>
                  </a:lnTo>
                  <a:lnTo>
                    <a:pt x="7" y="2012"/>
                  </a:lnTo>
                  <a:lnTo>
                    <a:pt x="3" y="1933"/>
                  </a:lnTo>
                  <a:lnTo>
                    <a:pt x="1" y="1512"/>
                  </a:lnTo>
                  <a:lnTo>
                    <a:pt x="0" y="1091"/>
                  </a:lnTo>
                  <a:lnTo>
                    <a:pt x="1" y="669"/>
                  </a:lnTo>
                  <a:lnTo>
                    <a:pt x="1" y="643"/>
                  </a:lnTo>
                  <a:lnTo>
                    <a:pt x="4" y="622"/>
                  </a:lnTo>
                  <a:lnTo>
                    <a:pt x="9" y="605"/>
                  </a:lnTo>
                  <a:lnTo>
                    <a:pt x="18" y="593"/>
                  </a:lnTo>
                  <a:lnTo>
                    <a:pt x="29" y="583"/>
                  </a:lnTo>
                  <a:lnTo>
                    <a:pt x="45" y="576"/>
                  </a:lnTo>
                  <a:lnTo>
                    <a:pt x="66" y="572"/>
                  </a:lnTo>
                  <a:lnTo>
                    <a:pt x="92" y="570"/>
                  </a:lnTo>
                  <a:lnTo>
                    <a:pt x="210" y="559"/>
                  </a:lnTo>
                  <a:lnTo>
                    <a:pt x="327" y="542"/>
                  </a:lnTo>
                  <a:lnTo>
                    <a:pt x="440" y="520"/>
                  </a:lnTo>
                  <a:lnTo>
                    <a:pt x="552" y="492"/>
                  </a:lnTo>
                  <a:lnTo>
                    <a:pt x="661" y="459"/>
                  </a:lnTo>
                  <a:lnTo>
                    <a:pt x="769" y="420"/>
                  </a:lnTo>
                  <a:lnTo>
                    <a:pt x="874" y="378"/>
                  </a:lnTo>
                  <a:lnTo>
                    <a:pt x="979" y="330"/>
                  </a:lnTo>
                  <a:lnTo>
                    <a:pt x="1081" y="280"/>
                  </a:lnTo>
                  <a:lnTo>
                    <a:pt x="1183" y="224"/>
                  </a:lnTo>
                  <a:lnTo>
                    <a:pt x="1283" y="166"/>
                  </a:lnTo>
                  <a:lnTo>
                    <a:pt x="1381" y="103"/>
                  </a:lnTo>
                  <a:lnTo>
                    <a:pt x="1478" y="39"/>
                  </a:lnTo>
                  <a:lnTo>
                    <a:pt x="1499" y="24"/>
                  </a:lnTo>
                  <a:lnTo>
                    <a:pt x="1516" y="13"/>
                  </a:lnTo>
                  <a:lnTo>
                    <a:pt x="1530" y="6"/>
                  </a:lnTo>
                  <a:lnTo>
                    <a:pt x="1543" y="1"/>
                  </a:lnTo>
                  <a:lnTo>
                    <a:pt x="15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9" name="Freeform 48"/>
            <p:cNvSpPr>
              <a:spLocks noEditPoints="1"/>
            </p:cNvSpPr>
            <p:nvPr/>
          </p:nvSpPr>
          <p:spPr bwMode="auto">
            <a:xfrm>
              <a:off x="8281988" y="5907088"/>
              <a:ext cx="295275" cy="293688"/>
            </a:xfrm>
            <a:custGeom>
              <a:avLst/>
              <a:gdLst>
                <a:gd name="T0" fmla="*/ 860 w 1859"/>
                <a:gd name="T1" fmla="*/ 211 h 1854"/>
                <a:gd name="T2" fmla="*/ 841 w 1859"/>
                <a:gd name="T3" fmla="*/ 259 h 1854"/>
                <a:gd name="T4" fmla="*/ 838 w 1859"/>
                <a:gd name="T5" fmla="*/ 358 h 1854"/>
                <a:gd name="T6" fmla="*/ 804 w 1859"/>
                <a:gd name="T7" fmla="*/ 384 h 1854"/>
                <a:gd name="T8" fmla="*/ 682 w 1859"/>
                <a:gd name="T9" fmla="*/ 445 h 1854"/>
                <a:gd name="T10" fmla="*/ 593 w 1859"/>
                <a:gd name="T11" fmla="*/ 556 h 1854"/>
                <a:gd name="T12" fmla="*/ 565 w 1859"/>
                <a:gd name="T13" fmla="*/ 711 h 1854"/>
                <a:gd name="T14" fmla="*/ 615 w 1859"/>
                <a:gd name="T15" fmla="*/ 844 h 1854"/>
                <a:gd name="T16" fmla="*/ 727 w 1859"/>
                <a:gd name="T17" fmla="*/ 943 h 1854"/>
                <a:gd name="T18" fmla="*/ 930 w 1859"/>
                <a:gd name="T19" fmla="*/ 1033 h 1854"/>
                <a:gd name="T20" fmla="*/ 1022 w 1859"/>
                <a:gd name="T21" fmla="*/ 1093 h 1854"/>
                <a:gd name="T22" fmla="*/ 1046 w 1859"/>
                <a:gd name="T23" fmla="*/ 1172 h 1854"/>
                <a:gd name="T24" fmla="*/ 1002 w 1859"/>
                <a:gd name="T25" fmla="*/ 1242 h 1854"/>
                <a:gd name="T26" fmla="*/ 884 w 1859"/>
                <a:gd name="T27" fmla="*/ 1272 h 1854"/>
                <a:gd name="T28" fmla="*/ 699 w 1859"/>
                <a:gd name="T29" fmla="*/ 1233 h 1854"/>
                <a:gd name="T30" fmla="*/ 614 w 1859"/>
                <a:gd name="T31" fmla="*/ 1202 h 1854"/>
                <a:gd name="T32" fmla="*/ 563 w 1859"/>
                <a:gd name="T33" fmla="*/ 1340 h 1854"/>
                <a:gd name="T34" fmla="*/ 567 w 1859"/>
                <a:gd name="T35" fmla="*/ 1398 h 1854"/>
                <a:gd name="T36" fmla="*/ 686 w 1859"/>
                <a:gd name="T37" fmla="*/ 1451 h 1854"/>
                <a:gd name="T38" fmla="*/ 813 w 1859"/>
                <a:gd name="T39" fmla="*/ 1477 h 1854"/>
                <a:gd name="T40" fmla="*/ 828 w 1859"/>
                <a:gd name="T41" fmla="*/ 1529 h 1854"/>
                <a:gd name="T42" fmla="*/ 845 w 1859"/>
                <a:gd name="T43" fmla="*/ 1634 h 1854"/>
                <a:gd name="T44" fmla="*/ 988 w 1859"/>
                <a:gd name="T45" fmla="*/ 1641 h 1854"/>
                <a:gd name="T46" fmla="*/ 1014 w 1859"/>
                <a:gd name="T47" fmla="*/ 1600 h 1854"/>
                <a:gd name="T48" fmla="*/ 1019 w 1859"/>
                <a:gd name="T49" fmla="*/ 1476 h 1854"/>
                <a:gd name="T50" fmla="*/ 1096 w 1859"/>
                <a:gd name="T51" fmla="*/ 1438 h 1854"/>
                <a:gd name="T52" fmla="*/ 1232 w 1859"/>
                <a:gd name="T53" fmla="*/ 1340 h 1854"/>
                <a:gd name="T54" fmla="*/ 1298 w 1859"/>
                <a:gd name="T55" fmla="*/ 1195 h 1854"/>
                <a:gd name="T56" fmla="*/ 1286 w 1859"/>
                <a:gd name="T57" fmla="*/ 1043 h 1854"/>
                <a:gd name="T58" fmla="*/ 1198 w 1859"/>
                <a:gd name="T59" fmla="*/ 910 h 1854"/>
                <a:gd name="T60" fmla="*/ 1013 w 1859"/>
                <a:gd name="T61" fmla="*/ 805 h 1854"/>
                <a:gd name="T62" fmla="*/ 857 w 1859"/>
                <a:gd name="T63" fmla="*/ 726 h 1854"/>
                <a:gd name="T64" fmla="*/ 819 w 1859"/>
                <a:gd name="T65" fmla="*/ 655 h 1854"/>
                <a:gd name="T66" fmla="*/ 857 w 1859"/>
                <a:gd name="T67" fmla="*/ 589 h 1854"/>
                <a:gd name="T68" fmla="*/ 983 w 1859"/>
                <a:gd name="T69" fmla="*/ 565 h 1854"/>
                <a:gd name="T70" fmla="*/ 1159 w 1859"/>
                <a:gd name="T71" fmla="*/ 609 h 1854"/>
                <a:gd name="T72" fmla="*/ 1205 w 1859"/>
                <a:gd name="T73" fmla="*/ 610 h 1854"/>
                <a:gd name="T74" fmla="*/ 1253 w 1859"/>
                <a:gd name="T75" fmla="*/ 467 h 1854"/>
                <a:gd name="T76" fmla="*/ 1238 w 1859"/>
                <a:gd name="T77" fmla="*/ 421 h 1854"/>
                <a:gd name="T78" fmla="*/ 1085 w 1859"/>
                <a:gd name="T79" fmla="*/ 372 h 1854"/>
                <a:gd name="T80" fmla="*/ 1029 w 1859"/>
                <a:gd name="T81" fmla="*/ 355 h 1854"/>
                <a:gd name="T82" fmla="*/ 1022 w 1859"/>
                <a:gd name="T83" fmla="*/ 298 h 1854"/>
                <a:gd name="T84" fmla="*/ 1010 w 1859"/>
                <a:gd name="T85" fmla="*/ 219 h 1854"/>
                <a:gd name="T86" fmla="*/ 930 w 1859"/>
                <a:gd name="T87" fmla="*/ 207 h 1854"/>
                <a:gd name="T88" fmla="*/ 1088 w 1859"/>
                <a:gd name="T89" fmla="*/ 13 h 1854"/>
                <a:gd name="T90" fmla="*/ 1377 w 1859"/>
                <a:gd name="T91" fmla="*/ 114 h 1854"/>
                <a:gd name="T92" fmla="*/ 1612 w 1859"/>
                <a:gd name="T93" fmla="*/ 298 h 1854"/>
                <a:gd name="T94" fmla="*/ 1779 w 1859"/>
                <a:gd name="T95" fmla="*/ 548 h 1854"/>
                <a:gd name="T96" fmla="*/ 1856 w 1859"/>
                <a:gd name="T97" fmla="*/ 847 h 1854"/>
                <a:gd name="T98" fmla="*/ 1829 w 1859"/>
                <a:gd name="T99" fmla="*/ 1160 h 1854"/>
                <a:gd name="T100" fmla="*/ 1706 w 1859"/>
                <a:gd name="T101" fmla="*/ 1437 h 1854"/>
                <a:gd name="T102" fmla="*/ 1502 w 1859"/>
                <a:gd name="T103" fmla="*/ 1656 h 1854"/>
                <a:gd name="T104" fmla="*/ 1237 w 1859"/>
                <a:gd name="T105" fmla="*/ 1802 h 1854"/>
                <a:gd name="T106" fmla="*/ 929 w 1859"/>
                <a:gd name="T107" fmla="*/ 1854 h 1854"/>
                <a:gd name="T108" fmla="*/ 621 w 1859"/>
                <a:gd name="T109" fmla="*/ 1802 h 1854"/>
                <a:gd name="T110" fmla="*/ 356 w 1859"/>
                <a:gd name="T111" fmla="*/ 1657 h 1854"/>
                <a:gd name="T112" fmla="*/ 154 w 1859"/>
                <a:gd name="T113" fmla="*/ 1437 h 1854"/>
                <a:gd name="T114" fmla="*/ 29 w 1859"/>
                <a:gd name="T115" fmla="*/ 1160 h 1854"/>
                <a:gd name="T116" fmla="*/ 3 w 1859"/>
                <a:gd name="T117" fmla="*/ 847 h 1854"/>
                <a:gd name="T118" fmla="*/ 80 w 1859"/>
                <a:gd name="T119" fmla="*/ 548 h 1854"/>
                <a:gd name="T120" fmla="*/ 246 w 1859"/>
                <a:gd name="T121" fmla="*/ 298 h 1854"/>
                <a:gd name="T122" fmla="*/ 482 w 1859"/>
                <a:gd name="T123" fmla="*/ 114 h 1854"/>
                <a:gd name="T124" fmla="*/ 771 w 1859"/>
                <a:gd name="T125" fmla="*/ 13 h 1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59" h="1854">
                  <a:moveTo>
                    <a:pt x="911" y="207"/>
                  </a:moveTo>
                  <a:lnTo>
                    <a:pt x="892" y="207"/>
                  </a:lnTo>
                  <a:lnTo>
                    <a:pt x="873" y="209"/>
                  </a:lnTo>
                  <a:lnTo>
                    <a:pt x="860" y="211"/>
                  </a:lnTo>
                  <a:lnTo>
                    <a:pt x="850" y="218"/>
                  </a:lnTo>
                  <a:lnTo>
                    <a:pt x="845" y="227"/>
                  </a:lnTo>
                  <a:lnTo>
                    <a:pt x="842" y="240"/>
                  </a:lnTo>
                  <a:lnTo>
                    <a:pt x="841" y="259"/>
                  </a:lnTo>
                  <a:lnTo>
                    <a:pt x="841" y="316"/>
                  </a:lnTo>
                  <a:lnTo>
                    <a:pt x="840" y="334"/>
                  </a:lnTo>
                  <a:lnTo>
                    <a:pt x="839" y="349"/>
                  </a:lnTo>
                  <a:lnTo>
                    <a:pt x="838" y="358"/>
                  </a:lnTo>
                  <a:lnTo>
                    <a:pt x="834" y="367"/>
                  </a:lnTo>
                  <a:lnTo>
                    <a:pt x="827" y="373"/>
                  </a:lnTo>
                  <a:lnTo>
                    <a:pt x="817" y="378"/>
                  </a:lnTo>
                  <a:lnTo>
                    <a:pt x="804" y="384"/>
                  </a:lnTo>
                  <a:lnTo>
                    <a:pt x="786" y="390"/>
                  </a:lnTo>
                  <a:lnTo>
                    <a:pt x="748" y="406"/>
                  </a:lnTo>
                  <a:lnTo>
                    <a:pt x="714" y="424"/>
                  </a:lnTo>
                  <a:lnTo>
                    <a:pt x="682" y="445"/>
                  </a:lnTo>
                  <a:lnTo>
                    <a:pt x="654" y="468"/>
                  </a:lnTo>
                  <a:lnTo>
                    <a:pt x="630" y="495"/>
                  </a:lnTo>
                  <a:lnTo>
                    <a:pt x="609" y="524"/>
                  </a:lnTo>
                  <a:lnTo>
                    <a:pt x="593" y="556"/>
                  </a:lnTo>
                  <a:lnTo>
                    <a:pt x="579" y="591"/>
                  </a:lnTo>
                  <a:lnTo>
                    <a:pt x="570" y="628"/>
                  </a:lnTo>
                  <a:lnTo>
                    <a:pt x="565" y="670"/>
                  </a:lnTo>
                  <a:lnTo>
                    <a:pt x="565" y="711"/>
                  </a:lnTo>
                  <a:lnTo>
                    <a:pt x="571" y="748"/>
                  </a:lnTo>
                  <a:lnTo>
                    <a:pt x="581" y="783"/>
                  </a:lnTo>
                  <a:lnTo>
                    <a:pt x="595" y="815"/>
                  </a:lnTo>
                  <a:lnTo>
                    <a:pt x="615" y="844"/>
                  </a:lnTo>
                  <a:lnTo>
                    <a:pt x="638" y="873"/>
                  </a:lnTo>
                  <a:lnTo>
                    <a:pt x="664" y="898"/>
                  </a:lnTo>
                  <a:lnTo>
                    <a:pt x="694" y="921"/>
                  </a:lnTo>
                  <a:lnTo>
                    <a:pt x="727" y="943"/>
                  </a:lnTo>
                  <a:lnTo>
                    <a:pt x="776" y="968"/>
                  </a:lnTo>
                  <a:lnTo>
                    <a:pt x="827" y="991"/>
                  </a:lnTo>
                  <a:lnTo>
                    <a:pt x="879" y="1012"/>
                  </a:lnTo>
                  <a:lnTo>
                    <a:pt x="930" y="1033"/>
                  </a:lnTo>
                  <a:lnTo>
                    <a:pt x="956" y="1045"/>
                  </a:lnTo>
                  <a:lnTo>
                    <a:pt x="981" y="1059"/>
                  </a:lnTo>
                  <a:lnTo>
                    <a:pt x="1004" y="1076"/>
                  </a:lnTo>
                  <a:lnTo>
                    <a:pt x="1022" y="1093"/>
                  </a:lnTo>
                  <a:lnTo>
                    <a:pt x="1034" y="1112"/>
                  </a:lnTo>
                  <a:lnTo>
                    <a:pt x="1043" y="1132"/>
                  </a:lnTo>
                  <a:lnTo>
                    <a:pt x="1046" y="1153"/>
                  </a:lnTo>
                  <a:lnTo>
                    <a:pt x="1046" y="1172"/>
                  </a:lnTo>
                  <a:lnTo>
                    <a:pt x="1041" y="1192"/>
                  </a:lnTo>
                  <a:lnTo>
                    <a:pt x="1032" y="1211"/>
                  </a:lnTo>
                  <a:lnTo>
                    <a:pt x="1018" y="1227"/>
                  </a:lnTo>
                  <a:lnTo>
                    <a:pt x="1002" y="1242"/>
                  </a:lnTo>
                  <a:lnTo>
                    <a:pt x="981" y="1254"/>
                  </a:lnTo>
                  <a:lnTo>
                    <a:pt x="949" y="1265"/>
                  </a:lnTo>
                  <a:lnTo>
                    <a:pt x="916" y="1271"/>
                  </a:lnTo>
                  <a:lnTo>
                    <a:pt x="884" y="1272"/>
                  </a:lnTo>
                  <a:lnTo>
                    <a:pt x="850" y="1270"/>
                  </a:lnTo>
                  <a:lnTo>
                    <a:pt x="798" y="1262"/>
                  </a:lnTo>
                  <a:lnTo>
                    <a:pt x="749" y="1249"/>
                  </a:lnTo>
                  <a:lnTo>
                    <a:pt x="699" y="1233"/>
                  </a:lnTo>
                  <a:lnTo>
                    <a:pt x="652" y="1211"/>
                  </a:lnTo>
                  <a:lnTo>
                    <a:pt x="636" y="1204"/>
                  </a:lnTo>
                  <a:lnTo>
                    <a:pt x="623" y="1201"/>
                  </a:lnTo>
                  <a:lnTo>
                    <a:pt x="614" y="1202"/>
                  </a:lnTo>
                  <a:lnTo>
                    <a:pt x="606" y="1209"/>
                  </a:lnTo>
                  <a:lnTo>
                    <a:pt x="599" y="1221"/>
                  </a:lnTo>
                  <a:lnTo>
                    <a:pt x="593" y="1237"/>
                  </a:lnTo>
                  <a:lnTo>
                    <a:pt x="563" y="1340"/>
                  </a:lnTo>
                  <a:lnTo>
                    <a:pt x="559" y="1360"/>
                  </a:lnTo>
                  <a:lnTo>
                    <a:pt x="557" y="1376"/>
                  </a:lnTo>
                  <a:lnTo>
                    <a:pt x="560" y="1389"/>
                  </a:lnTo>
                  <a:lnTo>
                    <a:pt x="567" y="1398"/>
                  </a:lnTo>
                  <a:lnTo>
                    <a:pt x="581" y="1408"/>
                  </a:lnTo>
                  <a:lnTo>
                    <a:pt x="599" y="1418"/>
                  </a:lnTo>
                  <a:lnTo>
                    <a:pt x="642" y="1437"/>
                  </a:lnTo>
                  <a:lnTo>
                    <a:pt x="686" y="1451"/>
                  </a:lnTo>
                  <a:lnTo>
                    <a:pt x="731" y="1461"/>
                  </a:lnTo>
                  <a:lnTo>
                    <a:pt x="777" y="1470"/>
                  </a:lnTo>
                  <a:lnTo>
                    <a:pt x="798" y="1473"/>
                  </a:lnTo>
                  <a:lnTo>
                    <a:pt x="813" y="1477"/>
                  </a:lnTo>
                  <a:lnTo>
                    <a:pt x="820" y="1483"/>
                  </a:lnTo>
                  <a:lnTo>
                    <a:pt x="826" y="1493"/>
                  </a:lnTo>
                  <a:lnTo>
                    <a:pt x="828" y="1508"/>
                  </a:lnTo>
                  <a:lnTo>
                    <a:pt x="828" y="1529"/>
                  </a:lnTo>
                  <a:lnTo>
                    <a:pt x="829" y="1597"/>
                  </a:lnTo>
                  <a:lnTo>
                    <a:pt x="830" y="1612"/>
                  </a:lnTo>
                  <a:lnTo>
                    <a:pt x="836" y="1625"/>
                  </a:lnTo>
                  <a:lnTo>
                    <a:pt x="845" y="1634"/>
                  </a:lnTo>
                  <a:lnTo>
                    <a:pt x="857" y="1641"/>
                  </a:lnTo>
                  <a:lnTo>
                    <a:pt x="872" y="1643"/>
                  </a:lnTo>
                  <a:lnTo>
                    <a:pt x="972" y="1643"/>
                  </a:lnTo>
                  <a:lnTo>
                    <a:pt x="988" y="1641"/>
                  </a:lnTo>
                  <a:lnTo>
                    <a:pt x="999" y="1635"/>
                  </a:lnTo>
                  <a:lnTo>
                    <a:pt x="1007" y="1627"/>
                  </a:lnTo>
                  <a:lnTo>
                    <a:pt x="1012" y="1615"/>
                  </a:lnTo>
                  <a:lnTo>
                    <a:pt x="1014" y="1600"/>
                  </a:lnTo>
                  <a:lnTo>
                    <a:pt x="1014" y="1554"/>
                  </a:lnTo>
                  <a:lnTo>
                    <a:pt x="1014" y="1507"/>
                  </a:lnTo>
                  <a:lnTo>
                    <a:pt x="1015" y="1491"/>
                  </a:lnTo>
                  <a:lnTo>
                    <a:pt x="1019" y="1476"/>
                  </a:lnTo>
                  <a:lnTo>
                    <a:pt x="1028" y="1466"/>
                  </a:lnTo>
                  <a:lnTo>
                    <a:pt x="1040" y="1458"/>
                  </a:lnTo>
                  <a:lnTo>
                    <a:pt x="1056" y="1452"/>
                  </a:lnTo>
                  <a:lnTo>
                    <a:pt x="1096" y="1438"/>
                  </a:lnTo>
                  <a:lnTo>
                    <a:pt x="1135" y="1420"/>
                  </a:lnTo>
                  <a:lnTo>
                    <a:pt x="1170" y="1398"/>
                  </a:lnTo>
                  <a:lnTo>
                    <a:pt x="1202" y="1371"/>
                  </a:lnTo>
                  <a:lnTo>
                    <a:pt x="1232" y="1340"/>
                  </a:lnTo>
                  <a:lnTo>
                    <a:pt x="1256" y="1306"/>
                  </a:lnTo>
                  <a:lnTo>
                    <a:pt x="1276" y="1270"/>
                  </a:lnTo>
                  <a:lnTo>
                    <a:pt x="1289" y="1234"/>
                  </a:lnTo>
                  <a:lnTo>
                    <a:pt x="1298" y="1195"/>
                  </a:lnTo>
                  <a:lnTo>
                    <a:pt x="1302" y="1157"/>
                  </a:lnTo>
                  <a:lnTo>
                    <a:pt x="1301" y="1119"/>
                  </a:lnTo>
                  <a:lnTo>
                    <a:pt x="1296" y="1080"/>
                  </a:lnTo>
                  <a:lnTo>
                    <a:pt x="1286" y="1043"/>
                  </a:lnTo>
                  <a:lnTo>
                    <a:pt x="1270" y="1007"/>
                  </a:lnTo>
                  <a:lnTo>
                    <a:pt x="1250" y="972"/>
                  </a:lnTo>
                  <a:lnTo>
                    <a:pt x="1226" y="940"/>
                  </a:lnTo>
                  <a:lnTo>
                    <a:pt x="1198" y="910"/>
                  </a:lnTo>
                  <a:lnTo>
                    <a:pt x="1166" y="883"/>
                  </a:lnTo>
                  <a:lnTo>
                    <a:pt x="1129" y="860"/>
                  </a:lnTo>
                  <a:lnTo>
                    <a:pt x="1071" y="830"/>
                  </a:lnTo>
                  <a:lnTo>
                    <a:pt x="1013" y="805"/>
                  </a:lnTo>
                  <a:lnTo>
                    <a:pt x="953" y="780"/>
                  </a:lnTo>
                  <a:lnTo>
                    <a:pt x="919" y="764"/>
                  </a:lnTo>
                  <a:lnTo>
                    <a:pt x="886" y="747"/>
                  </a:lnTo>
                  <a:lnTo>
                    <a:pt x="857" y="726"/>
                  </a:lnTo>
                  <a:lnTo>
                    <a:pt x="840" y="710"/>
                  </a:lnTo>
                  <a:lnTo>
                    <a:pt x="828" y="692"/>
                  </a:lnTo>
                  <a:lnTo>
                    <a:pt x="821" y="673"/>
                  </a:lnTo>
                  <a:lnTo>
                    <a:pt x="819" y="655"/>
                  </a:lnTo>
                  <a:lnTo>
                    <a:pt x="821" y="636"/>
                  </a:lnTo>
                  <a:lnTo>
                    <a:pt x="829" y="618"/>
                  </a:lnTo>
                  <a:lnTo>
                    <a:pt x="841" y="603"/>
                  </a:lnTo>
                  <a:lnTo>
                    <a:pt x="857" y="589"/>
                  </a:lnTo>
                  <a:lnTo>
                    <a:pt x="878" y="577"/>
                  </a:lnTo>
                  <a:lnTo>
                    <a:pt x="906" y="568"/>
                  </a:lnTo>
                  <a:lnTo>
                    <a:pt x="937" y="565"/>
                  </a:lnTo>
                  <a:lnTo>
                    <a:pt x="983" y="565"/>
                  </a:lnTo>
                  <a:lnTo>
                    <a:pt x="1028" y="569"/>
                  </a:lnTo>
                  <a:lnTo>
                    <a:pt x="1073" y="578"/>
                  </a:lnTo>
                  <a:lnTo>
                    <a:pt x="1116" y="591"/>
                  </a:lnTo>
                  <a:lnTo>
                    <a:pt x="1159" y="609"/>
                  </a:lnTo>
                  <a:lnTo>
                    <a:pt x="1175" y="615"/>
                  </a:lnTo>
                  <a:lnTo>
                    <a:pt x="1188" y="617"/>
                  </a:lnTo>
                  <a:lnTo>
                    <a:pt x="1198" y="616"/>
                  </a:lnTo>
                  <a:lnTo>
                    <a:pt x="1205" y="610"/>
                  </a:lnTo>
                  <a:lnTo>
                    <a:pt x="1212" y="600"/>
                  </a:lnTo>
                  <a:lnTo>
                    <a:pt x="1219" y="583"/>
                  </a:lnTo>
                  <a:lnTo>
                    <a:pt x="1236" y="526"/>
                  </a:lnTo>
                  <a:lnTo>
                    <a:pt x="1253" y="467"/>
                  </a:lnTo>
                  <a:lnTo>
                    <a:pt x="1255" y="453"/>
                  </a:lnTo>
                  <a:lnTo>
                    <a:pt x="1253" y="441"/>
                  </a:lnTo>
                  <a:lnTo>
                    <a:pt x="1247" y="430"/>
                  </a:lnTo>
                  <a:lnTo>
                    <a:pt x="1238" y="421"/>
                  </a:lnTo>
                  <a:lnTo>
                    <a:pt x="1225" y="413"/>
                  </a:lnTo>
                  <a:lnTo>
                    <a:pt x="1180" y="396"/>
                  </a:lnTo>
                  <a:lnTo>
                    <a:pt x="1134" y="382"/>
                  </a:lnTo>
                  <a:lnTo>
                    <a:pt x="1085" y="372"/>
                  </a:lnTo>
                  <a:lnTo>
                    <a:pt x="1065" y="368"/>
                  </a:lnTo>
                  <a:lnTo>
                    <a:pt x="1048" y="365"/>
                  </a:lnTo>
                  <a:lnTo>
                    <a:pt x="1037" y="361"/>
                  </a:lnTo>
                  <a:lnTo>
                    <a:pt x="1029" y="355"/>
                  </a:lnTo>
                  <a:lnTo>
                    <a:pt x="1025" y="346"/>
                  </a:lnTo>
                  <a:lnTo>
                    <a:pt x="1023" y="334"/>
                  </a:lnTo>
                  <a:lnTo>
                    <a:pt x="1022" y="319"/>
                  </a:lnTo>
                  <a:lnTo>
                    <a:pt x="1022" y="298"/>
                  </a:lnTo>
                  <a:lnTo>
                    <a:pt x="1022" y="269"/>
                  </a:lnTo>
                  <a:lnTo>
                    <a:pt x="1019" y="245"/>
                  </a:lnTo>
                  <a:lnTo>
                    <a:pt x="1016" y="229"/>
                  </a:lnTo>
                  <a:lnTo>
                    <a:pt x="1010" y="219"/>
                  </a:lnTo>
                  <a:lnTo>
                    <a:pt x="1000" y="213"/>
                  </a:lnTo>
                  <a:lnTo>
                    <a:pt x="983" y="209"/>
                  </a:lnTo>
                  <a:lnTo>
                    <a:pt x="961" y="208"/>
                  </a:lnTo>
                  <a:lnTo>
                    <a:pt x="930" y="207"/>
                  </a:lnTo>
                  <a:lnTo>
                    <a:pt x="911" y="207"/>
                  </a:lnTo>
                  <a:close/>
                  <a:moveTo>
                    <a:pt x="929" y="0"/>
                  </a:moveTo>
                  <a:lnTo>
                    <a:pt x="1010" y="3"/>
                  </a:lnTo>
                  <a:lnTo>
                    <a:pt x="1088" y="13"/>
                  </a:lnTo>
                  <a:lnTo>
                    <a:pt x="1164" y="29"/>
                  </a:lnTo>
                  <a:lnTo>
                    <a:pt x="1237" y="51"/>
                  </a:lnTo>
                  <a:lnTo>
                    <a:pt x="1309" y="80"/>
                  </a:lnTo>
                  <a:lnTo>
                    <a:pt x="1377" y="114"/>
                  </a:lnTo>
                  <a:lnTo>
                    <a:pt x="1441" y="152"/>
                  </a:lnTo>
                  <a:lnTo>
                    <a:pt x="1502" y="196"/>
                  </a:lnTo>
                  <a:lnTo>
                    <a:pt x="1560" y="245"/>
                  </a:lnTo>
                  <a:lnTo>
                    <a:pt x="1612" y="298"/>
                  </a:lnTo>
                  <a:lnTo>
                    <a:pt x="1662" y="355"/>
                  </a:lnTo>
                  <a:lnTo>
                    <a:pt x="1706" y="417"/>
                  </a:lnTo>
                  <a:lnTo>
                    <a:pt x="1744" y="480"/>
                  </a:lnTo>
                  <a:lnTo>
                    <a:pt x="1779" y="548"/>
                  </a:lnTo>
                  <a:lnTo>
                    <a:pt x="1807" y="620"/>
                  </a:lnTo>
                  <a:lnTo>
                    <a:pt x="1829" y="693"/>
                  </a:lnTo>
                  <a:lnTo>
                    <a:pt x="1846" y="769"/>
                  </a:lnTo>
                  <a:lnTo>
                    <a:pt x="1856" y="847"/>
                  </a:lnTo>
                  <a:lnTo>
                    <a:pt x="1859" y="927"/>
                  </a:lnTo>
                  <a:lnTo>
                    <a:pt x="1856" y="1007"/>
                  </a:lnTo>
                  <a:lnTo>
                    <a:pt x="1846" y="1085"/>
                  </a:lnTo>
                  <a:lnTo>
                    <a:pt x="1829" y="1160"/>
                  </a:lnTo>
                  <a:lnTo>
                    <a:pt x="1807" y="1234"/>
                  </a:lnTo>
                  <a:lnTo>
                    <a:pt x="1779" y="1304"/>
                  </a:lnTo>
                  <a:lnTo>
                    <a:pt x="1744" y="1372"/>
                  </a:lnTo>
                  <a:lnTo>
                    <a:pt x="1706" y="1437"/>
                  </a:lnTo>
                  <a:lnTo>
                    <a:pt x="1662" y="1498"/>
                  </a:lnTo>
                  <a:lnTo>
                    <a:pt x="1612" y="1555"/>
                  </a:lnTo>
                  <a:lnTo>
                    <a:pt x="1560" y="1608"/>
                  </a:lnTo>
                  <a:lnTo>
                    <a:pt x="1502" y="1656"/>
                  </a:lnTo>
                  <a:lnTo>
                    <a:pt x="1441" y="1700"/>
                  </a:lnTo>
                  <a:lnTo>
                    <a:pt x="1377" y="1740"/>
                  </a:lnTo>
                  <a:lnTo>
                    <a:pt x="1309" y="1774"/>
                  </a:lnTo>
                  <a:lnTo>
                    <a:pt x="1237" y="1802"/>
                  </a:lnTo>
                  <a:lnTo>
                    <a:pt x="1164" y="1824"/>
                  </a:lnTo>
                  <a:lnTo>
                    <a:pt x="1088" y="1840"/>
                  </a:lnTo>
                  <a:lnTo>
                    <a:pt x="1010" y="1850"/>
                  </a:lnTo>
                  <a:lnTo>
                    <a:pt x="929" y="1854"/>
                  </a:lnTo>
                  <a:lnTo>
                    <a:pt x="849" y="1850"/>
                  </a:lnTo>
                  <a:lnTo>
                    <a:pt x="771" y="1840"/>
                  </a:lnTo>
                  <a:lnTo>
                    <a:pt x="695" y="1824"/>
                  </a:lnTo>
                  <a:lnTo>
                    <a:pt x="621" y="1802"/>
                  </a:lnTo>
                  <a:lnTo>
                    <a:pt x="550" y="1774"/>
                  </a:lnTo>
                  <a:lnTo>
                    <a:pt x="483" y="1740"/>
                  </a:lnTo>
                  <a:lnTo>
                    <a:pt x="418" y="1701"/>
                  </a:lnTo>
                  <a:lnTo>
                    <a:pt x="356" y="1657"/>
                  </a:lnTo>
                  <a:lnTo>
                    <a:pt x="299" y="1608"/>
                  </a:lnTo>
                  <a:lnTo>
                    <a:pt x="246" y="1555"/>
                  </a:lnTo>
                  <a:lnTo>
                    <a:pt x="198" y="1498"/>
                  </a:lnTo>
                  <a:lnTo>
                    <a:pt x="154" y="1437"/>
                  </a:lnTo>
                  <a:lnTo>
                    <a:pt x="114" y="1373"/>
                  </a:lnTo>
                  <a:lnTo>
                    <a:pt x="80" y="1305"/>
                  </a:lnTo>
                  <a:lnTo>
                    <a:pt x="51" y="1234"/>
                  </a:lnTo>
                  <a:lnTo>
                    <a:pt x="29" y="1160"/>
                  </a:lnTo>
                  <a:lnTo>
                    <a:pt x="13" y="1085"/>
                  </a:lnTo>
                  <a:lnTo>
                    <a:pt x="3" y="1007"/>
                  </a:lnTo>
                  <a:lnTo>
                    <a:pt x="0" y="927"/>
                  </a:lnTo>
                  <a:lnTo>
                    <a:pt x="3" y="847"/>
                  </a:lnTo>
                  <a:lnTo>
                    <a:pt x="13" y="769"/>
                  </a:lnTo>
                  <a:lnTo>
                    <a:pt x="29" y="693"/>
                  </a:lnTo>
                  <a:lnTo>
                    <a:pt x="51" y="620"/>
                  </a:lnTo>
                  <a:lnTo>
                    <a:pt x="80" y="548"/>
                  </a:lnTo>
                  <a:lnTo>
                    <a:pt x="114" y="481"/>
                  </a:lnTo>
                  <a:lnTo>
                    <a:pt x="153" y="417"/>
                  </a:lnTo>
                  <a:lnTo>
                    <a:pt x="197" y="355"/>
                  </a:lnTo>
                  <a:lnTo>
                    <a:pt x="246" y="298"/>
                  </a:lnTo>
                  <a:lnTo>
                    <a:pt x="299" y="245"/>
                  </a:lnTo>
                  <a:lnTo>
                    <a:pt x="356" y="197"/>
                  </a:lnTo>
                  <a:lnTo>
                    <a:pt x="418" y="152"/>
                  </a:lnTo>
                  <a:lnTo>
                    <a:pt x="482" y="114"/>
                  </a:lnTo>
                  <a:lnTo>
                    <a:pt x="550" y="80"/>
                  </a:lnTo>
                  <a:lnTo>
                    <a:pt x="621" y="51"/>
                  </a:lnTo>
                  <a:lnTo>
                    <a:pt x="695" y="29"/>
                  </a:lnTo>
                  <a:lnTo>
                    <a:pt x="771" y="13"/>
                  </a:lnTo>
                  <a:lnTo>
                    <a:pt x="849" y="3"/>
                  </a:lnTo>
                  <a:lnTo>
                    <a:pt x="92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0" name="Freeform 31"/>
          <p:cNvSpPr>
            <a:spLocks noEditPoints="1"/>
          </p:cNvSpPr>
          <p:nvPr/>
        </p:nvSpPr>
        <p:spPr bwMode="auto">
          <a:xfrm>
            <a:off x="4910667" y="2904392"/>
            <a:ext cx="300290" cy="405570"/>
          </a:xfrm>
          <a:custGeom>
            <a:avLst/>
            <a:gdLst>
              <a:gd name="T0" fmla="*/ 1088 w 2514"/>
              <a:gd name="T1" fmla="*/ 1130 h 3392"/>
              <a:gd name="T2" fmla="*/ 1129 w 2514"/>
              <a:gd name="T3" fmla="*/ 1142 h 3392"/>
              <a:gd name="T4" fmla="*/ 1158 w 2514"/>
              <a:gd name="T5" fmla="*/ 1171 h 3392"/>
              <a:gd name="T6" fmla="*/ 1170 w 2514"/>
              <a:gd name="T7" fmla="*/ 1213 h 3392"/>
              <a:gd name="T8" fmla="*/ 1496 w 2514"/>
              <a:gd name="T9" fmla="*/ 2448 h 3392"/>
              <a:gd name="T10" fmla="*/ 1533 w 2514"/>
              <a:gd name="T11" fmla="*/ 2458 h 3392"/>
              <a:gd name="T12" fmla="*/ 1561 w 2514"/>
              <a:gd name="T13" fmla="*/ 2481 h 3392"/>
              <a:gd name="T14" fmla="*/ 1576 w 2514"/>
              <a:gd name="T15" fmla="*/ 2516 h 3392"/>
              <a:gd name="T16" fmla="*/ 1574 w 2514"/>
              <a:gd name="T17" fmla="*/ 2552 h 3392"/>
              <a:gd name="T18" fmla="*/ 1556 w 2514"/>
              <a:gd name="T19" fmla="*/ 2586 h 3392"/>
              <a:gd name="T20" fmla="*/ 836 w 2514"/>
              <a:gd name="T21" fmla="*/ 3378 h 3392"/>
              <a:gd name="T22" fmla="*/ 806 w 2514"/>
              <a:gd name="T23" fmla="*/ 3391 h 3392"/>
              <a:gd name="T24" fmla="*/ 772 w 2514"/>
              <a:gd name="T25" fmla="*/ 3391 h 3392"/>
              <a:gd name="T26" fmla="*/ 741 w 2514"/>
              <a:gd name="T27" fmla="*/ 3378 h 3392"/>
              <a:gd name="T28" fmla="*/ 21 w 2514"/>
              <a:gd name="T29" fmla="*/ 2586 h 3392"/>
              <a:gd name="T30" fmla="*/ 3 w 2514"/>
              <a:gd name="T31" fmla="*/ 2552 h 3392"/>
              <a:gd name="T32" fmla="*/ 1 w 2514"/>
              <a:gd name="T33" fmla="*/ 2516 h 3392"/>
              <a:gd name="T34" fmla="*/ 17 w 2514"/>
              <a:gd name="T35" fmla="*/ 2481 h 3392"/>
              <a:gd name="T36" fmla="*/ 46 w 2514"/>
              <a:gd name="T37" fmla="*/ 2458 h 3392"/>
              <a:gd name="T38" fmla="*/ 82 w 2514"/>
              <a:gd name="T39" fmla="*/ 2448 h 3392"/>
              <a:gd name="T40" fmla="*/ 407 w 2514"/>
              <a:gd name="T41" fmla="*/ 1213 h 3392"/>
              <a:gd name="T42" fmla="*/ 419 w 2514"/>
              <a:gd name="T43" fmla="*/ 1171 h 3392"/>
              <a:gd name="T44" fmla="*/ 448 w 2514"/>
              <a:gd name="T45" fmla="*/ 1142 h 3392"/>
              <a:gd name="T46" fmla="*/ 489 w 2514"/>
              <a:gd name="T47" fmla="*/ 1130 h 3392"/>
              <a:gd name="T48" fmla="*/ 1203 w 2514"/>
              <a:gd name="T49" fmla="*/ 780 h 3392"/>
              <a:gd name="T50" fmla="*/ 1448 w 2514"/>
              <a:gd name="T51" fmla="*/ 783 h 3392"/>
              <a:gd name="T52" fmla="*/ 1484 w 2514"/>
              <a:gd name="T53" fmla="*/ 804 h 3392"/>
              <a:gd name="T54" fmla="*/ 1505 w 2514"/>
              <a:gd name="T55" fmla="*/ 840 h 3392"/>
              <a:gd name="T56" fmla="*/ 1508 w 2514"/>
              <a:gd name="T57" fmla="*/ 2098 h 3392"/>
              <a:gd name="T58" fmla="*/ 1944 w 2514"/>
              <a:gd name="T59" fmla="*/ 861 h 3392"/>
              <a:gd name="T60" fmla="*/ 1954 w 2514"/>
              <a:gd name="T61" fmla="*/ 821 h 3392"/>
              <a:gd name="T62" fmla="*/ 1983 w 2514"/>
              <a:gd name="T63" fmla="*/ 792 h 3392"/>
              <a:gd name="T64" fmla="*/ 2025 w 2514"/>
              <a:gd name="T65" fmla="*/ 780 h 3392"/>
              <a:gd name="T66" fmla="*/ 1726 w 2514"/>
              <a:gd name="T67" fmla="*/ 203 h 3392"/>
              <a:gd name="T68" fmla="*/ 1726 w 2514"/>
              <a:gd name="T69" fmla="*/ 0 h 3392"/>
              <a:gd name="T70" fmla="*/ 1759 w 2514"/>
              <a:gd name="T71" fmla="*/ 7 h 3392"/>
              <a:gd name="T72" fmla="*/ 1786 w 2514"/>
              <a:gd name="T73" fmla="*/ 27 h 3392"/>
              <a:gd name="T74" fmla="*/ 2504 w 2514"/>
              <a:gd name="T75" fmla="*/ 823 h 3392"/>
              <a:gd name="T76" fmla="*/ 2514 w 2514"/>
              <a:gd name="T77" fmla="*/ 858 h 3392"/>
              <a:gd name="T78" fmla="*/ 2507 w 2514"/>
              <a:gd name="T79" fmla="*/ 895 h 3392"/>
              <a:gd name="T80" fmla="*/ 2485 w 2514"/>
              <a:gd name="T81" fmla="*/ 925 h 3392"/>
              <a:gd name="T82" fmla="*/ 2452 w 2514"/>
              <a:gd name="T83" fmla="*/ 941 h 3392"/>
              <a:gd name="T84" fmla="*/ 2107 w 2514"/>
              <a:gd name="T85" fmla="*/ 943 h 3392"/>
              <a:gd name="T86" fmla="*/ 2104 w 2514"/>
              <a:gd name="T87" fmla="*/ 2202 h 3392"/>
              <a:gd name="T88" fmla="*/ 2083 w 2514"/>
              <a:gd name="T89" fmla="*/ 2237 h 3392"/>
              <a:gd name="T90" fmla="*/ 2047 w 2514"/>
              <a:gd name="T91" fmla="*/ 2258 h 3392"/>
              <a:gd name="T92" fmla="*/ 1427 w 2514"/>
              <a:gd name="T93" fmla="*/ 2261 h 3392"/>
              <a:gd name="T94" fmla="*/ 1385 w 2514"/>
              <a:gd name="T95" fmla="*/ 2251 h 3392"/>
              <a:gd name="T96" fmla="*/ 1356 w 2514"/>
              <a:gd name="T97" fmla="*/ 2221 h 3392"/>
              <a:gd name="T98" fmla="*/ 1344 w 2514"/>
              <a:gd name="T99" fmla="*/ 2180 h 3392"/>
              <a:gd name="T100" fmla="*/ 1019 w 2514"/>
              <a:gd name="T101" fmla="*/ 943 h 3392"/>
              <a:gd name="T102" fmla="*/ 983 w 2514"/>
              <a:gd name="T103" fmla="*/ 935 h 3392"/>
              <a:gd name="T104" fmla="*/ 954 w 2514"/>
              <a:gd name="T105" fmla="*/ 911 h 3392"/>
              <a:gd name="T106" fmla="*/ 938 w 2514"/>
              <a:gd name="T107" fmla="*/ 877 h 3392"/>
              <a:gd name="T108" fmla="*/ 940 w 2514"/>
              <a:gd name="T109" fmla="*/ 839 h 3392"/>
              <a:gd name="T110" fmla="*/ 958 w 2514"/>
              <a:gd name="T111" fmla="*/ 807 h 3392"/>
              <a:gd name="T112" fmla="*/ 1678 w 2514"/>
              <a:gd name="T113" fmla="*/ 15 h 3392"/>
              <a:gd name="T114" fmla="*/ 1709 w 2514"/>
              <a:gd name="T115" fmla="*/ 2 h 3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4" h="3392">
                <a:moveTo>
                  <a:pt x="489" y="1130"/>
                </a:moveTo>
                <a:lnTo>
                  <a:pt x="1088" y="1130"/>
                </a:lnTo>
                <a:lnTo>
                  <a:pt x="1110" y="1134"/>
                </a:lnTo>
                <a:lnTo>
                  <a:pt x="1129" y="1142"/>
                </a:lnTo>
                <a:lnTo>
                  <a:pt x="1146" y="1154"/>
                </a:lnTo>
                <a:lnTo>
                  <a:pt x="1158" y="1171"/>
                </a:lnTo>
                <a:lnTo>
                  <a:pt x="1167" y="1191"/>
                </a:lnTo>
                <a:lnTo>
                  <a:pt x="1170" y="1213"/>
                </a:lnTo>
                <a:lnTo>
                  <a:pt x="1170" y="2448"/>
                </a:lnTo>
                <a:lnTo>
                  <a:pt x="1496" y="2448"/>
                </a:lnTo>
                <a:lnTo>
                  <a:pt x="1515" y="2452"/>
                </a:lnTo>
                <a:lnTo>
                  <a:pt x="1533" y="2458"/>
                </a:lnTo>
                <a:lnTo>
                  <a:pt x="1548" y="2467"/>
                </a:lnTo>
                <a:lnTo>
                  <a:pt x="1561" y="2481"/>
                </a:lnTo>
                <a:lnTo>
                  <a:pt x="1570" y="2497"/>
                </a:lnTo>
                <a:lnTo>
                  <a:pt x="1576" y="2516"/>
                </a:lnTo>
                <a:lnTo>
                  <a:pt x="1577" y="2535"/>
                </a:lnTo>
                <a:lnTo>
                  <a:pt x="1574" y="2552"/>
                </a:lnTo>
                <a:lnTo>
                  <a:pt x="1567" y="2570"/>
                </a:lnTo>
                <a:lnTo>
                  <a:pt x="1556" y="2586"/>
                </a:lnTo>
                <a:lnTo>
                  <a:pt x="849" y="3366"/>
                </a:lnTo>
                <a:lnTo>
                  <a:pt x="836" y="3378"/>
                </a:lnTo>
                <a:lnTo>
                  <a:pt x="822" y="3386"/>
                </a:lnTo>
                <a:lnTo>
                  <a:pt x="806" y="3391"/>
                </a:lnTo>
                <a:lnTo>
                  <a:pt x="789" y="3392"/>
                </a:lnTo>
                <a:lnTo>
                  <a:pt x="772" y="3391"/>
                </a:lnTo>
                <a:lnTo>
                  <a:pt x="755" y="3386"/>
                </a:lnTo>
                <a:lnTo>
                  <a:pt x="741" y="3378"/>
                </a:lnTo>
                <a:lnTo>
                  <a:pt x="728" y="3366"/>
                </a:lnTo>
                <a:lnTo>
                  <a:pt x="21" y="2586"/>
                </a:lnTo>
                <a:lnTo>
                  <a:pt x="10" y="2570"/>
                </a:lnTo>
                <a:lnTo>
                  <a:pt x="3" y="2552"/>
                </a:lnTo>
                <a:lnTo>
                  <a:pt x="0" y="2535"/>
                </a:lnTo>
                <a:lnTo>
                  <a:pt x="1" y="2516"/>
                </a:lnTo>
                <a:lnTo>
                  <a:pt x="7" y="2497"/>
                </a:lnTo>
                <a:lnTo>
                  <a:pt x="17" y="2481"/>
                </a:lnTo>
                <a:lnTo>
                  <a:pt x="30" y="2467"/>
                </a:lnTo>
                <a:lnTo>
                  <a:pt x="46" y="2458"/>
                </a:lnTo>
                <a:lnTo>
                  <a:pt x="63" y="2452"/>
                </a:lnTo>
                <a:lnTo>
                  <a:pt x="82" y="2448"/>
                </a:lnTo>
                <a:lnTo>
                  <a:pt x="407" y="2448"/>
                </a:lnTo>
                <a:lnTo>
                  <a:pt x="407" y="1213"/>
                </a:lnTo>
                <a:lnTo>
                  <a:pt x="410" y="1191"/>
                </a:lnTo>
                <a:lnTo>
                  <a:pt x="419" y="1171"/>
                </a:lnTo>
                <a:lnTo>
                  <a:pt x="431" y="1154"/>
                </a:lnTo>
                <a:lnTo>
                  <a:pt x="448" y="1142"/>
                </a:lnTo>
                <a:lnTo>
                  <a:pt x="468" y="1134"/>
                </a:lnTo>
                <a:lnTo>
                  <a:pt x="489" y="1130"/>
                </a:lnTo>
                <a:close/>
                <a:moveTo>
                  <a:pt x="1726" y="203"/>
                </a:moveTo>
                <a:lnTo>
                  <a:pt x="1203" y="780"/>
                </a:lnTo>
                <a:lnTo>
                  <a:pt x="1427" y="780"/>
                </a:lnTo>
                <a:lnTo>
                  <a:pt x="1448" y="783"/>
                </a:lnTo>
                <a:lnTo>
                  <a:pt x="1468" y="792"/>
                </a:lnTo>
                <a:lnTo>
                  <a:pt x="1484" y="804"/>
                </a:lnTo>
                <a:lnTo>
                  <a:pt x="1497" y="821"/>
                </a:lnTo>
                <a:lnTo>
                  <a:pt x="1505" y="840"/>
                </a:lnTo>
                <a:lnTo>
                  <a:pt x="1508" y="861"/>
                </a:lnTo>
                <a:lnTo>
                  <a:pt x="1508" y="2098"/>
                </a:lnTo>
                <a:lnTo>
                  <a:pt x="1944" y="2098"/>
                </a:lnTo>
                <a:lnTo>
                  <a:pt x="1944" y="861"/>
                </a:lnTo>
                <a:lnTo>
                  <a:pt x="1946" y="840"/>
                </a:lnTo>
                <a:lnTo>
                  <a:pt x="1954" y="821"/>
                </a:lnTo>
                <a:lnTo>
                  <a:pt x="1968" y="804"/>
                </a:lnTo>
                <a:lnTo>
                  <a:pt x="1983" y="792"/>
                </a:lnTo>
                <a:lnTo>
                  <a:pt x="2003" y="783"/>
                </a:lnTo>
                <a:lnTo>
                  <a:pt x="2025" y="780"/>
                </a:lnTo>
                <a:lnTo>
                  <a:pt x="2248" y="780"/>
                </a:lnTo>
                <a:lnTo>
                  <a:pt x="1726" y="203"/>
                </a:lnTo>
                <a:close/>
                <a:moveTo>
                  <a:pt x="1726" y="0"/>
                </a:moveTo>
                <a:lnTo>
                  <a:pt x="1726" y="0"/>
                </a:lnTo>
                <a:lnTo>
                  <a:pt x="1742" y="2"/>
                </a:lnTo>
                <a:lnTo>
                  <a:pt x="1759" y="7"/>
                </a:lnTo>
                <a:lnTo>
                  <a:pt x="1774" y="15"/>
                </a:lnTo>
                <a:lnTo>
                  <a:pt x="1786" y="27"/>
                </a:lnTo>
                <a:lnTo>
                  <a:pt x="2494" y="807"/>
                </a:lnTo>
                <a:lnTo>
                  <a:pt x="2504" y="823"/>
                </a:lnTo>
                <a:lnTo>
                  <a:pt x="2511" y="839"/>
                </a:lnTo>
                <a:lnTo>
                  <a:pt x="2514" y="858"/>
                </a:lnTo>
                <a:lnTo>
                  <a:pt x="2513" y="877"/>
                </a:lnTo>
                <a:lnTo>
                  <a:pt x="2507" y="895"/>
                </a:lnTo>
                <a:lnTo>
                  <a:pt x="2498" y="911"/>
                </a:lnTo>
                <a:lnTo>
                  <a:pt x="2485" y="925"/>
                </a:lnTo>
                <a:lnTo>
                  <a:pt x="2470" y="935"/>
                </a:lnTo>
                <a:lnTo>
                  <a:pt x="2452" y="941"/>
                </a:lnTo>
                <a:lnTo>
                  <a:pt x="2432" y="943"/>
                </a:lnTo>
                <a:lnTo>
                  <a:pt x="2107" y="943"/>
                </a:lnTo>
                <a:lnTo>
                  <a:pt x="2107" y="2180"/>
                </a:lnTo>
                <a:lnTo>
                  <a:pt x="2104" y="2202"/>
                </a:lnTo>
                <a:lnTo>
                  <a:pt x="2096" y="2221"/>
                </a:lnTo>
                <a:lnTo>
                  <a:pt x="2083" y="2237"/>
                </a:lnTo>
                <a:lnTo>
                  <a:pt x="2067" y="2251"/>
                </a:lnTo>
                <a:lnTo>
                  <a:pt x="2047" y="2258"/>
                </a:lnTo>
                <a:lnTo>
                  <a:pt x="2025" y="2261"/>
                </a:lnTo>
                <a:lnTo>
                  <a:pt x="1427" y="2261"/>
                </a:lnTo>
                <a:lnTo>
                  <a:pt x="1405" y="2258"/>
                </a:lnTo>
                <a:lnTo>
                  <a:pt x="1385" y="2251"/>
                </a:lnTo>
                <a:lnTo>
                  <a:pt x="1368" y="2237"/>
                </a:lnTo>
                <a:lnTo>
                  <a:pt x="1356" y="2221"/>
                </a:lnTo>
                <a:lnTo>
                  <a:pt x="1348" y="2202"/>
                </a:lnTo>
                <a:lnTo>
                  <a:pt x="1344" y="2180"/>
                </a:lnTo>
                <a:lnTo>
                  <a:pt x="1344" y="943"/>
                </a:lnTo>
                <a:lnTo>
                  <a:pt x="1019" y="943"/>
                </a:lnTo>
                <a:lnTo>
                  <a:pt x="999" y="941"/>
                </a:lnTo>
                <a:lnTo>
                  <a:pt x="983" y="935"/>
                </a:lnTo>
                <a:lnTo>
                  <a:pt x="967" y="925"/>
                </a:lnTo>
                <a:lnTo>
                  <a:pt x="954" y="911"/>
                </a:lnTo>
                <a:lnTo>
                  <a:pt x="944" y="895"/>
                </a:lnTo>
                <a:lnTo>
                  <a:pt x="938" y="877"/>
                </a:lnTo>
                <a:lnTo>
                  <a:pt x="937" y="858"/>
                </a:lnTo>
                <a:lnTo>
                  <a:pt x="940" y="839"/>
                </a:lnTo>
                <a:lnTo>
                  <a:pt x="948" y="823"/>
                </a:lnTo>
                <a:lnTo>
                  <a:pt x="958" y="807"/>
                </a:lnTo>
                <a:lnTo>
                  <a:pt x="1666" y="27"/>
                </a:lnTo>
                <a:lnTo>
                  <a:pt x="1678" y="15"/>
                </a:lnTo>
                <a:lnTo>
                  <a:pt x="1693" y="7"/>
                </a:lnTo>
                <a:lnTo>
                  <a:pt x="1709" y="2"/>
                </a:lnTo>
                <a:lnTo>
                  <a:pt x="1726"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1" name="Inhaltsplatzhalter 4"/>
          <p:cNvSpPr txBox="1">
            <a:spLocks/>
          </p:cNvSpPr>
          <p:nvPr/>
        </p:nvSpPr>
        <p:spPr>
          <a:xfrm>
            <a:off x="354147" y="4436674"/>
            <a:ext cx="3190495" cy="83099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1800" b="1" dirty="0">
                <a:solidFill>
                  <a:srgbClr val="475A8D"/>
                </a:solidFill>
                <a:latin typeface="Calibri"/>
              </a:rPr>
              <a:t>التخفيف من حدة التوتر: اعتماد روح الفكاهة والمدح لتقليل حالة التوتر, والعمل على راحة الاخرين </a:t>
            </a:r>
            <a:r>
              <a:rPr lang="ar-DZ" sz="1800" b="1" dirty="0" smtClean="0">
                <a:solidFill>
                  <a:srgbClr val="475A8D"/>
                </a:solidFill>
                <a:latin typeface="Calibri"/>
              </a:rPr>
              <a:t>.</a:t>
            </a:r>
            <a:endParaRPr lang="en-US" sz="1800" dirty="0">
              <a:solidFill>
                <a:prstClr val="white">
                  <a:lumMod val="65000"/>
                </a:prstClr>
              </a:solidFill>
              <a:latin typeface="Constantia"/>
            </a:endParaRPr>
          </a:p>
        </p:txBody>
      </p:sp>
      <p:sp>
        <p:nvSpPr>
          <p:cNvPr id="52" name="Inhaltsplatzhalter 4"/>
          <p:cNvSpPr txBox="1">
            <a:spLocks/>
          </p:cNvSpPr>
          <p:nvPr/>
        </p:nvSpPr>
        <p:spPr>
          <a:xfrm>
            <a:off x="773363" y="1875497"/>
            <a:ext cx="3743457" cy="55399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1800" b="1" dirty="0">
                <a:solidFill>
                  <a:srgbClr val="964305"/>
                </a:solidFill>
                <a:latin typeface="Calibri"/>
              </a:rPr>
              <a:t>1-الدعم: مكافأة افكار الاخرين وابداء مشاعر الصداقة معهم </a:t>
            </a:r>
            <a:r>
              <a:rPr lang="ar-DZ" sz="1800" b="1" dirty="0" smtClean="0">
                <a:solidFill>
                  <a:srgbClr val="964305"/>
                </a:solidFill>
                <a:latin typeface="Calibri"/>
              </a:rPr>
              <a:t>.</a:t>
            </a:r>
            <a:endParaRPr lang="ar-DZ" sz="1800" b="1" dirty="0">
              <a:solidFill>
                <a:srgbClr val="964305"/>
              </a:solidFill>
              <a:latin typeface="Calibri"/>
            </a:endParaRPr>
          </a:p>
        </p:txBody>
      </p:sp>
      <p:sp>
        <p:nvSpPr>
          <p:cNvPr id="53" name="Inhaltsplatzhalter 4"/>
          <p:cNvSpPr txBox="1">
            <a:spLocks/>
          </p:cNvSpPr>
          <p:nvPr/>
        </p:nvSpPr>
        <p:spPr>
          <a:xfrm>
            <a:off x="773363" y="5801901"/>
            <a:ext cx="3743457" cy="55399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1800" b="1" dirty="0">
                <a:solidFill>
                  <a:srgbClr val="84AA33"/>
                </a:solidFill>
                <a:latin typeface="Calibri"/>
              </a:rPr>
              <a:t>4-المواجهة: تهديد السلوكيات الهدامة او غير المنتجة او المساعدة</a:t>
            </a:r>
            <a:r>
              <a:rPr lang="ar-DZ" sz="1800" b="1" dirty="0" smtClean="0">
                <a:solidFill>
                  <a:srgbClr val="84AA33"/>
                </a:solidFill>
                <a:latin typeface="Calibri"/>
              </a:rPr>
              <a:t>.</a:t>
            </a:r>
            <a:endParaRPr lang="ar-DZ" sz="1800" b="1" dirty="0">
              <a:solidFill>
                <a:srgbClr val="84AA33"/>
              </a:solidFill>
              <a:latin typeface="Calibri"/>
            </a:endParaRPr>
          </a:p>
        </p:txBody>
      </p:sp>
      <p:sp>
        <p:nvSpPr>
          <p:cNvPr id="54" name="Inhaltsplatzhalter 4"/>
          <p:cNvSpPr txBox="1">
            <a:spLocks/>
          </p:cNvSpPr>
          <p:nvPr/>
        </p:nvSpPr>
        <p:spPr>
          <a:xfrm>
            <a:off x="8631379" y="3071447"/>
            <a:ext cx="3190495" cy="55399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1800" b="1" dirty="0">
                <a:solidFill>
                  <a:srgbClr val="3891A7"/>
                </a:solidFill>
                <a:latin typeface="Calibri"/>
              </a:rPr>
              <a:t>6-التطوير: مساعدة الاخرين على التعلم والنمو والانجاز</a:t>
            </a:r>
            <a:r>
              <a:rPr lang="ar-DZ" sz="1800" b="1" dirty="0" smtClean="0">
                <a:solidFill>
                  <a:srgbClr val="3891A7"/>
                </a:solidFill>
                <a:latin typeface="Calibri"/>
              </a:rPr>
              <a:t>.</a:t>
            </a:r>
            <a:endParaRPr lang="ar-DZ" sz="1800" b="1" dirty="0">
              <a:solidFill>
                <a:srgbClr val="3891A7"/>
              </a:solidFill>
              <a:latin typeface="Calibri"/>
            </a:endParaRPr>
          </a:p>
        </p:txBody>
      </p:sp>
      <p:sp>
        <p:nvSpPr>
          <p:cNvPr id="55" name="Inhaltsplatzhalter 4"/>
          <p:cNvSpPr txBox="1">
            <a:spLocks/>
          </p:cNvSpPr>
          <p:nvPr/>
        </p:nvSpPr>
        <p:spPr>
          <a:xfrm>
            <a:off x="8631379" y="4436674"/>
            <a:ext cx="3190495" cy="1107996"/>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1800" b="1" dirty="0">
                <a:solidFill>
                  <a:srgbClr val="C32D2E"/>
                </a:solidFill>
                <a:latin typeface="Calibri"/>
              </a:rPr>
              <a:t>7-بناء حالة الاجماع: المساعدة في احلال حالة التضامن بين اعضاء الفريق وتشجيعهم على الاتفاق المشترك والتفاعل السلس</a:t>
            </a:r>
            <a:r>
              <a:rPr lang="ar-DZ" sz="1800" b="1" dirty="0" smtClean="0">
                <a:solidFill>
                  <a:srgbClr val="C32D2E"/>
                </a:solidFill>
                <a:latin typeface="Calibri"/>
              </a:rPr>
              <a:t>.</a:t>
            </a:r>
            <a:endParaRPr lang="ar-DZ" sz="1800" b="1" dirty="0">
              <a:solidFill>
                <a:srgbClr val="C32D2E"/>
              </a:solidFill>
              <a:latin typeface="Calibri"/>
            </a:endParaRPr>
          </a:p>
        </p:txBody>
      </p:sp>
      <p:sp>
        <p:nvSpPr>
          <p:cNvPr id="56" name="Inhaltsplatzhalter 4"/>
          <p:cNvSpPr txBox="1">
            <a:spLocks/>
          </p:cNvSpPr>
          <p:nvPr/>
        </p:nvSpPr>
        <p:spPr>
          <a:xfrm>
            <a:off x="8094397" y="1875497"/>
            <a:ext cx="3743457" cy="55399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1800" b="1" dirty="0">
                <a:solidFill>
                  <a:srgbClr val="FEB80A"/>
                </a:solidFill>
                <a:latin typeface="Calibri"/>
              </a:rPr>
              <a:t>5-حث الاخرين وتنشيطهم: دفع الاخرين نحو بذل المزيد من الجهود </a:t>
            </a:r>
            <a:r>
              <a:rPr lang="ar-DZ" sz="1800" b="1" dirty="0" smtClean="0">
                <a:solidFill>
                  <a:srgbClr val="FEB80A"/>
                </a:solidFill>
                <a:latin typeface="Calibri"/>
              </a:rPr>
              <a:t>.</a:t>
            </a:r>
            <a:endParaRPr lang="ar-DZ" sz="1800" b="1" dirty="0">
              <a:solidFill>
                <a:srgbClr val="FEB80A"/>
              </a:solidFill>
              <a:latin typeface="Calibri"/>
            </a:endParaRPr>
          </a:p>
        </p:txBody>
      </p:sp>
      <p:sp>
        <p:nvSpPr>
          <p:cNvPr id="57" name="Inhaltsplatzhalter 4"/>
          <p:cNvSpPr txBox="1">
            <a:spLocks/>
          </p:cNvSpPr>
          <p:nvPr/>
        </p:nvSpPr>
        <p:spPr>
          <a:xfrm>
            <a:off x="8094397" y="5801901"/>
            <a:ext cx="3743457" cy="55399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1800" b="1" dirty="0">
                <a:solidFill>
                  <a:srgbClr val="964305"/>
                </a:solidFill>
                <a:latin typeface="Calibri"/>
              </a:rPr>
              <a:t>8-التعاطف: عكس مشاعر الجماعة والتعبير عن العاطفة والدعم اللازم لأعضاء </a:t>
            </a:r>
            <a:r>
              <a:rPr lang="ar-DZ" sz="1800" b="1" dirty="0" smtClean="0">
                <a:solidFill>
                  <a:srgbClr val="964305"/>
                </a:solidFill>
                <a:latin typeface="Calibri"/>
              </a:rPr>
              <a:t>الفريق</a:t>
            </a:r>
            <a:endParaRPr lang="ar-DZ" sz="1800" b="1" dirty="0">
              <a:solidFill>
                <a:srgbClr val="964305"/>
              </a:solidFill>
              <a:latin typeface="Calibri"/>
            </a:endParaRPr>
          </a:p>
        </p:txBody>
      </p:sp>
      <p:sp>
        <p:nvSpPr>
          <p:cNvPr id="58" name="Inhaltsplatzhalter 4"/>
          <p:cNvSpPr txBox="1">
            <a:spLocks/>
          </p:cNvSpPr>
          <p:nvPr/>
        </p:nvSpPr>
        <p:spPr>
          <a:xfrm>
            <a:off x="354147" y="3071447"/>
            <a:ext cx="3190495" cy="55399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1800" b="1" dirty="0">
                <a:solidFill>
                  <a:srgbClr val="3891A7"/>
                </a:solidFill>
                <a:latin typeface="Calibri"/>
              </a:rPr>
              <a:t>التوافق والانسجام: تسوية الخلافات وفض النزاعات والاختلافات مع الاخرين.</a:t>
            </a:r>
          </a:p>
        </p:txBody>
      </p:sp>
    </p:spTree>
    <p:extLst>
      <p:ext uri="{BB962C8B-B14F-4D97-AF65-F5344CB8AC3E}">
        <p14:creationId xmlns:p14="http://schemas.microsoft.com/office/powerpoint/2010/main" val="23161372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Effect transition="in" filter="fade">
                                      <p:cBhvr>
                                        <p:cTn id="22" dur="500"/>
                                        <p:tgtEl>
                                          <p:spTgt spid="2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p:cTn id="32" dur="500" fill="hold"/>
                                        <p:tgtEl>
                                          <p:spTgt spid="47"/>
                                        </p:tgtEl>
                                        <p:attrNameLst>
                                          <p:attrName>ppt_w</p:attrName>
                                        </p:attrNameLst>
                                      </p:cBhvr>
                                      <p:tavLst>
                                        <p:tav tm="0">
                                          <p:val>
                                            <p:fltVal val="0"/>
                                          </p:val>
                                        </p:tav>
                                        <p:tav tm="100000">
                                          <p:val>
                                            <p:strVal val="#ppt_w"/>
                                          </p:val>
                                        </p:tav>
                                      </p:tavLst>
                                    </p:anim>
                                    <p:anim calcmode="lin" valueType="num">
                                      <p:cBhvr>
                                        <p:cTn id="33" dur="500" fill="hold"/>
                                        <p:tgtEl>
                                          <p:spTgt spid="47"/>
                                        </p:tgtEl>
                                        <p:attrNameLst>
                                          <p:attrName>ppt_h</p:attrName>
                                        </p:attrNameLst>
                                      </p:cBhvr>
                                      <p:tavLst>
                                        <p:tav tm="0">
                                          <p:val>
                                            <p:fltVal val="0"/>
                                          </p:val>
                                        </p:tav>
                                        <p:tav tm="100000">
                                          <p:val>
                                            <p:strVal val="#ppt_h"/>
                                          </p:val>
                                        </p:tav>
                                      </p:tavLst>
                                    </p:anim>
                                    <p:animEffect transition="in" filter="fade">
                                      <p:cBhvr>
                                        <p:cTn id="34" dur="500"/>
                                        <p:tgtEl>
                                          <p:spTgt spid="47"/>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p:cTn id="38" dur="500" fill="hold"/>
                                        <p:tgtEl>
                                          <p:spTgt spid="44"/>
                                        </p:tgtEl>
                                        <p:attrNameLst>
                                          <p:attrName>ppt_w</p:attrName>
                                        </p:attrNameLst>
                                      </p:cBhvr>
                                      <p:tavLst>
                                        <p:tav tm="0">
                                          <p:val>
                                            <p:fltVal val="0"/>
                                          </p:val>
                                        </p:tav>
                                        <p:tav tm="100000">
                                          <p:val>
                                            <p:strVal val="#ppt_w"/>
                                          </p:val>
                                        </p:tav>
                                      </p:tavLst>
                                    </p:anim>
                                    <p:anim calcmode="lin" valueType="num">
                                      <p:cBhvr>
                                        <p:cTn id="39" dur="500" fill="hold"/>
                                        <p:tgtEl>
                                          <p:spTgt spid="44"/>
                                        </p:tgtEl>
                                        <p:attrNameLst>
                                          <p:attrName>ppt_h</p:attrName>
                                        </p:attrNameLst>
                                      </p:cBhvr>
                                      <p:tavLst>
                                        <p:tav tm="0">
                                          <p:val>
                                            <p:fltVal val="0"/>
                                          </p:val>
                                        </p:tav>
                                        <p:tav tm="100000">
                                          <p:val>
                                            <p:strVal val="#ppt_h"/>
                                          </p:val>
                                        </p:tav>
                                      </p:tavLst>
                                    </p:anim>
                                    <p:animEffect transition="in" filter="fade">
                                      <p:cBhvr>
                                        <p:cTn id="40" dur="500"/>
                                        <p:tgtEl>
                                          <p:spTgt spid="44"/>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Effect transition="in" filter="fade">
                                      <p:cBhvr>
                                        <p:cTn id="46" dur="500"/>
                                        <p:tgtEl>
                                          <p:spTgt spid="45"/>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animEffect transition="in" filter="fade">
                                      <p:cBhvr>
                                        <p:cTn id="52" dur="500"/>
                                        <p:tgtEl>
                                          <p:spTgt spid="46"/>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p:cTn id="56" dur="500" fill="hold"/>
                                        <p:tgtEl>
                                          <p:spTgt spid="50"/>
                                        </p:tgtEl>
                                        <p:attrNameLst>
                                          <p:attrName>ppt_w</p:attrName>
                                        </p:attrNameLst>
                                      </p:cBhvr>
                                      <p:tavLst>
                                        <p:tav tm="0">
                                          <p:val>
                                            <p:fltVal val="0"/>
                                          </p:val>
                                        </p:tav>
                                        <p:tav tm="100000">
                                          <p:val>
                                            <p:strVal val="#ppt_w"/>
                                          </p:val>
                                        </p:tav>
                                      </p:tavLst>
                                    </p:anim>
                                    <p:anim calcmode="lin" valueType="num">
                                      <p:cBhvr>
                                        <p:cTn id="57" dur="500" fill="hold"/>
                                        <p:tgtEl>
                                          <p:spTgt spid="50"/>
                                        </p:tgtEl>
                                        <p:attrNameLst>
                                          <p:attrName>ppt_h</p:attrName>
                                        </p:attrNameLst>
                                      </p:cBhvr>
                                      <p:tavLst>
                                        <p:tav tm="0">
                                          <p:val>
                                            <p:fltVal val="0"/>
                                          </p:val>
                                        </p:tav>
                                        <p:tav tm="100000">
                                          <p:val>
                                            <p:strVal val="#ppt_h"/>
                                          </p:val>
                                        </p:tav>
                                      </p:tavLst>
                                    </p:anim>
                                    <p:animEffect transition="in" filter="fade">
                                      <p:cBhvr>
                                        <p:cTn id="58" dur="500"/>
                                        <p:tgtEl>
                                          <p:spTgt spid="50"/>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wipe(right)">
                                      <p:cBhvr>
                                        <p:cTn id="61" dur="500"/>
                                        <p:tgtEl>
                                          <p:spTgt spid="5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wipe(left)">
                                      <p:cBhvr>
                                        <p:cTn id="64" dur="500"/>
                                        <p:tgtEl>
                                          <p:spTgt spid="5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wipe(left)">
                                      <p:cBhvr>
                                        <p:cTn id="70" dur="500"/>
                                        <p:tgtEl>
                                          <p:spTgt spid="55"/>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wipe(left)">
                                      <p:cBhvr>
                                        <p:cTn id="73" dur="500"/>
                                        <p:tgtEl>
                                          <p:spTgt spid="57"/>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right)">
                                      <p:cBhvr>
                                        <p:cTn id="76" dur="500"/>
                                        <p:tgtEl>
                                          <p:spTgt spid="53"/>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wipe(right)">
                                      <p:cBhvr>
                                        <p:cTn id="79" dur="500"/>
                                        <p:tgtEl>
                                          <p:spTgt spid="51"/>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wipe(right)">
                                      <p:cBhvr>
                                        <p:cTn id="8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0" grpId="0" animBg="1"/>
      <p:bldP spid="51" grpId="0"/>
      <p:bldP spid="52" grpId="0"/>
      <p:bldP spid="53" grpId="0"/>
      <p:bldP spid="54" grpId="0"/>
      <p:bldP spid="55" grpId="0"/>
      <p:bldP spid="56" grpId="0"/>
      <p:bldP spid="57" grpId="0"/>
      <p:bldP spid="5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0"/>
            <a:ext cx="11696699" cy="640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0577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1070" y="983862"/>
            <a:ext cx="11887200" cy="5262979"/>
          </a:xfrm>
          <a:prstGeom prst="rect">
            <a:avLst/>
          </a:prstGeom>
        </p:spPr>
        <p:txBody>
          <a:bodyPr wrap="square">
            <a:spAutoFit/>
          </a:bodyPr>
          <a:lstStyle/>
          <a:p>
            <a:pPr algn="just" rtl="1">
              <a:lnSpc>
                <a:spcPct val="150000"/>
              </a:lnSpc>
            </a:pPr>
            <a:r>
              <a:rPr lang="ar-DZ" sz="2800" dirty="0">
                <a:solidFill>
                  <a:prstClr val="black"/>
                </a:solidFill>
              </a:rPr>
              <a:t>في عالم ريادة الأعمال، قد تبدأ المشاريع بفكرة، لكنها لا تنجح إلا بفريق قادر على تحويل هذه الفكرة إلى واقع. فاختيار فريق العمل ليس خطوة ثانوية، بل هو أساس نجاح المشروع واستمراريته</a:t>
            </a:r>
            <a:r>
              <a:rPr lang="ar-DZ" sz="2800" dirty="0" smtClean="0">
                <a:solidFill>
                  <a:prstClr val="black"/>
                </a:solidFill>
              </a:rPr>
              <a:t>.</a:t>
            </a:r>
          </a:p>
          <a:p>
            <a:pPr algn="just" rtl="1">
              <a:lnSpc>
                <a:spcPct val="150000"/>
              </a:lnSpc>
            </a:pPr>
            <a:r>
              <a:rPr lang="ar-DZ" sz="2800" dirty="0" smtClean="0">
                <a:solidFill>
                  <a:prstClr val="black"/>
                </a:solidFill>
              </a:rPr>
              <a:t>إن </a:t>
            </a:r>
            <a:r>
              <a:rPr lang="ar-DZ" sz="2800" dirty="0">
                <a:solidFill>
                  <a:prstClr val="black"/>
                </a:solidFill>
              </a:rPr>
              <a:t>القائد الناجح لا يبحث فقط عن الكفاءة، بل عن التكامل، ولا يركز فقط على المهارات، بل على الانسجام، القيم المشتركة، وروح التعاون. </a:t>
            </a:r>
            <a:endParaRPr lang="ar-DZ" sz="2800" dirty="0" smtClean="0">
              <a:solidFill>
                <a:prstClr val="black"/>
              </a:solidFill>
            </a:endParaRPr>
          </a:p>
          <a:p>
            <a:pPr algn="just" rtl="1">
              <a:lnSpc>
                <a:spcPct val="150000"/>
              </a:lnSpc>
            </a:pPr>
            <a:r>
              <a:rPr lang="ar-DZ" sz="2800" dirty="0" smtClean="0">
                <a:solidFill>
                  <a:prstClr val="black"/>
                </a:solidFill>
              </a:rPr>
              <a:t>فالفريق </a:t>
            </a:r>
            <a:r>
              <a:rPr lang="ar-DZ" sz="2800" dirty="0">
                <a:solidFill>
                  <a:prstClr val="black"/>
                </a:solidFill>
              </a:rPr>
              <a:t>المتماسك، المتنوع، واضح الأهداف، هو القادر على الإبداع، اتخاذ القرار السليم، وتحقيق الإنجاز بكفاءة</a:t>
            </a:r>
            <a:r>
              <a:rPr lang="ar-DZ" sz="2800" dirty="0" smtClean="0">
                <a:solidFill>
                  <a:prstClr val="black"/>
                </a:solidFill>
              </a:rPr>
              <a:t>.</a:t>
            </a:r>
          </a:p>
          <a:p>
            <a:pPr algn="just" rtl="1">
              <a:lnSpc>
                <a:spcPct val="150000"/>
              </a:lnSpc>
            </a:pPr>
            <a:r>
              <a:rPr lang="ar-DZ" sz="2800" dirty="0" smtClean="0">
                <a:solidFill>
                  <a:prstClr val="black"/>
                </a:solidFill>
              </a:rPr>
              <a:t>لذلك</a:t>
            </a:r>
            <a:r>
              <a:rPr lang="ar-DZ" sz="2800" dirty="0">
                <a:solidFill>
                  <a:prstClr val="black"/>
                </a:solidFill>
              </a:rPr>
              <a:t>، إذا أردت أن تؤسس مشروعك بطريقة صحيحة، فابدأ بتأسيس فريقك بطريقة صحيحة، لأن الفكرة قد تفتح لك الباب، لكن الفريق هو من </a:t>
            </a:r>
            <a:r>
              <a:rPr lang="ar-DZ" sz="2800" dirty="0" smtClean="0">
                <a:solidFill>
                  <a:prstClr val="black"/>
                </a:solidFill>
              </a:rPr>
              <a:t>يصنع.</a:t>
            </a:r>
            <a:endParaRPr lang="fr-FR" sz="2800" dirty="0">
              <a:solidFill>
                <a:prstClr val="black"/>
              </a:solidFill>
            </a:endParaRPr>
          </a:p>
        </p:txBody>
      </p:sp>
      <p:sp>
        <p:nvSpPr>
          <p:cNvPr id="4" name="Rectangle 3"/>
          <p:cNvSpPr/>
          <p:nvPr/>
        </p:nvSpPr>
        <p:spPr>
          <a:xfrm>
            <a:off x="5150265" y="60532"/>
            <a:ext cx="5208386" cy="1015663"/>
          </a:xfrm>
          <a:prstGeom prst="rect">
            <a:avLst/>
          </a:prstGeom>
          <a:noFill/>
        </p:spPr>
        <p:txBody>
          <a:bodyPr wrap="square" lIns="91440" tIns="45720" rIns="91440" bIns="45720">
            <a:spAutoFit/>
          </a:bodyPr>
          <a:lstStyle/>
          <a:p>
            <a:pPr algn="ctr"/>
            <a:r>
              <a:rPr lang="ar-DZ" sz="6000" b="1" spc="300" dirty="0" smtClean="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rPr>
              <a:t>الخاتمة:</a:t>
            </a:r>
            <a:endParaRPr lang="fr-FR" sz="6000" b="1" spc="300" dirty="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endParaRPr>
          </a:p>
        </p:txBody>
      </p:sp>
    </p:spTree>
    <p:extLst>
      <p:ext uri="{BB962C8B-B14F-4D97-AF65-F5344CB8AC3E}">
        <p14:creationId xmlns:p14="http://schemas.microsoft.com/office/powerpoint/2010/main" val="2013772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0500" y="247650"/>
            <a:ext cx="12001500" cy="6056851"/>
          </a:xfrm>
          <a:prstGeom prst="rect">
            <a:avLst/>
          </a:prstGeom>
        </p:spPr>
        <p:txBody>
          <a:bodyPr wrap="square">
            <a:spAutoFit/>
          </a:bodyPr>
          <a:lstStyle/>
          <a:p>
            <a:pPr algn="ctr" rtl="1">
              <a:lnSpc>
                <a:spcPct val="200000"/>
              </a:lnSpc>
            </a:pPr>
            <a:r>
              <a:rPr lang="ar-DZ" sz="4000" b="1" dirty="0"/>
              <a:t>وفي </a:t>
            </a:r>
            <a:r>
              <a:rPr lang="ar-DZ" sz="4000" b="1" dirty="0" smtClean="0"/>
              <a:t>الختام، </a:t>
            </a:r>
            <a:r>
              <a:rPr lang="ar-DZ" sz="4000" b="1" dirty="0"/>
              <a:t>أتقدم إليكم بجزيل الشكر على حضوركم الكريم وحسن إصغائكم وتفاعلكم </a:t>
            </a:r>
            <a:r>
              <a:rPr lang="ar-DZ" sz="4000" b="1" dirty="0" smtClean="0"/>
              <a:t>الإيجابي. أرجو </a:t>
            </a:r>
            <a:r>
              <a:rPr lang="ar-DZ" sz="4000" b="1" dirty="0"/>
              <a:t>أن أكون قد وفقت في تقديم محتوى مفيد يخدم مساركم الأكاديمي وطموحاتكم في مجال ريادة الأعمال، وأتمنى ألا أكون قد أطلت </a:t>
            </a:r>
            <a:r>
              <a:rPr lang="ar-DZ" sz="4000" b="1" dirty="0" smtClean="0"/>
              <a:t>عليكم. أشكركم </a:t>
            </a:r>
            <a:r>
              <a:rPr lang="ar-DZ" sz="4000" b="1" dirty="0"/>
              <a:t>مرة أخرى، وأتمنى لكم كل التوفيق والنجاح في مشاريعكم المستقبلية</a:t>
            </a:r>
            <a:r>
              <a:rPr lang="ar-DZ" sz="4000" b="1" dirty="0" smtClean="0"/>
              <a:t>.</a:t>
            </a:r>
          </a:p>
        </p:txBody>
      </p:sp>
    </p:spTree>
    <p:extLst>
      <p:ext uri="{BB962C8B-B14F-4D97-AF65-F5344CB8AC3E}">
        <p14:creationId xmlns:p14="http://schemas.microsoft.com/office/powerpoint/2010/main" val="1030577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Lenovo\Downloads\d8b4d983d8b1d8a7-d984d983d985.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819150" y="571500"/>
            <a:ext cx="10801350" cy="565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0577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1070" y="983862"/>
            <a:ext cx="11887200" cy="5909310"/>
          </a:xfrm>
          <a:prstGeom prst="rect">
            <a:avLst/>
          </a:prstGeom>
        </p:spPr>
        <p:txBody>
          <a:bodyPr wrap="square">
            <a:spAutoFit/>
          </a:bodyPr>
          <a:lstStyle/>
          <a:p>
            <a:pPr algn="just" rtl="1">
              <a:lnSpc>
                <a:spcPct val="150000"/>
              </a:lnSpc>
            </a:pPr>
            <a:r>
              <a:rPr lang="ar-DZ" sz="2800" dirty="0"/>
              <a:t>يعتقد الكثيرون أن نجاح الشركات يعتمد على إنتاج أكبر قدر من الأفكار، لكن الحقيقة أن هناك </a:t>
            </a:r>
            <a:r>
              <a:rPr lang="ar-DZ" sz="2800" dirty="0" smtClean="0"/>
              <a:t>عنصرا </a:t>
            </a:r>
            <a:r>
              <a:rPr lang="ar-DZ" sz="2800" dirty="0"/>
              <a:t>أكثر أهمية لتحقيق النجاح، وهو اختيار الأشخاص المناسبين. فامتلاك فريق عمل رائع أهم بكثير من امتلاك أفكار رائعة فقط</a:t>
            </a:r>
            <a:r>
              <a:rPr lang="ar-DZ" sz="2800" dirty="0" smtClean="0"/>
              <a:t>. في </a:t>
            </a:r>
            <a:r>
              <a:rPr lang="ar-DZ" sz="2800" dirty="0"/>
              <a:t>نهاية المطاف، لا يهم مدى جودة فكرتك أو وضوح أهدافك أو سلاسة </a:t>
            </a:r>
            <a:r>
              <a:rPr lang="ar-DZ" sz="2800" dirty="0" smtClean="0"/>
              <a:t>خطتك </a:t>
            </a:r>
            <a:r>
              <a:rPr lang="ar-DZ" sz="2800" dirty="0"/>
              <a:t>إذا لم يكن لديك الفريق القادر على تنفيذها على أرض الواقع</a:t>
            </a:r>
            <a:r>
              <a:rPr lang="ar-DZ" sz="2800" dirty="0" smtClean="0"/>
              <a:t>. فأي </a:t>
            </a:r>
            <a:r>
              <a:rPr lang="ar-DZ" sz="2800" dirty="0"/>
              <a:t>منتج نستخدمه اليوم، من الهاتف الذكي إلى السيارة التي </a:t>
            </a:r>
            <a:r>
              <a:rPr lang="ar-DZ" sz="2800" dirty="0" smtClean="0"/>
              <a:t>نقودها...، </a:t>
            </a:r>
            <a:r>
              <a:rPr lang="ar-DZ" sz="2800" dirty="0"/>
              <a:t>لم يكن نتيجة فكرة إبداعية واحدة، بل هو ثمرة جهود جماعية وتعاون بين العديد من العقول المبدعة التي تبادلت الأفكار وعملت </a:t>
            </a:r>
            <a:r>
              <a:rPr lang="ar-DZ" sz="2800" dirty="0" smtClean="0"/>
              <a:t>معا </a:t>
            </a:r>
            <a:r>
              <a:rPr lang="ar-DZ" sz="2800" dirty="0"/>
              <a:t>لإخراج منتجات ناجحة</a:t>
            </a:r>
            <a:r>
              <a:rPr lang="ar-DZ" sz="2800" dirty="0" smtClean="0"/>
              <a:t>. إن </a:t>
            </a:r>
            <a:r>
              <a:rPr lang="ar-DZ" sz="2800" dirty="0"/>
              <a:t>بناء فريق متميز لا يقتصر على توظيف الأكثر موهبة فحسب، بل يتطلب تشكيل فريق يعمل أعضاؤه بانسجام وسلاسة. كما أن التنوع </a:t>
            </a:r>
            <a:r>
              <a:rPr lang="ar-DZ" sz="2800" dirty="0" smtClean="0"/>
              <a:t>يعد </a:t>
            </a:r>
            <a:r>
              <a:rPr lang="ar-DZ" sz="2800" dirty="0"/>
              <a:t>من أهم سمات الفرق الناجحة؛ فاختلاف الخلفيات والأفكار يسمح بتكامل الرؤى وإلهام الأفراد بعضهم </a:t>
            </a:r>
            <a:r>
              <a:rPr lang="ar-DZ" sz="2800" dirty="0" smtClean="0"/>
              <a:t>بعضا</a:t>
            </a:r>
            <a:r>
              <a:rPr lang="ar-DZ" sz="2800" dirty="0"/>
              <a:t>، على عكس الفرق المتجانسة التي تضم </a:t>
            </a:r>
            <a:r>
              <a:rPr lang="ar-DZ" sz="2800" dirty="0" smtClean="0"/>
              <a:t>أشخاصا </a:t>
            </a:r>
            <a:r>
              <a:rPr lang="ar-DZ" sz="2800" dirty="0"/>
              <a:t>يفكرون بالطريقة نفسها.</a:t>
            </a:r>
            <a:endParaRPr lang="fr-FR" sz="2800" dirty="0"/>
          </a:p>
        </p:txBody>
      </p:sp>
      <p:sp>
        <p:nvSpPr>
          <p:cNvPr id="4" name="Rectangle 3"/>
          <p:cNvSpPr/>
          <p:nvPr/>
        </p:nvSpPr>
        <p:spPr>
          <a:xfrm>
            <a:off x="5150265" y="60532"/>
            <a:ext cx="5208386" cy="1015663"/>
          </a:xfrm>
          <a:prstGeom prst="rect">
            <a:avLst/>
          </a:prstGeom>
          <a:noFill/>
        </p:spPr>
        <p:txBody>
          <a:bodyPr wrap="square" lIns="91440" tIns="45720" rIns="91440" bIns="45720">
            <a:spAutoFit/>
          </a:bodyPr>
          <a:lstStyle/>
          <a:p>
            <a:pPr algn="ctr"/>
            <a:r>
              <a:rPr lang="ar-DZ"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مقدمة:</a:t>
            </a:r>
            <a:endParaRPr lang="fr-FR"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4166453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فريق العمل: دليلك لبناء وإدارة فريق عملك بطريقة فعالة وناجحة لتحقيق مردودية  مرتفعة"/>
          <p:cNvSpPr>
            <a:spLocks noChangeAspect="1" noChangeArrowheads="1"/>
          </p:cNvSpPr>
          <p:nvPr/>
        </p:nvSpPr>
        <p:spPr bwMode="auto">
          <a:xfrm>
            <a:off x="155575" y="-868363"/>
            <a:ext cx="2524125" cy="18097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6710" y="2418118"/>
            <a:ext cx="4162568" cy="2617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553" y="2418118"/>
            <a:ext cx="4299495" cy="2617906"/>
          </a:xfrm>
          <a:prstGeom prst="rect">
            <a:avLst/>
          </a:prstGeom>
          <a:noFill/>
          <a:ln w="5715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nvSpPr>
        <p:spPr>
          <a:xfrm>
            <a:off x="1417637" y="941388"/>
            <a:ext cx="3712191" cy="923330"/>
          </a:xfrm>
          <a:prstGeom prst="rect">
            <a:avLst/>
          </a:prstGeom>
          <a:noFill/>
        </p:spPr>
        <p:txBody>
          <a:bodyPr wrap="square" rtlCol="0">
            <a:spAutoFit/>
          </a:bodyPr>
          <a:lstStyle/>
          <a:p>
            <a:pPr algn="ctr" rtl="1"/>
            <a:r>
              <a:rPr lang="ar-DZ"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جماعات:</a:t>
            </a:r>
            <a:endParaRPr lang="fr-FR"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5" name="Rectangle 4"/>
          <p:cNvSpPr/>
          <p:nvPr/>
        </p:nvSpPr>
        <p:spPr>
          <a:xfrm>
            <a:off x="7420163" y="842117"/>
            <a:ext cx="3547766" cy="923330"/>
          </a:xfrm>
          <a:prstGeom prst="rect">
            <a:avLst/>
          </a:prstGeom>
          <a:noFill/>
        </p:spPr>
        <p:txBody>
          <a:bodyPr wrap="none" lIns="91440" tIns="45720" rIns="91440" bIns="45720">
            <a:spAutoFit/>
          </a:bodyPr>
          <a:lstStyle/>
          <a:p>
            <a:pPr algn="ctr"/>
            <a:r>
              <a:rPr lang="ar-DZ"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فريق العمل: </a:t>
            </a:r>
            <a:endParaRPr lang="fr-FR"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2463497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circle(in)">
                                      <p:cBhvr>
                                        <p:cTn id="7" dur="2000"/>
                                        <p:tgtEl>
                                          <p:spTgt spid="2051"/>
                                        </p:tgtEl>
                                      </p:cBhvr>
                                    </p:animEffect>
                                  </p:childTnLst>
                                </p:cTn>
                              </p:par>
                              <p:par>
                                <p:cTn id="8" presetID="6" presetClass="entr" presetSubtype="16" fill="hold" nodeType="withEffect">
                                  <p:stCondLst>
                                    <p:cond delay="0"/>
                                  </p:stCondLst>
                                  <p:childTnLst>
                                    <p:set>
                                      <p:cBhvr>
                                        <p:cTn id="9" dur="1" fill="hold">
                                          <p:stCondLst>
                                            <p:cond delay="0"/>
                                          </p:stCondLst>
                                        </p:cTn>
                                        <p:tgtEl>
                                          <p:spTgt spid="2052"/>
                                        </p:tgtEl>
                                        <p:attrNameLst>
                                          <p:attrName>style.visibility</p:attrName>
                                        </p:attrNameLst>
                                      </p:cBhvr>
                                      <p:to>
                                        <p:strVal val="visible"/>
                                      </p:to>
                                    </p:set>
                                    <p:animEffect transition="in" filter="circle(in)">
                                      <p:cBhvr>
                                        <p:cTn id="10"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5"/>
          <p:cNvSpPr>
            <a:spLocks noChangeArrowheads="1"/>
          </p:cNvSpPr>
          <p:nvPr/>
        </p:nvSpPr>
        <p:spPr bwMode="auto">
          <a:xfrm>
            <a:off x="4886706" y="5620385"/>
            <a:ext cx="662266" cy="665043"/>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Oval 7"/>
          <p:cNvSpPr>
            <a:spLocks noChangeArrowheads="1"/>
          </p:cNvSpPr>
          <p:nvPr/>
        </p:nvSpPr>
        <p:spPr bwMode="auto">
          <a:xfrm>
            <a:off x="4113369" y="4704042"/>
            <a:ext cx="663654" cy="665043"/>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Oval 9"/>
          <p:cNvSpPr>
            <a:spLocks noChangeArrowheads="1"/>
          </p:cNvSpPr>
          <p:nvPr/>
        </p:nvSpPr>
        <p:spPr bwMode="auto">
          <a:xfrm>
            <a:off x="3527466" y="3790477"/>
            <a:ext cx="665043" cy="665043"/>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Oval 11"/>
          <p:cNvSpPr>
            <a:spLocks noChangeArrowheads="1"/>
          </p:cNvSpPr>
          <p:nvPr/>
        </p:nvSpPr>
        <p:spPr bwMode="auto">
          <a:xfrm>
            <a:off x="4113369" y="2875523"/>
            <a:ext cx="663654" cy="66504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Oval 13"/>
          <p:cNvSpPr>
            <a:spLocks noChangeArrowheads="1"/>
          </p:cNvSpPr>
          <p:nvPr/>
        </p:nvSpPr>
        <p:spPr bwMode="auto">
          <a:xfrm>
            <a:off x="4876988" y="1961957"/>
            <a:ext cx="662266" cy="665043"/>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Oval 15"/>
          <p:cNvSpPr>
            <a:spLocks noChangeArrowheads="1"/>
          </p:cNvSpPr>
          <p:nvPr/>
        </p:nvSpPr>
        <p:spPr bwMode="auto">
          <a:xfrm>
            <a:off x="6666632" y="1961957"/>
            <a:ext cx="662266" cy="665043"/>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Oval 17"/>
          <p:cNvSpPr>
            <a:spLocks noChangeArrowheads="1"/>
          </p:cNvSpPr>
          <p:nvPr/>
        </p:nvSpPr>
        <p:spPr bwMode="auto">
          <a:xfrm>
            <a:off x="7460795" y="2887826"/>
            <a:ext cx="665043" cy="66504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 name="Oval 19"/>
          <p:cNvSpPr>
            <a:spLocks noChangeArrowheads="1"/>
          </p:cNvSpPr>
          <p:nvPr/>
        </p:nvSpPr>
        <p:spPr bwMode="auto">
          <a:xfrm>
            <a:off x="8023097" y="3790477"/>
            <a:ext cx="665043" cy="665043"/>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1" name="Oval 21"/>
          <p:cNvSpPr>
            <a:spLocks noChangeArrowheads="1"/>
          </p:cNvSpPr>
          <p:nvPr/>
        </p:nvSpPr>
        <p:spPr bwMode="auto">
          <a:xfrm>
            <a:off x="7460795" y="4704042"/>
            <a:ext cx="665043" cy="665043"/>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5" name="Freeform 25"/>
          <p:cNvSpPr>
            <a:spLocks noEditPoints="1"/>
          </p:cNvSpPr>
          <p:nvPr/>
        </p:nvSpPr>
        <p:spPr bwMode="auto">
          <a:xfrm>
            <a:off x="4777023" y="1857828"/>
            <a:ext cx="869137" cy="869137"/>
          </a:xfrm>
          <a:custGeom>
            <a:avLst/>
            <a:gdLst>
              <a:gd name="T0" fmla="*/ 202 w 447"/>
              <a:gd name="T1" fmla="*/ 437 h 447"/>
              <a:gd name="T2" fmla="*/ 213 w 447"/>
              <a:gd name="T3" fmla="*/ 447 h 447"/>
              <a:gd name="T4" fmla="*/ 254 w 447"/>
              <a:gd name="T5" fmla="*/ 426 h 447"/>
              <a:gd name="T6" fmla="*/ 255 w 447"/>
              <a:gd name="T7" fmla="*/ 445 h 447"/>
              <a:gd name="T8" fmla="*/ 160 w 447"/>
              <a:gd name="T9" fmla="*/ 429 h 447"/>
              <a:gd name="T10" fmla="*/ 170 w 447"/>
              <a:gd name="T11" fmla="*/ 441 h 447"/>
              <a:gd name="T12" fmla="*/ 295 w 447"/>
              <a:gd name="T13" fmla="*/ 416 h 447"/>
              <a:gd name="T14" fmla="*/ 297 w 447"/>
              <a:gd name="T15" fmla="*/ 434 h 447"/>
              <a:gd name="T16" fmla="*/ 120 w 447"/>
              <a:gd name="T17" fmla="*/ 412 h 447"/>
              <a:gd name="T18" fmla="*/ 129 w 447"/>
              <a:gd name="T19" fmla="*/ 426 h 447"/>
              <a:gd name="T20" fmla="*/ 332 w 447"/>
              <a:gd name="T21" fmla="*/ 398 h 447"/>
              <a:gd name="T22" fmla="*/ 336 w 447"/>
              <a:gd name="T23" fmla="*/ 415 h 447"/>
              <a:gd name="T24" fmla="*/ 84 w 447"/>
              <a:gd name="T25" fmla="*/ 387 h 447"/>
              <a:gd name="T26" fmla="*/ 92 w 447"/>
              <a:gd name="T27" fmla="*/ 403 h 447"/>
              <a:gd name="T28" fmla="*/ 364 w 447"/>
              <a:gd name="T29" fmla="*/ 372 h 447"/>
              <a:gd name="T30" fmla="*/ 370 w 447"/>
              <a:gd name="T31" fmla="*/ 389 h 447"/>
              <a:gd name="T32" fmla="*/ 54 w 447"/>
              <a:gd name="T33" fmla="*/ 356 h 447"/>
              <a:gd name="T34" fmla="*/ 61 w 447"/>
              <a:gd name="T35" fmla="*/ 373 h 447"/>
              <a:gd name="T36" fmla="*/ 392 w 447"/>
              <a:gd name="T37" fmla="*/ 341 h 447"/>
              <a:gd name="T38" fmla="*/ 399 w 447"/>
              <a:gd name="T39" fmla="*/ 356 h 447"/>
              <a:gd name="T40" fmla="*/ 31 w 447"/>
              <a:gd name="T41" fmla="*/ 319 h 447"/>
              <a:gd name="T42" fmla="*/ 36 w 447"/>
              <a:gd name="T43" fmla="*/ 337 h 447"/>
              <a:gd name="T44" fmla="*/ 412 w 447"/>
              <a:gd name="T45" fmla="*/ 305 h 447"/>
              <a:gd name="T46" fmla="*/ 420 w 447"/>
              <a:gd name="T47" fmla="*/ 318 h 447"/>
              <a:gd name="T48" fmla="*/ 16 w 447"/>
              <a:gd name="T49" fmla="*/ 279 h 447"/>
              <a:gd name="T50" fmla="*/ 19 w 447"/>
              <a:gd name="T51" fmla="*/ 297 h 447"/>
              <a:gd name="T52" fmla="*/ 424 w 447"/>
              <a:gd name="T53" fmla="*/ 265 h 447"/>
              <a:gd name="T54" fmla="*/ 433 w 447"/>
              <a:gd name="T55" fmla="*/ 277 h 447"/>
              <a:gd name="T56" fmla="*/ 9 w 447"/>
              <a:gd name="T57" fmla="*/ 236 h 447"/>
              <a:gd name="T58" fmla="*/ 10 w 447"/>
              <a:gd name="T59" fmla="*/ 255 h 447"/>
              <a:gd name="T60" fmla="*/ 428 w 447"/>
              <a:gd name="T61" fmla="*/ 223 h 447"/>
              <a:gd name="T62" fmla="*/ 437 w 447"/>
              <a:gd name="T63" fmla="*/ 234 h 447"/>
              <a:gd name="T64" fmla="*/ 1 w 447"/>
              <a:gd name="T65" fmla="*/ 201 h 447"/>
              <a:gd name="T66" fmla="*/ 10 w 447"/>
              <a:gd name="T67" fmla="*/ 212 h 447"/>
              <a:gd name="T68" fmla="*/ 431 w 447"/>
              <a:gd name="T69" fmla="*/ 171 h 447"/>
              <a:gd name="T70" fmla="*/ 433 w 447"/>
              <a:gd name="T71" fmla="*/ 190 h 447"/>
              <a:gd name="T72" fmla="*/ 10 w 447"/>
              <a:gd name="T73" fmla="*/ 156 h 447"/>
              <a:gd name="T74" fmla="*/ 18 w 447"/>
              <a:gd name="T75" fmla="*/ 169 h 447"/>
              <a:gd name="T76" fmla="*/ 416 w 447"/>
              <a:gd name="T77" fmla="*/ 130 h 447"/>
              <a:gd name="T78" fmla="*/ 420 w 447"/>
              <a:gd name="T79" fmla="*/ 148 h 447"/>
              <a:gd name="T80" fmla="*/ 28 w 447"/>
              <a:gd name="T81" fmla="*/ 115 h 447"/>
              <a:gd name="T82" fmla="*/ 35 w 447"/>
              <a:gd name="T83" fmla="*/ 129 h 447"/>
              <a:gd name="T84" fmla="*/ 393 w 447"/>
              <a:gd name="T85" fmla="*/ 93 h 447"/>
              <a:gd name="T86" fmla="*/ 399 w 447"/>
              <a:gd name="T87" fmla="*/ 111 h 447"/>
              <a:gd name="T88" fmla="*/ 54 w 447"/>
              <a:gd name="T89" fmla="*/ 78 h 447"/>
              <a:gd name="T90" fmla="*/ 60 w 447"/>
              <a:gd name="T91" fmla="*/ 94 h 447"/>
              <a:gd name="T92" fmla="*/ 364 w 447"/>
              <a:gd name="T93" fmla="*/ 62 h 447"/>
              <a:gd name="T94" fmla="*/ 371 w 447"/>
              <a:gd name="T95" fmla="*/ 78 h 447"/>
              <a:gd name="T96" fmla="*/ 87 w 447"/>
              <a:gd name="T97" fmla="*/ 47 h 447"/>
              <a:gd name="T98" fmla="*/ 92 w 447"/>
              <a:gd name="T99" fmla="*/ 64 h 447"/>
              <a:gd name="T100" fmla="*/ 328 w 447"/>
              <a:gd name="T101" fmla="*/ 37 h 447"/>
              <a:gd name="T102" fmla="*/ 337 w 447"/>
              <a:gd name="T103" fmla="*/ 51 h 447"/>
              <a:gd name="T104" fmla="*/ 125 w 447"/>
              <a:gd name="T105" fmla="*/ 23 h 447"/>
              <a:gd name="T106" fmla="*/ 128 w 447"/>
              <a:gd name="T107" fmla="*/ 41 h 447"/>
              <a:gd name="T108" fmla="*/ 288 w 447"/>
              <a:gd name="T109" fmla="*/ 19 h 447"/>
              <a:gd name="T110" fmla="*/ 298 w 447"/>
              <a:gd name="T111" fmla="*/ 32 h 447"/>
              <a:gd name="T112" fmla="*/ 167 w 447"/>
              <a:gd name="T113" fmla="*/ 7 h 447"/>
              <a:gd name="T114" fmla="*/ 169 w 447"/>
              <a:gd name="T115" fmla="*/ 26 h 447"/>
              <a:gd name="T116" fmla="*/ 246 w 447"/>
              <a:gd name="T117" fmla="*/ 10 h 447"/>
              <a:gd name="T118" fmla="*/ 256 w 447"/>
              <a:gd name="T119" fmla="*/ 21 h 447"/>
              <a:gd name="T120" fmla="*/ 212 w 447"/>
              <a:gd name="T121"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7" h="447">
                <a:moveTo>
                  <a:pt x="213" y="447"/>
                </a:moveTo>
                <a:cubicBezTo>
                  <a:pt x="212" y="447"/>
                  <a:pt x="212" y="447"/>
                  <a:pt x="212" y="447"/>
                </a:cubicBezTo>
                <a:cubicBezTo>
                  <a:pt x="211" y="447"/>
                  <a:pt x="211" y="447"/>
                  <a:pt x="211" y="447"/>
                </a:cubicBezTo>
                <a:cubicBezTo>
                  <a:pt x="206" y="447"/>
                  <a:pt x="202" y="442"/>
                  <a:pt x="202" y="437"/>
                </a:cubicBezTo>
                <a:cubicBezTo>
                  <a:pt x="203" y="432"/>
                  <a:pt x="207" y="428"/>
                  <a:pt x="212" y="428"/>
                </a:cubicBezTo>
                <a:cubicBezTo>
                  <a:pt x="213" y="429"/>
                  <a:pt x="213" y="429"/>
                  <a:pt x="213" y="429"/>
                </a:cubicBezTo>
                <a:cubicBezTo>
                  <a:pt x="218" y="429"/>
                  <a:pt x="222" y="433"/>
                  <a:pt x="222" y="438"/>
                </a:cubicBezTo>
                <a:cubicBezTo>
                  <a:pt x="221" y="443"/>
                  <a:pt x="217" y="447"/>
                  <a:pt x="213" y="447"/>
                </a:cubicBezTo>
                <a:close/>
                <a:moveTo>
                  <a:pt x="255" y="445"/>
                </a:moveTo>
                <a:cubicBezTo>
                  <a:pt x="250" y="445"/>
                  <a:pt x="246" y="442"/>
                  <a:pt x="246" y="437"/>
                </a:cubicBezTo>
                <a:cubicBezTo>
                  <a:pt x="245" y="432"/>
                  <a:pt x="248" y="427"/>
                  <a:pt x="254" y="427"/>
                </a:cubicBezTo>
                <a:cubicBezTo>
                  <a:pt x="254" y="426"/>
                  <a:pt x="254" y="426"/>
                  <a:pt x="254" y="426"/>
                </a:cubicBezTo>
                <a:cubicBezTo>
                  <a:pt x="259" y="426"/>
                  <a:pt x="264" y="429"/>
                  <a:pt x="265" y="434"/>
                </a:cubicBezTo>
                <a:cubicBezTo>
                  <a:pt x="266" y="439"/>
                  <a:pt x="262" y="444"/>
                  <a:pt x="257" y="445"/>
                </a:cubicBezTo>
                <a:cubicBezTo>
                  <a:pt x="256" y="445"/>
                  <a:pt x="256" y="445"/>
                  <a:pt x="256" y="445"/>
                </a:cubicBezTo>
                <a:cubicBezTo>
                  <a:pt x="256" y="445"/>
                  <a:pt x="255" y="445"/>
                  <a:pt x="255" y="445"/>
                </a:cubicBezTo>
                <a:close/>
                <a:moveTo>
                  <a:pt x="170" y="441"/>
                </a:moveTo>
                <a:cubicBezTo>
                  <a:pt x="169" y="441"/>
                  <a:pt x="168" y="440"/>
                  <a:pt x="167" y="440"/>
                </a:cubicBezTo>
                <a:cubicBezTo>
                  <a:pt x="166" y="440"/>
                  <a:pt x="166" y="440"/>
                  <a:pt x="166" y="440"/>
                </a:cubicBezTo>
                <a:cubicBezTo>
                  <a:pt x="161" y="439"/>
                  <a:pt x="159" y="434"/>
                  <a:pt x="160" y="429"/>
                </a:cubicBezTo>
                <a:cubicBezTo>
                  <a:pt x="161" y="424"/>
                  <a:pt x="166" y="421"/>
                  <a:pt x="171" y="422"/>
                </a:cubicBezTo>
                <a:cubicBezTo>
                  <a:pt x="172" y="422"/>
                  <a:pt x="172" y="422"/>
                  <a:pt x="172" y="422"/>
                </a:cubicBezTo>
                <a:cubicBezTo>
                  <a:pt x="177" y="424"/>
                  <a:pt x="180" y="429"/>
                  <a:pt x="179" y="434"/>
                </a:cubicBezTo>
                <a:cubicBezTo>
                  <a:pt x="178" y="438"/>
                  <a:pt x="174" y="441"/>
                  <a:pt x="170" y="441"/>
                </a:cubicBezTo>
                <a:close/>
                <a:moveTo>
                  <a:pt x="297" y="434"/>
                </a:moveTo>
                <a:cubicBezTo>
                  <a:pt x="293" y="434"/>
                  <a:pt x="290" y="432"/>
                  <a:pt x="288" y="428"/>
                </a:cubicBezTo>
                <a:cubicBezTo>
                  <a:pt x="286" y="423"/>
                  <a:pt x="289" y="418"/>
                  <a:pt x="294" y="416"/>
                </a:cubicBezTo>
                <a:cubicBezTo>
                  <a:pt x="295" y="416"/>
                  <a:pt x="295" y="416"/>
                  <a:pt x="295" y="416"/>
                </a:cubicBezTo>
                <a:cubicBezTo>
                  <a:pt x="299" y="414"/>
                  <a:pt x="305" y="417"/>
                  <a:pt x="306" y="421"/>
                </a:cubicBezTo>
                <a:cubicBezTo>
                  <a:pt x="308" y="426"/>
                  <a:pt x="306" y="432"/>
                  <a:pt x="301" y="433"/>
                </a:cubicBezTo>
                <a:cubicBezTo>
                  <a:pt x="300" y="434"/>
                  <a:pt x="300" y="434"/>
                  <a:pt x="300" y="434"/>
                </a:cubicBezTo>
                <a:cubicBezTo>
                  <a:pt x="299" y="434"/>
                  <a:pt x="298" y="434"/>
                  <a:pt x="297" y="434"/>
                </a:cubicBezTo>
                <a:close/>
                <a:moveTo>
                  <a:pt x="129" y="426"/>
                </a:moveTo>
                <a:cubicBezTo>
                  <a:pt x="128" y="426"/>
                  <a:pt x="126" y="425"/>
                  <a:pt x="125" y="425"/>
                </a:cubicBezTo>
                <a:cubicBezTo>
                  <a:pt x="124" y="424"/>
                  <a:pt x="124" y="424"/>
                  <a:pt x="124" y="424"/>
                </a:cubicBezTo>
                <a:cubicBezTo>
                  <a:pt x="120" y="422"/>
                  <a:pt x="118" y="416"/>
                  <a:pt x="120" y="412"/>
                </a:cubicBezTo>
                <a:cubicBezTo>
                  <a:pt x="122" y="407"/>
                  <a:pt x="128" y="405"/>
                  <a:pt x="132" y="408"/>
                </a:cubicBezTo>
                <a:cubicBezTo>
                  <a:pt x="133" y="408"/>
                  <a:pt x="133" y="408"/>
                  <a:pt x="133" y="408"/>
                </a:cubicBezTo>
                <a:cubicBezTo>
                  <a:pt x="138" y="410"/>
                  <a:pt x="140" y="416"/>
                  <a:pt x="137" y="420"/>
                </a:cubicBezTo>
                <a:cubicBezTo>
                  <a:pt x="136" y="424"/>
                  <a:pt x="132" y="426"/>
                  <a:pt x="129" y="426"/>
                </a:cubicBezTo>
                <a:close/>
                <a:moveTo>
                  <a:pt x="336" y="415"/>
                </a:moveTo>
                <a:cubicBezTo>
                  <a:pt x="333" y="415"/>
                  <a:pt x="330" y="414"/>
                  <a:pt x="328" y="411"/>
                </a:cubicBezTo>
                <a:cubicBezTo>
                  <a:pt x="326" y="406"/>
                  <a:pt x="327" y="401"/>
                  <a:pt x="331" y="398"/>
                </a:cubicBezTo>
                <a:cubicBezTo>
                  <a:pt x="332" y="398"/>
                  <a:pt x="332" y="398"/>
                  <a:pt x="332" y="398"/>
                </a:cubicBezTo>
                <a:cubicBezTo>
                  <a:pt x="336" y="395"/>
                  <a:pt x="342" y="396"/>
                  <a:pt x="344" y="401"/>
                </a:cubicBezTo>
                <a:cubicBezTo>
                  <a:pt x="347" y="405"/>
                  <a:pt x="346" y="411"/>
                  <a:pt x="342" y="413"/>
                </a:cubicBezTo>
                <a:cubicBezTo>
                  <a:pt x="341" y="414"/>
                  <a:pt x="341" y="414"/>
                  <a:pt x="341" y="414"/>
                </a:cubicBezTo>
                <a:cubicBezTo>
                  <a:pt x="340" y="415"/>
                  <a:pt x="338" y="415"/>
                  <a:pt x="336" y="415"/>
                </a:cubicBezTo>
                <a:close/>
                <a:moveTo>
                  <a:pt x="92" y="403"/>
                </a:moveTo>
                <a:cubicBezTo>
                  <a:pt x="90" y="403"/>
                  <a:pt x="88" y="402"/>
                  <a:pt x="87" y="401"/>
                </a:cubicBezTo>
                <a:cubicBezTo>
                  <a:pt x="86" y="400"/>
                  <a:pt x="86" y="400"/>
                  <a:pt x="86" y="400"/>
                </a:cubicBezTo>
                <a:cubicBezTo>
                  <a:pt x="82" y="397"/>
                  <a:pt x="81" y="391"/>
                  <a:pt x="84" y="387"/>
                </a:cubicBezTo>
                <a:cubicBezTo>
                  <a:pt x="87" y="383"/>
                  <a:pt x="93" y="382"/>
                  <a:pt x="97" y="386"/>
                </a:cubicBezTo>
                <a:cubicBezTo>
                  <a:pt x="98" y="386"/>
                  <a:pt x="98" y="386"/>
                  <a:pt x="98" y="386"/>
                </a:cubicBezTo>
                <a:cubicBezTo>
                  <a:pt x="102" y="389"/>
                  <a:pt x="103" y="395"/>
                  <a:pt x="100" y="399"/>
                </a:cubicBezTo>
                <a:cubicBezTo>
                  <a:pt x="98" y="401"/>
                  <a:pt x="95" y="403"/>
                  <a:pt x="92" y="403"/>
                </a:cubicBezTo>
                <a:close/>
                <a:moveTo>
                  <a:pt x="370" y="389"/>
                </a:moveTo>
                <a:cubicBezTo>
                  <a:pt x="368" y="389"/>
                  <a:pt x="365" y="388"/>
                  <a:pt x="364" y="386"/>
                </a:cubicBezTo>
                <a:cubicBezTo>
                  <a:pt x="360" y="382"/>
                  <a:pt x="360" y="376"/>
                  <a:pt x="364" y="373"/>
                </a:cubicBezTo>
                <a:cubicBezTo>
                  <a:pt x="364" y="372"/>
                  <a:pt x="364" y="372"/>
                  <a:pt x="364" y="372"/>
                </a:cubicBezTo>
                <a:cubicBezTo>
                  <a:pt x="368" y="369"/>
                  <a:pt x="374" y="369"/>
                  <a:pt x="378" y="373"/>
                </a:cubicBezTo>
                <a:cubicBezTo>
                  <a:pt x="381" y="376"/>
                  <a:pt x="381" y="382"/>
                  <a:pt x="377" y="386"/>
                </a:cubicBezTo>
                <a:cubicBezTo>
                  <a:pt x="377" y="386"/>
                  <a:pt x="377" y="386"/>
                  <a:pt x="377" y="386"/>
                </a:cubicBezTo>
                <a:cubicBezTo>
                  <a:pt x="375" y="388"/>
                  <a:pt x="372" y="389"/>
                  <a:pt x="370" y="389"/>
                </a:cubicBezTo>
                <a:close/>
                <a:moveTo>
                  <a:pt x="61" y="373"/>
                </a:moveTo>
                <a:cubicBezTo>
                  <a:pt x="58" y="373"/>
                  <a:pt x="56" y="372"/>
                  <a:pt x="54" y="370"/>
                </a:cubicBezTo>
                <a:cubicBezTo>
                  <a:pt x="53" y="369"/>
                  <a:pt x="53" y="369"/>
                  <a:pt x="53" y="369"/>
                </a:cubicBezTo>
                <a:cubicBezTo>
                  <a:pt x="50" y="365"/>
                  <a:pt x="50" y="359"/>
                  <a:pt x="54" y="356"/>
                </a:cubicBezTo>
                <a:cubicBezTo>
                  <a:pt x="58" y="353"/>
                  <a:pt x="64" y="353"/>
                  <a:pt x="67" y="357"/>
                </a:cubicBezTo>
                <a:cubicBezTo>
                  <a:pt x="68" y="357"/>
                  <a:pt x="68" y="357"/>
                  <a:pt x="68" y="357"/>
                </a:cubicBezTo>
                <a:cubicBezTo>
                  <a:pt x="71" y="361"/>
                  <a:pt x="71" y="367"/>
                  <a:pt x="67" y="371"/>
                </a:cubicBezTo>
                <a:cubicBezTo>
                  <a:pt x="65" y="372"/>
                  <a:pt x="63" y="373"/>
                  <a:pt x="61" y="373"/>
                </a:cubicBezTo>
                <a:close/>
                <a:moveTo>
                  <a:pt x="399" y="356"/>
                </a:moveTo>
                <a:cubicBezTo>
                  <a:pt x="397" y="356"/>
                  <a:pt x="395" y="355"/>
                  <a:pt x="393" y="354"/>
                </a:cubicBezTo>
                <a:cubicBezTo>
                  <a:pt x="389" y="351"/>
                  <a:pt x="388" y="346"/>
                  <a:pt x="391" y="341"/>
                </a:cubicBezTo>
                <a:cubicBezTo>
                  <a:pt x="392" y="341"/>
                  <a:pt x="392" y="341"/>
                  <a:pt x="392" y="341"/>
                </a:cubicBezTo>
                <a:cubicBezTo>
                  <a:pt x="394" y="337"/>
                  <a:pt x="400" y="336"/>
                  <a:pt x="404" y="339"/>
                </a:cubicBezTo>
                <a:cubicBezTo>
                  <a:pt x="409" y="341"/>
                  <a:pt x="410" y="347"/>
                  <a:pt x="407" y="351"/>
                </a:cubicBezTo>
                <a:cubicBezTo>
                  <a:pt x="406" y="352"/>
                  <a:pt x="406" y="352"/>
                  <a:pt x="406" y="352"/>
                </a:cubicBezTo>
                <a:cubicBezTo>
                  <a:pt x="404" y="355"/>
                  <a:pt x="401" y="356"/>
                  <a:pt x="399" y="356"/>
                </a:cubicBezTo>
                <a:close/>
                <a:moveTo>
                  <a:pt x="36" y="337"/>
                </a:moveTo>
                <a:cubicBezTo>
                  <a:pt x="33" y="337"/>
                  <a:pt x="30" y="336"/>
                  <a:pt x="28" y="333"/>
                </a:cubicBezTo>
                <a:cubicBezTo>
                  <a:pt x="27" y="332"/>
                  <a:pt x="27" y="332"/>
                  <a:pt x="27" y="332"/>
                </a:cubicBezTo>
                <a:cubicBezTo>
                  <a:pt x="25" y="327"/>
                  <a:pt x="27" y="322"/>
                  <a:pt x="31" y="319"/>
                </a:cubicBezTo>
                <a:cubicBezTo>
                  <a:pt x="36" y="317"/>
                  <a:pt x="41" y="318"/>
                  <a:pt x="44" y="323"/>
                </a:cubicBezTo>
                <a:cubicBezTo>
                  <a:pt x="44" y="324"/>
                  <a:pt x="44" y="324"/>
                  <a:pt x="44" y="324"/>
                </a:cubicBezTo>
                <a:cubicBezTo>
                  <a:pt x="46" y="328"/>
                  <a:pt x="45" y="334"/>
                  <a:pt x="40" y="336"/>
                </a:cubicBezTo>
                <a:cubicBezTo>
                  <a:pt x="39" y="337"/>
                  <a:pt x="37" y="337"/>
                  <a:pt x="36" y="337"/>
                </a:cubicBezTo>
                <a:close/>
                <a:moveTo>
                  <a:pt x="420" y="318"/>
                </a:moveTo>
                <a:cubicBezTo>
                  <a:pt x="419" y="318"/>
                  <a:pt x="417" y="318"/>
                  <a:pt x="416" y="317"/>
                </a:cubicBezTo>
                <a:cubicBezTo>
                  <a:pt x="411" y="315"/>
                  <a:pt x="409" y="310"/>
                  <a:pt x="411" y="305"/>
                </a:cubicBezTo>
                <a:cubicBezTo>
                  <a:pt x="412" y="305"/>
                  <a:pt x="412" y="305"/>
                  <a:pt x="412" y="305"/>
                </a:cubicBezTo>
                <a:cubicBezTo>
                  <a:pt x="414" y="300"/>
                  <a:pt x="419" y="298"/>
                  <a:pt x="424" y="300"/>
                </a:cubicBezTo>
                <a:cubicBezTo>
                  <a:pt x="428" y="302"/>
                  <a:pt x="431" y="307"/>
                  <a:pt x="429" y="312"/>
                </a:cubicBezTo>
                <a:cubicBezTo>
                  <a:pt x="428" y="313"/>
                  <a:pt x="428" y="313"/>
                  <a:pt x="428" y="313"/>
                </a:cubicBezTo>
                <a:cubicBezTo>
                  <a:pt x="427" y="316"/>
                  <a:pt x="423" y="318"/>
                  <a:pt x="420" y="318"/>
                </a:cubicBezTo>
                <a:close/>
                <a:moveTo>
                  <a:pt x="19" y="297"/>
                </a:moveTo>
                <a:cubicBezTo>
                  <a:pt x="15" y="297"/>
                  <a:pt x="11" y="295"/>
                  <a:pt x="10" y="291"/>
                </a:cubicBezTo>
                <a:cubicBezTo>
                  <a:pt x="10" y="290"/>
                  <a:pt x="10" y="290"/>
                  <a:pt x="10" y="290"/>
                </a:cubicBezTo>
                <a:cubicBezTo>
                  <a:pt x="8" y="285"/>
                  <a:pt x="11" y="280"/>
                  <a:pt x="16" y="279"/>
                </a:cubicBezTo>
                <a:cubicBezTo>
                  <a:pt x="21" y="277"/>
                  <a:pt x="26" y="280"/>
                  <a:pt x="27" y="285"/>
                </a:cubicBezTo>
                <a:cubicBezTo>
                  <a:pt x="28" y="286"/>
                  <a:pt x="28" y="286"/>
                  <a:pt x="28" y="286"/>
                </a:cubicBezTo>
                <a:cubicBezTo>
                  <a:pt x="29" y="290"/>
                  <a:pt x="26" y="296"/>
                  <a:pt x="21" y="297"/>
                </a:cubicBezTo>
                <a:cubicBezTo>
                  <a:pt x="21" y="297"/>
                  <a:pt x="20" y="297"/>
                  <a:pt x="19" y="297"/>
                </a:cubicBezTo>
                <a:close/>
                <a:moveTo>
                  <a:pt x="433" y="277"/>
                </a:moveTo>
                <a:cubicBezTo>
                  <a:pt x="432" y="277"/>
                  <a:pt x="432" y="277"/>
                  <a:pt x="431" y="277"/>
                </a:cubicBezTo>
                <a:cubicBezTo>
                  <a:pt x="426" y="276"/>
                  <a:pt x="423" y="271"/>
                  <a:pt x="424" y="266"/>
                </a:cubicBezTo>
                <a:cubicBezTo>
                  <a:pt x="424" y="265"/>
                  <a:pt x="424" y="265"/>
                  <a:pt x="424" y="265"/>
                </a:cubicBezTo>
                <a:cubicBezTo>
                  <a:pt x="425" y="260"/>
                  <a:pt x="430" y="257"/>
                  <a:pt x="435" y="258"/>
                </a:cubicBezTo>
                <a:cubicBezTo>
                  <a:pt x="440" y="259"/>
                  <a:pt x="443" y="264"/>
                  <a:pt x="442" y="269"/>
                </a:cubicBezTo>
                <a:cubicBezTo>
                  <a:pt x="442" y="270"/>
                  <a:pt x="442" y="270"/>
                  <a:pt x="442" y="270"/>
                </a:cubicBezTo>
                <a:cubicBezTo>
                  <a:pt x="441" y="274"/>
                  <a:pt x="437" y="277"/>
                  <a:pt x="433" y="277"/>
                </a:cubicBezTo>
                <a:close/>
                <a:moveTo>
                  <a:pt x="10" y="255"/>
                </a:moveTo>
                <a:cubicBezTo>
                  <a:pt x="5" y="255"/>
                  <a:pt x="1" y="251"/>
                  <a:pt x="1" y="247"/>
                </a:cubicBezTo>
                <a:cubicBezTo>
                  <a:pt x="1" y="246"/>
                  <a:pt x="1" y="246"/>
                  <a:pt x="1" y="246"/>
                </a:cubicBezTo>
                <a:cubicBezTo>
                  <a:pt x="0" y="241"/>
                  <a:pt x="4" y="236"/>
                  <a:pt x="9" y="236"/>
                </a:cubicBezTo>
                <a:cubicBezTo>
                  <a:pt x="14" y="235"/>
                  <a:pt x="19" y="239"/>
                  <a:pt x="19" y="244"/>
                </a:cubicBezTo>
                <a:cubicBezTo>
                  <a:pt x="19" y="245"/>
                  <a:pt x="19" y="245"/>
                  <a:pt x="19" y="245"/>
                </a:cubicBezTo>
                <a:cubicBezTo>
                  <a:pt x="20" y="250"/>
                  <a:pt x="16" y="254"/>
                  <a:pt x="11" y="255"/>
                </a:cubicBezTo>
                <a:lnTo>
                  <a:pt x="10" y="255"/>
                </a:lnTo>
                <a:close/>
                <a:moveTo>
                  <a:pt x="437" y="234"/>
                </a:moveTo>
                <a:cubicBezTo>
                  <a:pt x="437" y="234"/>
                  <a:pt x="437" y="234"/>
                  <a:pt x="437" y="234"/>
                </a:cubicBezTo>
                <a:cubicBezTo>
                  <a:pt x="432" y="234"/>
                  <a:pt x="428" y="230"/>
                  <a:pt x="428" y="225"/>
                </a:cubicBezTo>
                <a:cubicBezTo>
                  <a:pt x="428" y="223"/>
                  <a:pt x="428" y="223"/>
                  <a:pt x="428" y="223"/>
                </a:cubicBezTo>
                <a:cubicBezTo>
                  <a:pt x="428" y="218"/>
                  <a:pt x="432" y="214"/>
                  <a:pt x="437" y="214"/>
                </a:cubicBezTo>
                <a:cubicBezTo>
                  <a:pt x="443" y="214"/>
                  <a:pt x="447" y="218"/>
                  <a:pt x="447" y="223"/>
                </a:cubicBezTo>
                <a:cubicBezTo>
                  <a:pt x="447" y="225"/>
                  <a:pt x="447" y="225"/>
                  <a:pt x="447" y="225"/>
                </a:cubicBezTo>
                <a:cubicBezTo>
                  <a:pt x="447" y="230"/>
                  <a:pt x="442" y="234"/>
                  <a:pt x="437" y="234"/>
                </a:cubicBezTo>
                <a:close/>
                <a:moveTo>
                  <a:pt x="10" y="212"/>
                </a:moveTo>
                <a:cubicBezTo>
                  <a:pt x="9" y="212"/>
                  <a:pt x="9" y="212"/>
                  <a:pt x="9" y="212"/>
                </a:cubicBezTo>
                <a:cubicBezTo>
                  <a:pt x="4" y="211"/>
                  <a:pt x="0" y="207"/>
                  <a:pt x="1" y="202"/>
                </a:cubicBezTo>
                <a:cubicBezTo>
                  <a:pt x="1" y="201"/>
                  <a:pt x="1" y="201"/>
                  <a:pt x="1" y="201"/>
                </a:cubicBezTo>
                <a:cubicBezTo>
                  <a:pt x="1" y="195"/>
                  <a:pt x="6" y="192"/>
                  <a:pt x="11" y="192"/>
                </a:cubicBezTo>
                <a:cubicBezTo>
                  <a:pt x="16" y="193"/>
                  <a:pt x="20" y="198"/>
                  <a:pt x="19" y="203"/>
                </a:cubicBezTo>
                <a:cubicBezTo>
                  <a:pt x="19" y="203"/>
                  <a:pt x="19" y="203"/>
                  <a:pt x="19" y="203"/>
                </a:cubicBezTo>
                <a:cubicBezTo>
                  <a:pt x="19" y="208"/>
                  <a:pt x="15" y="212"/>
                  <a:pt x="10" y="212"/>
                </a:cubicBezTo>
                <a:close/>
                <a:moveTo>
                  <a:pt x="433" y="190"/>
                </a:moveTo>
                <a:cubicBezTo>
                  <a:pt x="429" y="190"/>
                  <a:pt x="425" y="187"/>
                  <a:pt x="424" y="182"/>
                </a:cubicBezTo>
                <a:cubicBezTo>
                  <a:pt x="424" y="182"/>
                  <a:pt x="424" y="182"/>
                  <a:pt x="424" y="182"/>
                </a:cubicBezTo>
                <a:cubicBezTo>
                  <a:pt x="423" y="177"/>
                  <a:pt x="426" y="172"/>
                  <a:pt x="431" y="171"/>
                </a:cubicBezTo>
                <a:cubicBezTo>
                  <a:pt x="436" y="170"/>
                  <a:pt x="441" y="173"/>
                  <a:pt x="442" y="178"/>
                </a:cubicBezTo>
                <a:cubicBezTo>
                  <a:pt x="442" y="179"/>
                  <a:pt x="442" y="179"/>
                  <a:pt x="442" y="179"/>
                </a:cubicBezTo>
                <a:cubicBezTo>
                  <a:pt x="443" y="184"/>
                  <a:pt x="440" y="189"/>
                  <a:pt x="435" y="190"/>
                </a:cubicBezTo>
                <a:cubicBezTo>
                  <a:pt x="434" y="190"/>
                  <a:pt x="434" y="190"/>
                  <a:pt x="433" y="190"/>
                </a:cubicBezTo>
                <a:close/>
                <a:moveTo>
                  <a:pt x="18" y="169"/>
                </a:moveTo>
                <a:cubicBezTo>
                  <a:pt x="18" y="169"/>
                  <a:pt x="17" y="169"/>
                  <a:pt x="16" y="169"/>
                </a:cubicBezTo>
                <a:cubicBezTo>
                  <a:pt x="11" y="167"/>
                  <a:pt x="8" y="162"/>
                  <a:pt x="10" y="157"/>
                </a:cubicBezTo>
                <a:cubicBezTo>
                  <a:pt x="10" y="156"/>
                  <a:pt x="10" y="156"/>
                  <a:pt x="10" y="156"/>
                </a:cubicBezTo>
                <a:cubicBezTo>
                  <a:pt x="12" y="151"/>
                  <a:pt x="17" y="149"/>
                  <a:pt x="22" y="150"/>
                </a:cubicBezTo>
                <a:cubicBezTo>
                  <a:pt x="26" y="152"/>
                  <a:pt x="29" y="157"/>
                  <a:pt x="28" y="162"/>
                </a:cubicBezTo>
                <a:cubicBezTo>
                  <a:pt x="27" y="163"/>
                  <a:pt x="27" y="163"/>
                  <a:pt x="27" y="163"/>
                </a:cubicBezTo>
                <a:cubicBezTo>
                  <a:pt x="26" y="167"/>
                  <a:pt x="22" y="169"/>
                  <a:pt x="18" y="169"/>
                </a:cubicBezTo>
                <a:close/>
                <a:moveTo>
                  <a:pt x="420" y="148"/>
                </a:moveTo>
                <a:cubicBezTo>
                  <a:pt x="417" y="148"/>
                  <a:pt x="413" y="146"/>
                  <a:pt x="412" y="143"/>
                </a:cubicBezTo>
                <a:cubicBezTo>
                  <a:pt x="411" y="142"/>
                  <a:pt x="411" y="142"/>
                  <a:pt x="411" y="142"/>
                </a:cubicBezTo>
                <a:cubicBezTo>
                  <a:pt x="409" y="137"/>
                  <a:pt x="411" y="132"/>
                  <a:pt x="416" y="130"/>
                </a:cubicBezTo>
                <a:cubicBezTo>
                  <a:pt x="421" y="128"/>
                  <a:pt x="426" y="130"/>
                  <a:pt x="428" y="135"/>
                </a:cubicBezTo>
                <a:cubicBezTo>
                  <a:pt x="429" y="136"/>
                  <a:pt x="429" y="136"/>
                  <a:pt x="429" y="136"/>
                </a:cubicBezTo>
                <a:cubicBezTo>
                  <a:pt x="431" y="140"/>
                  <a:pt x="428" y="146"/>
                  <a:pt x="424" y="148"/>
                </a:cubicBezTo>
                <a:cubicBezTo>
                  <a:pt x="423" y="148"/>
                  <a:pt x="421" y="148"/>
                  <a:pt x="420" y="148"/>
                </a:cubicBezTo>
                <a:close/>
                <a:moveTo>
                  <a:pt x="35" y="129"/>
                </a:moveTo>
                <a:cubicBezTo>
                  <a:pt x="34" y="129"/>
                  <a:pt x="32" y="129"/>
                  <a:pt x="31" y="128"/>
                </a:cubicBezTo>
                <a:cubicBezTo>
                  <a:pt x="27" y="126"/>
                  <a:pt x="25" y="120"/>
                  <a:pt x="27" y="116"/>
                </a:cubicBezTo>
                <a:cubicBezTo>
                  <a:pt x="28" y="115"/>
                  <a:pt x="28" y="115"/>
                  <a:pt x="28" y="115"/>
                </a:cubicBezTo>
                <a:cubicBezTo>
                  <a:pt x="30" y="110"/>
                  <a:pt x="36" y="109"/>
                  <a:pt x="40" y="111"/>
                </a:cubicBezTo>
                <a:cubicBezTo>
                  <a:pt x="45" y="114"/>
                  <a:pt x="46" y="119"/>
                  <a:pt x="44" y="124"/>
                </a:cubicBezTo>
                <a:cubicBezTo>
                  <a:pt x="44" y="125"/>
                  <a:pt x="44" y="125"/>
                  <a:pt x="44" y="125"/>
                </a:cubicBezTo>
                <a:cubicBezTo>
                  <a:pt x="42" y="128"/>
                  <a:pt x="39" y="129"/>
                  <a:pt x="35" y="129"/>
                </a:cubicBezTo>
                <a:close/>
                <a:moveTo>
                  <a:pt x="399" y="111"/>
                </a:moveTo>
                <a:cubicBezTo>
                  <a:pt x="396" y="111"/>
                  <a:pt x="393" y="109"/>
                  <a:pt x="392" y="107"/>
                </a:cubicBezTo>
                <a:cubicBezTo>
                  <a:pt x="391" y="106"/>
                  <a:pt x="391" y="106"/>
                  <a:pt x="391" y="106"/>
                </a:cubicBezTo>
                <a:cubicBezTo>
                  <a:pt x="388" y="102"/>
                  <a:pt x="389" y="96"/>
                  <a:pt x="393" y="93"/>
                </a:cubicBezTo>
                <a:cubicBezTo>
                  <a:pt x="397" y="90"/>
                  <a:pt x="403" y="91"/>
                  <a:pt x="406" y="95"/>
                </a:cubicBezTo>
                <a:cubicBezTo>
                  <a:pt x="407" y="96"/>
                  <a:pt x="407" y="96"/>
                  <a:pt x="407" y="96"/>
                </a:cubicBezTo>
                <a:cubicBezTo>
                  <a:pt x="410" y="100"/>
                  <a:pt x="409" y="106"/>
                  <a:pt x="404" y="109"/>
                </a:cubicBezTo>
                <a:cubicBezTo>
                  <a:pt x="403" y="110"/>
                  <a:pt x="401" y="111"/>
                  <a:pt x="399" y="111"/>
                </a:cubicBezTo>
                <a:close/>
                <a:moveTo>
                  <a:pt x="60" y="94"/>
                </a:moveTo>
                <a:cubicBezTo>
                  <a:pt x="58" y="94"/>
                  <a:pt x="56" y="93"/>
                  <a:pt x="54" y="92"/>
                </a:cubicBezTo>
                <a:cubicBezTo>
                  <a:pt x="50" y="88"/>
                  <a:pt x="50" y="82"/>
                  <a:pt x="53" y="79"/>
                </a:cubicBezTo>
                <a:cubicBezTo>
                  <a:pt x="54" y="78"/>
                  <a:pt x="54" y="78"/>
                  <a:pt x="54" y="78"/>
                </a:cubicBezTo>
                <a:cubicBezTo>
                  <a:pt x="57" y="74"/>
                  <a:pt x="63" y="73"/>
                  <a:pt x="67" y="77"/>
                </a:cubicBezTo>
                <a:cubicBezTo>
                  <a:pt x="71" y="80"/>
                  <a:pt x="71" y="86"/>
                  <a:pt x="68" y="90"/>
                </a:cubicBezTo>
                <a:cubicBezTo>
                  <a:pt x="67" y="91"/>
                  <a:pt x="67" y="91"/>
                  <a:pt x="67" y="91"/>
                </a:cubicBezTo>
                <a:cubicBezTo>
                  <a:pt x="65" y="93"/>
                  <a:pt x="63" y="94"/>
                  <a:pt x="60" y="94"/>
                </a:cubicBezTo>
                <a:close/>
                <a:moveTo>
                  <a:pt x="371" y="78"/>
                </a:moveTo>
                <a:cubicBezTo>
                  <a:pt x="368" y="78"/>
                  <a:pt x="366" y="77"/>
                  <a:pt x="365" y="75"/>
                </a:cubicBezTo>
                <a:cubicBezTo>
                  <a:pt x="364" y="75"/>
                  <a:pt x="364" y="75"/>
                  <a:pt x="364" y="75"/>
                </a:cubicBezTo>
                <a:cubicBezTo>
                  <a:pt x="360" y="71"/>
                  <a:pt x="360" y="65"/>
                  <a:pt x="364" y="62"/>
                </a:cubicBezTo>
                <a:cubicBezTo>
                  <a:pt x="367" y="58"/>
                  <a:pt x="373" y="58"/>
                  <a:pt x="377" y="61"/>
                </a:cubicBezTo>
                <a:cubicBezTo>
                  <a:pt x="377" y="61"/>
                  <a:pt x="377" y="61"/>
                  <a:pt x="377" y="61"/>
                </a:cubicBezTo>
                <a:cubicBezTo>
                  <a:pt x="380" y="65"/>
                  <a:pt x="381" y="71"/>
                  <a:pt x="377" y="75"/>
                </a:cubicBezTo>
                <a:cubicBezTo>
                  <a:pt x="376" y="77"/>
                  <a:pt x="373" y="78"/>
                  <a:pt x="371" y="78"/>
                </a:cubicBezTo>
                <a:close/>
                <a:moveTo>
                  <a:pt x="92" y="64"/>
                </a:moveTo>
                <a:cubicBezTo>
                  <a:pt x="89" y="64"/>
                  <a:pt x="86" y="63"/>
                  <a:pt x="84" y="60"/>
                </a:cubicBezTo>
                <a:cubicBezTo>
                  <a:pt x="81" y="56"/>
                  <a:pt x="82" y="50"/>
                  <a:pt x="86" y="47"/>
                </a:cubicBezTo>
                <a:cubicBezTo>
                  <a:pt x="87" y="47"/>
                  <a:pt x="87" y="47"/>
                  <a:pt x="87" y="47"/>
                </a:cubicBezTo>
                <a:cubicBezTo>
                  <a:pt x="91" y="44"/>
                  <a:pt x="96" y="44"/>
                  <a:pt x="100" y="48"/>
                </a:cubicBezTo>
                <a:cubicBezTo>
                  <a:pt x="103" y="52"/>
                  <a:pt x="102" y="58"/>
                  <a:pt x="98" y="61"/>
                </a:cubicBezTo>
                <a:cubicBezTo>
                  <a:pt x="97" y="62"/>
                  <a:pt x="97" y="62"/>
                  <a:pt x="97" y="62"/>
                </a:cubicBezTo>
                <a:cubicBezTo>
                  <a:pt x="95" y="63"/>
                  <a:pt x="94" y="64"/>
                  <a:pt x="92" y="64"/>
                </a:cubicBezTo>
                <a:close/>
                <a:moveTo>
                  <a:pt x="337" y="51"/>
                </a:moveTo>
                <a:cubicBezTo>
                  <a:pt x="335" y="51"/>
                  <a:pt x="333" y="51"/>
                  <a:pt x="332" y="50"/>
                </a:cubicBezTo>
                <a:cubicBezTo>
                  <a:pt x="331" y="49"/>
                  <a:pt x="331" y="49"/>
                  <a:pt x="331" y="49"/>
                </a:cubicBezTo>
                <a:cubicBezTo>
                  <a:pt x="327" y="47"/>
                  <a:pt x="325" y="41"/>
                  <a:pt x="328" y="37"/>
                </a:cubicBezTo>
                <a:cubicBezTo>
                  <a:pt x="331" y="32"/>
                  <a:pt x="336" y="31"/>
                  <a:pt x="341" y="34"/>
                </a:cubicBezTo>
                <a:cubicBezTo>
                  <a:pt x="342" y="34"/>
                  <a:pt x="342" y="34"/>
                  <a:pt x="342" y="34"/>
                </a:cubicBezTo>
                <a:cubicBezTo>
                  <a:pt x="346" y="37"/>
                  <a:pt x="347" y="43"/>
                  <a:pt x="344" y="47"/>
                </a:cubicBezTo>
                <a:cubicBezTo>
                  <a:pt x="343" y="50"/>
                  <a:pt x="340" y="51"/>
                  <a:pt x="337" y="51"/>
                </a:cubicBezTo>
                <a:close/>
                <a:moveTo>
                  <a:pt x="128" y="41"/>
                </a:moveTo>
                <a:cubicBezTo>
                  <a:pt x="125" y="41"/>
                  <a:pt x="122" y="39"/>
                  <a:pt x="120" y="36"/>
                </a:cubicBezTo>
                <a:cubicBezTo>
                  <a:pt x="118" y="31"/>
                  <a:pt x="120" y="26"/>
                  <a:pt x="124" y="23"/>
                </a:cubicBezTo>
                <a:cubicBezTo>
                  <a:pt x="125" y="23"/>
                  <a:pt x="125" y="23"/>
                  <a:pt x="125" y="23"/>
                </a:cubicBezTo>
                <a:cubicBezTo>
                  <a:pt x="130" y="21"/>
                  <a:pt x="135" y="23"/>
                  <a:pt x="137" y="27"/>
                </a:cubicBezTo>
                <a:cubicBezTo>
                  <a:pt x="140" y="32"/>
                  <a:pt x="138" y="37"/>
                  <a:pt x="133" y="39"/>
                </a:cubicBezTo>
                <a:cubicBezTo>
                  <a:pt x="132" y="40"/>
                  <a:pt x="132" y="40"/>
                  <a:pt x="132" y="40"/>
                </a:cubicBezTo>
                <a:cubicBezTo>
                  <a:pt x="131" y="40"/>
                  <a:pt x="130" y="41"/>
                  <a:pt x="128" y="41"/>
                </a:cubicBezTo>
                <a:close/>
                <a:moveTo>
                  <a:pt x="298" y="32"/>
                </a:moveTo>
                <a:cubicBezTo>
                  <a:pt x="297" y="32"/>
                  <a:pt x="296" y="32"/>
                  <a:pt x="295" y="31"/>
                </a:cubicBezTo>
                <a:cubicBezTo>
                  <a:pt x="294" y="31"/>
                  <a:pt x="294" y="31"/>
                  <a:pt x="294" y="31"/>
                </a:cubicBezTo>
                <a:cubicBezTo>
                  <a:pt x="289" y="29"/>
                  <a:pt x="286" y="24"/>
                  <a:pt x="288" y="19"/>
                </a:cubicBezTo>
                <a:cubicBezTo>
                  <a:pt x="290" y="14"/>
                  <a:pt x="295" y="12"/>
                  <a:pt x="300" y="14"/>
                </a:cubicBezTo>
                <a:cubicBezTo>
                  <a:pt x="301" y="14"/>
                  <a:pt x="301" y="14"/>
                  <a:pt x="301" y="14"/>
                </a:cubicBezTo>
                <a:cubicBezTo>
                  <a:pt x="306" y="16"/>
                  <a:pt x="308" y="21"/>
                  <a:pt x="306" y="26"/>
                </a:cubicBezTo>
                <a:cubicBezTo>
                  <a:pt x="305" y="30"/>
                  <a:pt x="302" y="32"/>
                  <a:pt x="298" y="32"/>
                </a:cubicBezTo>
                <a:close/>
                <a:moveTo>
                  <a:pt x="169" y="26"/>
                </a:moveTo>
                <a:cubicBezTo>
                  <a:pt x="165" y="26"/>
                  <a:pt x="161" y="23"/>
                  <a:pt x="160" y="19"/>
                </a:cubicBezTo>
                <a:cubicBezTo>
                  <a:pt x="159" y="14"/>
                  <a:pt x="162" y="9"/>
                  <a:pt x="166" y="7"/>
                </a:cubicBezTo>
                <a:cubicBezTo>
                  <a:pt x="167" y="7"/>
                  <a:pt x="167" y="7"/>
                  <a:pt x="167" y="7"/>
                </a:cubicBezTo>
                <a:cubicBezTo>
                  <a:pt x="172" y="6"/>
                  <a:pt x="177" y="9"/>
                  <a:pt x="179" y="14"/>
                </a:cubicBezTo>
                <a:cubicBezTo>
                  <a:pt x="180" y="19"/>
                  <a:pt x="177" y="24"/>
                  <a:pt x="172" y="25"/>
                </a:cubicBezTo>
                <a:cubicBezTo>
                  <a:pt x="171" y="25"/>
                  <a:pt x="171" y="25"/>
                  <a:pt x="171" y="25"/>
                </a:cubicBezTo>
                <a:cubicBezTo>
                  <a:pt x="170" y="25"/>
                  <a:pt x="170" y="26"/>
                  <a:pt x="169" y="26"/>
                </a:cubicBezTo>
                <a:close/>
                <a:moveTo>
                  <a:pt x="256" y="21"/>
                </a:moveTo>
                <a:cubicBezTo>
                  <a:pt x="255" y="21"/>
                  <a:pt x="255" y="21"/>
                  <a:pt x="254" y="21"/>
                </a:cubicBezTo>
                <a:cubicBezTo>
                  <a:pt x="254" y="21"/>
                  <a:pt x="254" y="21"/>
                  <a:pt x="254" y="21"/>
                </a:cubicBezTo>
                <a:cubicBezTo>
                  <a:pt x="249" y="20"/>
                  <a:pt x="245" y="15"/>
                  <a:pt x="246" y="10"/>
                </a:cubicBezTo>
                <a:cubicBezTo>
                  <a:pt x="247" y="5"/>
                  <a:pt x="251" y="2"/>
                  <a:pt x="256" y="3"/>
                </a:cubicBezTo>
                <a:cubicBezTo>
                  <a:pt x="257" y="3"/>
                  <a:pt x="257" y="3"/>
                  <a:pt x="257" y="3"/>
                </a:cubicBezTo>
                <a:cubicBezTo>
                  <a:pt x="262" y="4"/>
                  <a:pt x="266" y="8"/>
                  <a:pt x="265" y="13"/>
                </a:cubicBezTo>
                <a:cubicBezTo>
                  <a:pt x="264" y="18"/>
                  <a:pt x="260" y="21"/>
                  <a:pt x="256" y="21"/>
                </a:cubicBezTo>
                <a:close/>
                <a:moveTo>
                  <a:pt x="212" y="19"/>
                </a:moveTo>
                <a:cubicBezTo>
                  <a:pt x="207" y="19"/>
                  <a:pt x="203" y="15"/>
                  <a:pt x="202" y="10"/>
                </a:cubicBezTo>
                <a:cubicBezTo>
                  <a:pt x="202" y="5"/>
                  <a:pt x="206" y="1"/>
                  <a:pt x="211" y="1"/>
                </a:cubicBezTo>
                <a:cubicBezTo>
                  <a:pt x="212" y="0"/>
                  <a:pt x="212" y="0"/>
                  <a:pt x="212" y="0"/>
                </a:cubicBezTo>
                <a:cubicBezTo>
                  <a:pt x="217" y="0"/>
                  <a:pt x="222" y="4"/>
                  <a:pt x="222" y="9"/>
                </a:cubicBezTo>
                <a:cubicBezTo>
                  <a:pt x="222" y="14"/>
                  <a:pt x="218" y="19"/>
                  <a:pt x="213" y="19"/>
                </a:cubicBezTo>
                <a:cubicBezTo>
                  <a:pt x="212" y="19"/>
                  <a:pt x="212" y="19"/>
                  <a:pt x="212" y="1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6" name="Freeform 26"/>
          <p:cNvSpPr>
            <a:spLocks noEditPoints="1"/>
          </p:cNvSpPr>
          <p:nvPr/>
        </p:nvSpPr>
        <p:spPr bwMode="auto">
          <a:xfrm>
            <a:off x="4009239" y="2774170"/>
            <a:ext cx="867749" cy="866360"/>
          </a:xfrm>
          <a:custGeom>
            <a:avLst/>
            <a:gdLst>
              <a:gd name="T0" fmla="*/ 202 w 446"/>
              <a:gd name="T1" fmla="*/ 437 h 446"/>
              <a:gd name="T2" fmla="*/ 212 w 446"/>
              <a:gd name="T3" fmla="*/ 446 h 446"/>
              <a:gd name="T4" fmla="*/ 254 w 446"/>
              <a:gd name="T5" fmla="*/ 426 h 446"/>
              <a:gd name="T6" fmla="*/ 255 w 446"/>
              <a:gd name="T7" fmla="*/ 444 h 446"/>
              <a:gd name="T8" fmla="*/ 160 w 446"/>
              <a:gd name="T9" fmla="*/ 428 h 446"/>
              <a:gd name="T10" fmla="*/ 169 w 446"/>
              <a:gd name="T11" fmla="*/ 440 h 446"/>
              <a:gd name="T12" fmla="*/ 294 w 446"/>
              <a:gd name="T13" fmla="*/ 415 h 446"/>
              <a:gd name="T14" fmla="*/ 297 w 446"/>
              <a:gd name="T15" fmla="*/ 434 h 446"/>
              <a:gd name="T16" fmla="*/ 120 w 446"/>
              <a:gd name="T17" fmla="*/ 411 h 446"/>
              <a:gd name="T18" fmla="*/ 129 w 446"/>
              <a:gd name="T19" fmla="*/ 425 h 446"/>
              <a:gd name="T20" fmla="*/ 331 w 446"/>
              <a:gd name="T21" fmla="*/ 397 h 446"/>
              <a:gd name="T22" fmla="*/ 336 w 446"/>
              <a:gd name="T23" fmla="*/ 415 h 446"/>
              <a:gd name="T24" fmla="*/ 84 w 446"/>
              <a:gd name="T25" fmla="*/ 387 h 446"/>
              <a:gd name="T26" fmla="*/ 92 w 446"/>
              <a:gd name="T27" fmla="*/ 402 h 446"/>
              <a:gd name="T28" fmla="*/ 364 w 446"/>
              <a:gd name="T29" fmla="*/ 372 h 446"/>
              <a:gd name="T30" fmla="*/ 370 w 446"/>
              <a:gd name="T31" fmla="*/ 388 h 446"/>
              <a:gd name="T32" fmla="*/ 54 w 446"/>
              <a:gd name="T33" fmla="*/ 356 h 446"/>
              <a:gd name="T34" fmla="*/ 61 w 446"/>
              <a:gd name="T35" fmla="*/ 372 h 446"/>
              <a:gd name="T36" fmla="*/ 391 w 446"/>
              <a:gd name="T37" fmla="*/ 340 h 446"/>
              <a:gd name="T38" fmla="*/ 398 w 446"/>
              <a:gd name="T39" fmla="*/ 356 h 446"/>
              <a:gd name="T40" fmla="*/ 31 w 446"/>
              <a:gd name="T41" fmla="*/ 319 h 446"/>
              <a:gd name="T42" fmla="*/ 36 w 446"/>
              <a:gd name="T43" fmla="*/ 337 h 446"/>
              <a:gd name="T44" fmla="*/ 411 w 446"/>
              <a:gd name="T45" fmla="*/ 304 h 446"/>
              <a:gd name="T46" fmla="*/ 420 w 446"/>
              <a:gd name="T47" fmla="*/ 318 h 446"/>
              <a:gd name="T48" fmla="*/ 15 w 446"/>
              <a:gd name="T49" fmla="*/ 278 h 446"/>
              <a:gd name="T50" fmla="*/ 18 w 446"/>
              <a:gd name="T51" fmla="*/ 297 h 446"/>
              <a:gd name="T52" fmla="*/ 424 w 446"/>
              <a:gd name="T53" fmla="*/ 264 h 446"/>
              <a:gd name="T54" fmla="*/ 433 w 446"/>
              <a:gd name="T55" fmla="*/ 276 h 446"/>
              <a:gd name="T56" fmla="*/ 9 w 446"/>
              <a:gd name="T57" fmla="*/ 235 h 446"/>
              <a:gd name="T58" fmla="*/ 10 w 446"/>
              <a:gd name="T59" fmla="*/ 255 h 446"/>
              <a:gd name="T60" fmla="*/ 428 w 446"/>
              <a:gd name="T61" fmla="*/ 222 h 446"/>
              <a:gd name="T62" fmla="*/ 437 w 446"/>
              <a:gd name="T63" fmla="*/ 233 h 446"/>
              <a:gd name="T64" fmla="*/ 1 w 446"/>
              <a:gd name="T65" fmla="*/ 200 h 446"/>
              <a:gd name="T66" fmla="*/ 10 w 446"/>
              <a:gd name="T67" fmla="*/ 211 h 446"/>
              <a:gd name="T68" fmla="*/ 431 w 446"/>
              <a:gd name="T69" fmla="*/ 170 h 446"/>
              <a:gd name="T70" fmla="*/ 433 w 446"/>
              <a:gd name="T71" fmla="*/ 189 h 446"/>
              <a:gd name="T72" fmla="*/ 10 w 446"/>
              <a:gd name="T73" fmla="*/ 156 h 446"/>
              <a:gd name="T74" fmla="*/ 18 w 446"/>
              <a:gd name="T75" fmla="*/ 169 h 446"/>
              <a:gd name="T76" fmla="*/ 416 w 446"/>
              <a:gd name="T77" fmla="*/ 129 h 446"/>
              <a:gd name="T78" fmla="*/ 420 w 446"/>
              <a:gd name="T79" fmla="*/ 148 h 446"/>
              <a:gd name="T80" fmla="*/ 28 w 446"/>
              <a:gd name="T81" fmla="*/ 114 h 446"/>
              <a:gd name="T82" fmla="*/ 35 w 446"/>
              <a:gd name="T83" fmla="*/ 129 h 446"/>
              <a:gd name="T84" fmla="*/ 393 w 446"/>
              <a:gd name="T85" fmla="*/ 93 h 446"/>
              <a:gd name="T86" fmla="*/ 399 w 446"/>
              <a:gd name="T87" fmla="*/ 110 h 446"/>
              <a:gd name="T88" fmla="*/ 53 w 446"/>
              <a:gd name="T89" fmla="*/ 77 h 446"/>
              <a:gd name="T90" fmla="*/ 60 w 446"/>
              <a:gd name="T91" fmla="*/ 93 h 446"/>
              <a:gd name="T92" fmla="*/ 363 w 446"/>
              <a:gd name="T93" fmla="*/ 61 h 446"/>
              <a:gd name="T94" fmla="*/ 370 w 446"/>
              <a:gd name="T95" fmla="*/ 77 h 446"/>
              <a:gd name="T96" fmla="*/ 86 w 446"/>
              <a:gd name="T97" fmla="*/ 46 h 446"/>
              <a:gd name="T98" fmla="*/ 91 w 446"/>
              <a:gd name="T99" fmla="*/ 63 h 446"/>
              <a:gd name="T100" fmla="*/ 328 w 446"/>
              <a:gd name="T101" fmla="*/ 36 h 446"/>
              <a:gd name="T102" fmla="*/ 336 w 446"/>
              <a:gd name="T103" fmla="*/ 51 h 446"/>
              <a:gd name="T104" fmla="*/ 125 w 446"/>
              <a:gd name="T105" fmla="*/ 22 h 446"/>
              <a:gd name="T106" fmla="*/ 128 w 446"/>
              <a:gd name="T107" fmla="*/ 40 h 446"/>
              <a:gd name="T108" fmla="*/ 288 w 446"/>
              <a:gd name="T109" fmla="*/ 19 h 446"/>
              <a:gd name="T110" fmla="*/ 298 w 446"/>
              <a:gd name="T111" fmla="*/ 31 h 446"/>
              <a:gd name="T112" fmla="*/ 167 w 446"/>
              <a:gd name="T113" fmla="*/ 7 h 446"/>
              <a:gd name="T114" fmla="*/ 169 w 446"/>
              <a:gd name="T115" fmla="*/ 25 h 446"/>
              <a:gd name="T116" fmla="*/ 246 w 446"/>
              <a:gd name="T117" fmla="*/ 10 h 446"/>
              <a:gd name="T118" fmla="*/ 256 w 446"/>
              <a:gd name="T119" fmla="*/ 21 h 446"/>
              <a:gd name="T120" fmla="*/ 212 w 446"/>
              <a:gd name="T121" fmla="*/ 0 h 446"/>
              <a:gd name="T122" fmla="*/ 211 w 446"/>
              <a:gd name="T123" fmla="*/ 1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6" h="446">
                <a:moveTo>
                  <a:pt x="212" y="446"/>
                </a:moveTo>
                <a:cubicBezTo>
                  <a:pt x="212" y="446"/>
                  <a:pt x="212" y="446"/>
                  <a:pt x="212" y="446"/>
                </a:cubicBezTo>
                <a:cubicBezTo>
                  <a:pt x="211" y="446"/>
                  <a:pt x="211" y="446"/>
                  <a:pt x="211" y="446"/>
                </a:cubicBezTo>
                <a:cubicBezTo>
                  <a:pt x="206" y="446"/>
                  <a:pt x="202" y="442"/>
                  <a:pt x="202" y="437"/>
                </a:cubicBezTo>
                <a:cubicBezTo>
                  <a:pt x="202" y="432"/>
                  <a:pt x="207" y="428"/>
                  <a:pt x="212" y="428"/>
                </a:cubicBezTo>
                <a:cubicBezTo>
                  <a:pt x="213" y="428"/>
                  <a:pt x="213" y="428"/>
                  <a:pt x="213" y="428"/>
                </a:cubicBezTo>
                <a:cubicBezTo>
                  <a:pt x="218" y="428"/>
                  <a:pt x="222" y="433"/>
                  <a:pt x="221" y="438"/>
                </a:cubicBezTo>
                <a:cubicBezTo>
                  <a:pt x="221" y="443"/>
                  <a:pt x="217" y="446"/>
                  <a:pt x="212" y="446"/>
                </a:cubicBezTo>
                <a:close/>
                <a:moveTo>
                  <a:pt x="255" y="444"/>
                </a:moveTo>
                <a:cubicBezTo>
                  <a:pt x="250" y="444"/>
                  <a:pt x="246" y="441"/>
                  <a:pt x="246" y="437"/>
                </a:cubicBezTo>
                <a:cubicBezTo>
                  <a:pt x="245" y="431"/>
                  <a:pt x="248" y="427"/>
                  <a:pt x="253" y="426"/>
                </a:cubicBezTo>
                <a:cubicBezTo>
                  <a:pt x="254" y="426"/>
                  <a:pt x="254" y="426"/>
                  <a:pt x="254" y="426"/>
                </a:cubicBezTo>
                <a:cubicBezTo>
                  <a:pt x="259" y="425"/>
                  <a:pt x="264" y="429"/>
                  <a:pt x="265" y="434"/>
                </a:cubicBezTo>
                <a:cubicBezTo>
                  <a:pt x="265" y="439"/>
                  <a:pt x="262" y="443"/>
                  <a:pt x="257" y="444"/>
                </a:cubicBezTo>
                <a:cubicBezTo>
                  <a:pt x="256" y="444"/>
                  <a:pt x="256" y="444"/>
                  <a:pt x="256" y="444"/>
                </a:cubicBezTo>
                <a:cubicBezTo>
                  <a:pt x="256" y="444"/>
                  <a:pt x="255" y="444"/>
                  <a:pt x="255" y="444"/>
                </a:cubicBezTo>
                <a:close/>
                <a:moveTo>
                  <a:pt x="169" y="440"/>
                </a:moveTo>
                <a:cubicBezTo>
                  <a:pt x="169" y="440"/>
                  <a:pt x="168" y="440"/>
                  <a:pt x="167" y="440"/>
                </a:cubicBezTo>
                <a:cubicBezTo>
                  <a:pt x="166" y="439"/>
                  <a:pt x="166" y="439"/>
                  <a:pt x="166" y="439"/>
                </a:cubicBezTo>
                <a:cubicBezTo>
                  <a:pt x="161" y="438"/>
                  <a:pt x="158" y="433"/>
                  <a:pt x="160" y="428"/>
                </a:cubicBezTo>
                <a:cubicBezTo>
                  <a:pt x="161" y="423"/>
                  <a:pt x="166" y="420"/>
                  <a:pt x="171" y="422"/>
                </a:cubicBezTo>
                <a:cubicBezTo>
                  <a:pt x="172" y="422"/>
                  <a:pt x="172" y="422"/>
                  <a:pt x="172" y="422"/>
                </a:cubicBezTo>
                <a:cubicBezTo>
                  <a:pt x="177" y="423"/>
                  <a:pt x="180" y="428"/>
                  <a:pt x="178" y="433"/>
                </a:cubicBezTo>
                <a:cubicBezTo>
                  <a:pt x="177" y="437"/>
                  <a:pt x="174" y="440"/>
                  <a:pt x="169" y="440"/>
                </a:cubicBezTo>
                <a:close/>
                <a:moveTo>
                  <a:pt x="297" y="434"/>
                </a:moveTo>
                <a:cubicBezTo>
                  <a:pt x="293" y="434"/>
                  <a:pt x="289" y="431"/>
                  <a:pt x="288" y="428"/>
                </a:cubicBezTo>
                <a:cubicBezTo>
                  <a:pt x="286" y="423"/>
                  <a:pt x="289" y="418"/>
                  <a:pt x="293" y="416"/>
                </a:cubicBezTo>
                <a:cubicBezTo>
                  <a:pt x="294" y="415"/>
                  <a:pt x="294" y="415"/>
                  <a:pt x="294" y="415"/>
                </a:cubicBezTo>
                <a:cubicBezTo>
                  <a:pt x="299" y="414"/>
                  <a:pt x="304" y="416"/>
                  <a:pt x="306" y="421"/>
                </a:cubicBezTo>
                <a:cubicBezTo>
                  <a:pt x="308" y="426"/>
                  <a:pt x="305" y="431"/>
                  <a:pt x="301" y="433"/>
                </a:cubicBezTo>
                <a:cubicBezTo>
                  <a:pt x="300" y="433"/>
                  <a:pt x="300" y="433"/>
                  <a:pt x="300" y="433"/>
                </a:cubicBezTo>
                <a:cubicBezTo>
                  <a:pt x="299" y="434"/>
                  <a:pt x="298" y="434"/>
                  <a:pt x="297" y="434"/>
                </a:cubicBezTo>
                <a:close/>
                <a:moveTo>
                  <a:pt x="129" y="425"/>
                </a:moveTo>
                <a:cubicBezTo>
                  <a:pt x="127" y="425"/>
                  <a:pt x="126" y="425"/>
                  <a:pt x="125" y="424"/>
                </a:cubicBezTo>
                <a:cubicBezTo>
                  <a:pt x="124" y="424"/>
                  <a:pt x="124" y="424"/>
                  <a:pt x="124" y="424"/>
                </a:cubicBezTo>
                <a:cubicBezTo>
                  <a:pt x="119" y="421"/>
                  <a:pt x="117" y="416"/>
                  <a:pt x="120" y="411"/>
                </a:cubicBezTo>
                <a:cubicBezTo>
                  <a:pt x="122" y="407"/>
                  <a:pt x="127" y="405"/>
                  <a:pt x="132" y="407"/>
                </a:cubicBezTo>
                <a:cubicBezTo>
                  <a:pt x="133" y="407"/>
                  <a:pt x="133" y="407"/>
                  <a:pt x="133" y="407"/>
                </a:cubicBezTo>
                <a:cubicBezTo>
                  <a:pt x="137" y="410"/>
                  <a:pt x="139" y="415"/>
                  <a:pt x="137" y="420"/>
                </a:cubicBezTo>
                <a:cubicBezTo>
                  <a:pt x="135" y="423"/>
                  <a:pt x="132" y="425"/>
                  <a:pt x="129" y="425"/>
                </a:cubicBezTo>
                <a:close/>
                <a:moveTo>
                  <a:pt x="336" y="415"/>
                </a:moveTo>
                <a:cubicBezTo>
                  <a:pt x="333" y="415"/>
                  <a:pt x="330" y="413"/>
                  <a:pt x="328" y="410"/>
                </a:cubicBezTo>
                <a:cubicBezTo>
                  <a:pt x="325" y="406"/>
                  <a:pt x="326" y="400"/>
                  <a:pt x="331" y="398"/>
                </a:cubicBezTo>
                <a:cubicBezTo>
                  <a:pt x="331" y="397"/>
                  <a:pt x="331" y="397"/>
                  <a:pt x="331" y="397"/>
                </a:cubicBezTo>
                <a:cubicBezTo>
                  <a:pt x="336" y="394"/>
                  <a:pt x="342" y="396"/>
                  <a:pt x="344" y="400"/>
                </a:cubicBezTo>
                <a:cubicBezTo>
                  <a:pt x="347" y="404"/>
                  <a:pt x="346" y="410"/>
                  <a:pt x="341" y="413"/>
                </a:cubicBezTo>
                <a:cubicBezTo>
                  <a:pt x="341" y="413"/>
                  <a:pt x="341" y="413"/>
                  <a:pt x="341" y="413"/>
                </a:cubicBezTo>
                <a:cubicBezTo>
                  <a:pt x="339" y="414"/>
                  <a:pt x="338" y="415"/>
                  <a:pt x="336" y="415"/>
                </a:cubicBezTo>
                <a:close/>
                <a:moveTo>
                  <a:pt x="92" y="402"/>
                </a:moveTo>
                <a:cubicBezTo>
                  <a:pt x="90" y="402"/>
                  <a:pt x="88" y="401"/>
                  <a:pt x="86" y="400"/>
                </a:cubicBezTo>
                <a:cubicBezTo>
                  <a:pt x="86" y="400"/>
                  <a:pt x="86" y="400"/>
                  <a:pt x="86" y="400"/>
                </a:cubicBezTo>
                <a:cubicBezTo>
                  <a:pt x="82" y="396"/>
                  <a:pt x="81" y="391"/>
                  <a:pt x="84" y="387"/>
                </a:cubicBezTo>
                <a:cubicBezTo>
                  <a:pt x="87" y="383"/>
                  <a:pt x="93" y="382"/>
                  <a:pt x="97" y="385"/>
                </a:cubicBezTo>
                <a:cubicBezTo>
                  <a:pt x="98" y="386"/>
                  <a:pt x="98" y="386"/>
                  <a:pt x="98" y="386"/>
                </a:cubicBezTo>
                <a:cubicBezTo>
                  <a:pt x="102" y="389"/>
                  <a:pt x="102" y="394"/>
                  <a:pt x="99" y="399"/>
                </a:cubicBezTo>
                <a:cubicBezTo>
                  <a:pt x="97" y="401"/>
                  <a:pt x="95" y="402"/>
                  <a:pt x="92" y="402"/>
                </a:cubicBezTo>
                <a:close/>
                <a:moveTo>
                  <a:pt x="370" y="388"/>
                </a:moveTo>
                <a:cubicBezTo>
                  <a:pt x="368" y="388"/>
                  <a:pt x="365" y="387"/>
                  <a:pt x="363" y="385"/>
                </a:cubicBezTo>
                <a:cubicBezTo>
                  <a:pt x="360" y="382"/>
                  <a:pt x="360" y="376"/>
                  <a:pt x="364" y="372"/>
                </a:cubicBezTo>
                <a:cubicBezTo>
                  <a:pt x="364" y="372"/>
                  <a:pt x="364" y="372"/>
                  <a:pt x="364" y="372"/>
                </a:cubicBezTo>
                <a:cubicBezTo>
                  <a:pt x="368" y="368"/>
                  <a:pt x="374" y="368"/>
                  <a:pt x="377" y="372"/>
                </a:cubicBezTo>
                <a:cubicBezTo>
                  <a:pt x="381" y="376"/>
                  <a:pt x="381" y="382"/>
                  <a:pt x="377" y="385"/>
                </a:cubicBezTo>
                <a:cubicBezTo>
                  <a:pt x="376" y="386"/>
                  <a:pt x="376" y="386"/>
                  <a:pt x="376" y="386"/>
                </a:cubicBezTo>
                <a:cubicBezTo>
                  <a:pt x="375" y="387"/>
                  <a:pt x="372" y="388"/>
                  <a:pt x="370" y="388"/>
                </a:cubicBezTo>
                <a:close/>
                <a:moveTo>
                  <a:pt x="61" y="372"/>
                </a:moveTo>
                <a:cubicBezTo>
                  <a:pt x="58" y="372"/>
                  <a:pt x="55" y="371"/>
                  <a:pt x="54" y="369"/>
                </a:cubicBezTo>
                <a:cubicBezTo>
                  <a:pt x="53" y="369"/>
                  <a:pt x="53" y="369"/>
                  <a:pt x="53" y="369"/>
                </a:cubicBezTo>
                <a:cubicBezTo>
                  <a:pt x="50" y="365"/>
                  <a:pt x="50" y="359"/>
                  <a:pt x="54" y="356"/>
                </a:cubicBezTo>
                <a:cubicBezTo>
                  <a:pt x="58" y="352"/>
                  <a:pt x="64" y="352"/>
                  <a:pt x="67" y="356"/>
                </a:cubicBezTo>
                <a:cubicBezTo>
                  <a:pt x="67" y="357"/>
                  <a:pt x="67" y="357"/>
                  <a:pt x="67" y="357"/>
                </a:cubicBezTo>
                <a:cubicBezTo>
                  <a:pt x="71" y="361"/>
                  <a:pt x="70" y="367"/>
                  <a:pt x="67" y="370"/>
                </a:cubicBezTo>
                <a:cubicBezTo>
                  <a:pt x="65" y="372"/>
                  <a:pt x="63" y="372"/>
                  <a:pt x="61" y="372"/>
                </a:cubicBezTo>
                <a:close/>
                <a:moveTo>
                  <a:pt x="398" y="356"/>
                </a:moveTo>
                <a:cubicBezTo>
                  <a:pt x="396" y="356"/>
                  <a:pt x="395" y="355"/>
                  <a:pt x="393" y="354"/>
                </a:cubicBezTo>
                <a:cubicBezTo>
                  <a:pt x="389" y="351"/>
                  <a:pt x="388" y="345"/>
                  <a:pt x="391" y="341"/>
                </a:cubicBezTo>
                <a:cubicBezTo>
                  <a:pt x="391" y="340"/>
                  <a:pt x="391" y="340"/>
                  <a:pt x="391" y="340"/>
                </a:cubicBezTo>
                <a:cubicBezTo>
                  <a:pt x="394" y="336"/>
                  <a:pt x="400" y="335"/>
                  <a:pt x="404" y="338"/>
                </a:cubicBezTo>
                <a:cubicBezTo>
                  <a:pt x="408" y="341"/>
                  <a:pt x="409" y="347"/>
                  <a:pt x="406" y="351"/>
                </a:cubicBezTo>
                <a:cubicBezTo>
                  <a:pt x="406" y="352"/>
                  <a:pt x="406" y="352"/>
                  <a:pt x="406" y="352"/>
                </a:cubicBezTo>
                <a:cubicBezTo>
                  <a:pt x="404" y="354"/>
                  <a:pt x="401" y="356"/>
                  <a:pt x="398" y="356"/>
                </a:cubicBezTo>
                <a:close/>
                <a:moveTo>
                  <a:pt x="36" y="337"/>
                </a:moveTo>
                <a:cubicBezTo>
                  <a:pt x="32" y="337"/>
                  <a:pt x="29" y="335"/>
                  <a:pt x="28" y="332"/>
                </a:cubicBezTo>
                <a:cubicBezTo>
                  <a:pt x="27" y="331"/>
                  <a:pt x="27" y="331"/>
                  <a:pt x="27" y="331"/>
                </a:cubicBezTo>
                <a:cubicBezTo>
                  <a:pt x="25" y="327"/>
                  <a:pt x="26" y="321"/>
                  <a:pt x="31" y="319"/>
                </a:cubicBezTo>
                <a:cubicBezTo>
                  <a:pt x="35" y="316"/>
                  <a:pt x="41" y="318"/>
                  <a:pt x="43" y="322"/>
                </a:cubicBezTo>
                <a:cubicBezTo>
                  <a:pt x="44" y="323"/>
                  <a:pt x="44" y="323"/>
                  <a:pt x="44" y="323"/>
                </a:cubicBezTo>
                <a:cubicBezTo>
                  <a:pt x="46" y="327"/>
                  <a:pt x="45" y="333"/>
                  <a:pt x="40" y="336"/>
                </a:cubicBezTo>
                <a:cubicBezTo>
                  <a:pt x="39" y="336"/>
                  <a:pt x="37" y="337"/>
                  <a:pt x="36" y="337"/>
                </a:cubicBezTo>
                <a:close/>
                <a:moveTo>
                  <a:pt x="420" y="318"/>
                </a:moveTo>
                <a:cubicBezTo>
                  <a:pt x="418" y="318"/>
                  <a:pt x="417" y="317"/>
                  <a:pt x="416" y="317"/>
                </a:cubicBezTo>
                <a:cubicBezTo>
                  <a:pt x="411" y="315"/>
                  <a:pt x="409" y="309"/>
                  <a:pt x="411" y="305"/>
                </a:cubicBezTo>
                <a:cubicBezTo>
                  <a:pt x="411" y="304"/>
                  <a:pt x="411" y="304"/>
                  <a:pt x="411" y="304"/>
                </a:cubicBezTo>
                <a:cubicBezTo>
                  <a:pt x="413" y="299"/>
                  <a:pt x="419" y="297"/>
                  <a:pt x="424" y="299"/>
                </a:cubicBezTo>
                <a:cubicBezTo>
                  <a:pt x="428" y="301"/>
                  <a:pt x="430" y="307"/>
                  <a:pt x="428" y="311"/>
                </a:cubicBezTo>
                <a:cubicBezTo>
                  <a:pt x="428" y="312"/>
                  <a:pt x="428" y="312"/>
                  <a:pt x="428" y="312"/>
                </a:cubicBezTo>
                <a:cubicBezTo>
                  <a:pt x="426" y="316"/>
                  <a:pt x="423" y="318"/>
                  <a:pt x="420" y="318"/>
                </a:cubicBezTo>
                <a:close/>
                <a:moveTo>
                  <a:pt x="18" y="297"/>
                </a:moveTo>
                <a:cubicBezTo>
                  <a:pt x="15" y="297"/>
                  <a:pt x="11" y="294"/>
                  <a:pt x="10" y="290"/>
                </a:cubicBezTo>
                <a:cubicBezTo>
                  <a:pt x="9" y="290"/>
                  <a:pt x="9" y="290"/>
                  <a:pt x="9" y="290"/>
                </a:cubicBezTo>
                <a:cubicBezTo>
                  <a:pt x="8" y="285"/>
                  <a:pt x="11" y="280"/>
                  <a:pt x="15" y="278"/>
                </a:cubicBezTo>
                <a:cubicBezTo>
                  <a:pt x="20" y="277"/>
                  <a:pt x="26" y="279"/>
                  <a:pt x="27" y="284"/>
                </a:cubicBezTo>
                <a:cubicBezTo>
                  <a:pt x="27" y="285"/>
                  <a:pt x="27" y="285"/>
                  <a:pt x="27" y="285"/>
                </a:cubicBezTo>
                <a:cubicBezTo>
                  <a:pt x="29" y="290"/>
                  <a:pt x="26" y="295"/>
                  <a:pt x="21" y="297"/>
                </a:cubicBezTo>
                <a:cubicBezTo>
                  <a:pt x="20" y="297"/>
                  <a:pt x="19" y="297"/>
                  <a:pt x="18" y="297"/>
                </a:cubicBezTo>
                <a:close/>
                <a:moveTo>
                  <a:pt x="433" y="276"/>
                </a:moveTo>
                <a:cubicBezTo>
                  <a:pt x="432" y="276"/>
                  <a:pt x="431" y="276"/>
                  <a:pt x="431" y="276"/>
                </a:cubicBezTo>
                <a:cubicBezTo>
                  <a:pt x="426" y="275"/>
                  <a:pt x="423" y="270"/>
                  <a:pt x="424" y="265"/>
                </a:cubicBezTo>
                <a:cubicBezTo>
                  <a:pt x="424" y="264"/>
                  <a:pt x="424" y="264"/>
                  <a:pt x="424" y="264"/>
                </a:cubicBezTo>
                <a:cubicBezTo>
                  <a:pt x="425" y="259"/>
                  <a:pt x="430" y="256"/>
                  <a:pt x="435" y="257"/>
                </a:cubicBezTo>
                <a:cubicBezTo>
                  <a:pt x="440" y="258"/>
                  <a:pt x="443" y="263"/>
                  <a:pt x="442" y="268"/>
                </a:cubicBezTo>
                <a:cubicBezTo>
                  <a:pt x="442" y="269"/>
                  <a:pt x="442" y="269"/>
                  <a:pt x="442" y="269"/>
                </a:cubicBezTo>
                <a:cubicBezTo>
                  <a:pt x="441" y="274"/>
                  <a:pt x="437" y="276"/>
                  <a:pt x="433" y="276"/>
                </a:cubicBezTo>
                <a:close/>
                <a:moveTo>
                  <a:pt x="10" y="255"/>
                </a:moveTo>
                <a:cubicBezTo>
                  <a:pt x="5" y="255"/>
                  <a:pt x="1" y="251"/>
                  <a:pt x="1" y="246"/>
                </a:cubicBezTo>
                <a:cubicBezTo>
                  <a:pt x="0" y="245"/>
                  <a:pt x="0" y="245"/>
                  <a:pt x="0" y="245"/>
                </a:cubicBezTo>
                <a:cubicBezTo>
                  <a:pt x="0" y="240"/>
                  <a:pt x="4" y="236"/>
                  <a:pt x="9" y="235"/>
                </a:cubicBezTo>
                <a:cubicBezTo>
                  <a:pt x="14" y="235"/>
                  <a:pt x="18" y="238"/>
                  <a:pt x="19" y="243"/>
                </a:cubicBezTo>
                <a:cubicBezTo>
                  <a:pt x="19" y="244"/>
                  <a:pt x="19" y="244"/>
                  <a:pt x="19" y="244"/>
                </a:cubicBezTo>
                <a:cubicBezTo>
                  <a:pt x="19" y="249"/>
                  <a:pt x="16" y="254"/>
                  <a:pt x="11" y="254"/>
                </a:cubicBezTo>
                <a:lnTo>
                  <a:pt x="10" y="255"/>
                </a:lnTo>
                <a:close/>
                <a:moveTo>
                  <a:pt x="437" y="233"/>
                </a:moveTo>
                <a:cubicBezTo>
                  <a:pt x="437" y="233"/>
                  <a:pt x="437" y="233"/>
                  <a:pt x="437" y="233"/>
                </a:cubicBezTo>
                <a:cubicBezTo>
                  <a:pt x="432" y="233"/>
                  <a:pt x="428" y="229"/>
                  <a:pt x="428" y="224"/>
                </a:cubicBezTo>
                <a:cubicBezTo>
                  <a:pt x="428" y="222"/>
                  <a:pt x="428" y="222"/>
                  <a:pt x="428" y="222"/>
                </a:cubicBezTo>
                <a:cubicBezTo>
                  <a:pt x="428" y="217"/>
                  <a:pt x="432" y="213"/>
                  <a:pt x="437" y="213"/>
                </a:cubicBezTo>
                <a:cubicBezTo>
                  <a:pt x="442" y="213"/>
                  <a:pt x="446" y="217"/>
                  <a:pt x="446" y="222"/>
                </a:cubicBezTo>
                <a:cubicBezTo>
                  <a:pt x="446" y="224"/>
                  <a:pt x="446" y="224"/>
                  <a:pt x="446" y="224"/>
                </a:cubicBezTo>
                <a:cubicBezTo>
                  <a:pt x="446" y="229"/>
                  <a:pt x="442" y="233"/>
                  <a:pt x="437" y="233"/>
                </a:cubicBezTo>
                <a:close/>
                <a:moveTo>
                  <a:pt x="10" y="211"/>
                </a:moveTo>
                <a:cubicBezTo>
                  <a:pt x="9" y="211"/>
                  <a:pt x="9" y="211"/>
                  <a:pt x="9" y="211"/>
                </a:cubicBezTo>
                <a:cubicBezTo>
                  <a:pt x="4" y="211"/>
                  <a:pt x="0" y="206"/>
                  <a:pt x="0" y="201"/>
                </a:cubicBezTo>
                <a:cubicBezTo>
                  <a:pt x="1" y="200"/>
                  <a:pt x="1" y="200"/>
                  <a:pt x="1" y="200"/>
                </a:cubicBezTo>
                <a:cubicBezTo>
                  <a:pt x="1" y="195"/>
                  <a:pt x="6" y="191"/>
                  <a:pt x="11" y="192"/>
                </a:cubicBezTo>
                <a:cubicBezTo>
                  <a:pt x="16" y="192"/>
                  <a:pt x="19" y="197"/>
                  <a:pt x="19" y="202"/>
                </a:cubicBezTo>
                <a:cubicBezTo>
                  <a:pt x="19" y="203"/>
                  <a:pt x="19" y="203"/>
                  <a:pt x="19" y="203"/>
                </a:cubicBezTo>
                <a:cubicBezTo>
                  <a:pt x="18" y="208"/>
                  <a:pt x="14" y="211"/>
                  <a:pt x="10" y="211"/>
                </a:cubicBezTo>
                <a:close/>
                <a:moveTo>
                  <a:pt x="433" y="189"/>
                </a:moveTo>
                <a:cubicBezTo>
                  <a:pt x="429" y="189"/>
                  <a:pt x="425" y="186"/>
                  <a:pt x="424" y="182"/>
                </a:cubicBezTo>
                <a:cubicBezTo>
                  <a:pt x="424" y="181"/>
                  <a:pt x="424" y="181"/>
                  <a:pt x="424" y="181"/>
                </a:cubicBezTo>
                <a:cubicBezTo>
                  <a:pt x="423" y="176"/>
                  <a:pt x="426" y="171"/>
                  <a:pt x="431" y="170"/>
                </a:cubicBezTo>
                <a:cubicBezTo>
                  <a:pt x="436" y="169"/>
                  <a:pt x="441" y="172"/>
                  <a:pt x="442" y="177"/>
                </a:cubicBezTo>
                <a:cubicBezTo>
                  <a:pt x="442" y="178"/>
                  <a:pt x="442" y="178"/>
                  <a:pt x="442" y="178"/>
                </a:cubicBezTo>
                <a:cubicBezTo>
                  <a:pt x="443" y="183"/>
                  <a:pt x="440" y="188"/>
                  <a:pt x="435" y="189"/>
                </a:cubicBezTo>
                <a:cubicBezTo>
                  <a:pt x="434" y="189"/>
                  <a:pt x="433" y="189"/>
                  <a:pt x="433" y="189"/>
                </a:cubicBezTo>
                <a:close/>
                <a:moveTo>
                  <a:pt x="18" y="169"/>
                </a:moveTo>
                <a:cubicBezTo>
                  <a:pt x="17" y="169"/>
                  <a:pt x="16" y="169"/>
                  <a:pt x="16" y="168"/>
                </a:cubicBezTo>
                <a:cubicBezTo>
                  <a:pt x="11" y="167"/>
                  <a:pt x="8" y="162"/>
                  <a:pt x="9" y="157"/>
                </a:cubicBezTo>
                <a:cubicBezTo>
                  <a:pt x="10" y="156"/>
                  <a:pt x="10" y="156"/>
                  <a:pt x="10" y="156"/>
                </a:cubicBezTo>
                <a:cubicBezTo>
                  <a:pt x="11" y="151"/>
                  <a:pt x="16" y="148"/>
                  <a:pt x="21" y="150"/>
                </a:cubicBezTo>
                <a:cubicBezTo>
                  <a:pt x="26" y="151"/>
                  <a:pt x="29" y="157"/>
                  <a:pt x="27" y="161"/>
                </a:cubicBezTo>
                <a:cubicBezTo>
                  <a:pt x="27" y="162"/>
                  <a:pt x="27" y="162"/>
                  <a:pt x="27" y="162"/>
                </a:cubicBezTo>
                <a:cubicBezTo>
                  <a:pt x="26" y="166"/>
                  <a:pt x="22" y="169"/>
                  <a:pt x="18" y="169"/>
                </a:cubicBezTo>
                <a:close/>
                <a:moveTo>
                  <a:pt x="420" y="148"/>
                </a:moveTo>
                <a:cubicBezTo>
                  <a:pt x="416" y="148"/>
                  <a:pt x="413" y="146"/>
                  <a:pt x="411" y="142"/>
                </a:cubicBezTo>
                <a:cubicBezTo>
                  <a:pt x="411" y="142"/>
                  <a:pt x="411" y="142"/>
                  <a:pt x="411" y="142"/>
                </a:cubicBezTo>
                <a:cubicBezTo>
                  <a:pt x="409" y="137"/>
                  <a:pt x="411" y="131"/>
                  <a:pt x="416" y="129"/>
                </a:cubicBezTo>
                <a:cubicBezTo>
                  <a:pt x="421" y="127"/>
                  <a:pt x="426" y="130"/>
                  <a:pt x="428" y="134"/>
                </a:cubicBezTo>
                <a:cubicBezTo>
                  <a:pt x="428" y="135"/>
                  <a:pt x="428" y="135"/>
                  <a:pt x="428" y="135"/>
                </a:cubicBezTo>
                <a:cubicBezTo>
                  <a:pt x="430" y="140"/>
                  <a:pt x="428" y="145"/>
                  <a:pt x="423" y="147"/>
                </a:cubicBezTo>
                <a:cubicBezTo>
                  <a:pt x="422" y="148"/>
                  <a:pt x="421" y="148"/>
                  <a:pt x="420" y="148"/>
                </a:cubicBezTo>
                <a:close/>
                <a:moveTo>
                  <a:pt x="35" y="129"/>
                </a:moveTo>
                <a:cubicBezTo>
                  <a:pt x="34" y="129"/>
                  <a:pt x="32" y="128"/>
                  <a:pt x="31" y="128"/>
                </a:cubicBezTo>
                <a:cubicBezTo>
                  <a:pt x="26" y="125"/>
                  <a:pt x="25" y="120"/>
                  <a:pt x="27" y="115"/>
                </a:cubicBezTo>
                <a:cubicBezTo>
                  <a:pt x="28" y="114"/>
                  <a:pt x="28" y="114"/>
                  <a:pt x="28" y="114"/>
                </a:cubicBezTo>
                <a:cubicBezTo>
                  <a:pt x="30" y="110"/>
                  <a:pt x="36" y="108"/>
                  <a:pt x="40" y="111"/>
                </a:cubicBezTo>
                <a:cubicBezTo>
                  <a:pt x="45" y="113"/>
                  <a:pt x="46" y="119"/>
                  <a:pt x="44" y="123"/>
                </a:cubicBezTo>
                <a:cubicBezTo>
                  <a:pt x="43" y="124"/>
                  <a:pt x="43" y="124"/>
                  <a:pt x="43" y="124"/>
                </a:cubicBezTo>
                <a:cubicBezTo>
                  <a:pt x="42" y="127"/>
                  <a:pt x="38" y="129"/>
                  <a:pt x="35" y="129"/>
                </a:cubicBezTo>
                <a:close/>
                <a:moveTo>
                  <a:pt x="399" y="110"/>
                </a:moveTo>
                <a:cubicBezTo>
                  <a:pt x="396" y="110"/>
                  <a:pt x="393" y="109"/>
                  <a:pt x="391" y="106"/>
                </a:cubicBezTo>
                <a:cubicBezTo>
                  <a:pt x="391" y="105"/>
                  <a:pt x="391" y="105"/>
                  <a:pt x="391" y="105"/>
                </a:cubicBezTo>
                <a:cubicBezTo>
                  <a:pt x="388" y="101"/>
                  <a:pt x="389" y="95"/>
                  <a:pt x="393" y="93"/>
                </a:cubicBezTo>
                <a:cubicBezTo>
                  <a:pt x="397" y="90"/>
                  <a:pt x="403" y="91"/>
                  <a:pt x="406" y="95"/>
                </a:cubicBezTo>
                <a:cubicBezTo>
                  <a:pt x="406" y="96"/>
                  <a:pt x="406" y="96"/>
                  <a:pt x="406" y="96"/>
                </a:cubicBezTo>
                <a:cubicBezTo>
                  <a:pt x="409" y="100"/>
                  <a:pt x="408" y="106"/>
                  <a:pt x="404" y="108"/>
                </a:cubicBezTo>
                <a:cubicBezTo>
                  <a:pt x="403" y="110"/>
                  <a:pt x="401" y="110"/>
                  <a:pt x="399" y="110"/>
                </a:cubicBezTo>
                <a:close/>
                <a:moveTo>
                  <a:pt x="60" y="93"/>
                </a:moveTo>
                <a:cubicBezTo>
                  <a:pt x="58" y="93"/>
                  <a:pt x="56" y="93"/>
                  <a:pt x="54" y="91"/>
                </a:cubicBezTo>
                <a:cubicBezTo>
                  <a:pt x="50" y="88"/>
                  <a:pt x="50" y="82"/>
                  <a:pt x="53" y="78"/>
                </a:cubicBezTo>
                <a:cubicBezTo>
                  <a:pt x="53" y="77"/>
                  <a:pt x="53" y="77"/>
                  <a:pt x="53" y="77"/>
                </a:cubicBezTo>
                <a:cubicBezTo>
                  <a:pt x="57" y="73"/>
                  <a:pt x="63" y="73"/>
                  <a:pt x="66" y="76"/>
                </a:cubicBezTo>
                <a:cubicBezTo>
                  <a:pt x="70" y="80"/>
                  <a:pt x="71" y="85"/>
                  <a:pt x="68" y="89"/>
                </a:cubicBezTo>
                <a:cubicBezTo>
                  <a:pt x="67" y="90"/>
                  <a:pt x="67" y="90"/>
                  <a:pt x="67" y="90"/>
                </a:cubicBezTo>
                <a:cubicBezTo>
                  <a:pt x="65" y="92"/>
                  <a:pt x="63" y="93"/>
                  <a:pt x="60" y="93"/>
                </a:cubicBezTo>
                <a:close/>
                <a:moveTo>
                  <a:pt x="370" y="77"/>
                </a:moveTo>
                <a:cubicBezTo>
                  <a:pt x="368" y="77"/>
                  <a:pt x="366" y="76"/>
                  <a:pt x="364" y="75"/>
                </a:cubicBezTo>
                <a:cubicBezTo>
                  <a:pt x="364" y="74"/>
                  <a:pt x="364" y="74"/>
                  <a:pt x="364" y="74"/>
                </a:cubicBezTo>
                <a:cubicBezTo>
                  <a:pt x="360" y="71"/>
                  <a:pt x="360" y="65"/>
                  <a:pt x="363" y="61"/>
                </a:cubicBezTo>
                <a:cubicBezTo>
                  <a:pt x="367" y="57"/>
                  <a:pt x="373" y="57"/>
                  <a:pt x="376" y="61"/>
                </a:cubicBezTo>
                <a:cubicBezTo>
                  <a:pt x="377" y="61"/>
                  <a:pt x="377" y="61"/>
                  <a:pt x="377" y="61"/>
                </a:cubicBezTo>
                <a:cubicBezTo>
                  <a:pt x="380" y="64"/>
                  <a:pt x="381" y="70"/>
                  <a:pt x="377" y="74"/>
                </a:cubicBezTo>
                <a:cubicBezTo>
                  <a:pt x="375" y="76"/>
                  <a:pt x="373" y="77"/>
                  <a:pt x="370" y="77"/>
                </a:cubicBezTo>
                <a:close/>
                <a:moveTo>
                  <a:pt x="91" y="63"/>
                </a:moveTo>
                <a:cubicBezTo>
                  <a:pt x="89" y="63"/>
                  <a:pt x="86" y="62"/>
                  <a:pt x="84" y="60"/>
                </a:cubicBezTo>
                <a:cubicBezTo>
                  <a:pt x="81" y="56"/>
                  <a:pt x="82" y="50"/>
                  <a:pt x="86" y="47"/>
                </a:cubicBezTo>
                <a:cubicBezTo>
                  <a:pt x="86" y="46"/>
                  <a:pt x="86" y="46"/>
                  <a:pt x="86" y="46"/>
                </a:cubicBezTo>
                <a:cubicBezTo>
                  <a:pt x="90" y="43"/>
                  <a:pt x="96" y="44"/>
                  <a:pt x="99" y="48"/>
                </a:cubicBezTo>
                <a:cubicBezTo>
                  <a:pt x="102" y="52"/>
                  <a:pt x="102" y="58"/>
                  <a:pt x="98" y="61"/>
                </a:cubicBezTo>
                <a:cubicBezTo>
                  <a:pt x="97" y="61"/>
                  <a:pt x="97" y="61"/>
                  <a:pt x="97" y="61"/>
                </a:cubicBezTo>
                <a:cubicBezTo>
                  <a:pt x="95" y="63"/>
                  <a:pt x="93" y="63"/>
                  <a:pt x="91" y="63"/>
                </a:cubicBezTo>
                <a:close/>
                <a:moveTo>
                  <a:pt x="336" y="51"/>
                </a:moveTo>
                <a:cubicBezTo>
                  <a:pt x="335" y="51"/>
                  <a:pt x="333" y="50"/>
                  <a:pt x="332" y="49"/>
                </a:cubicBezTo>
                <a:cubicBezTo>
                  <a:pt x="331" y="49"/>
                  <a:pt x="331" y="49"/>
                  <a:pt x="331" y="49"/>
                </a:cubicBezTo>
                <a:cubicBezTo>
                  <a:pt x="326" y="46"/>
                  <a:pt x="325" y="40"/>
                  <a:pt x="328" y="36"/>
                </a:cubicBezTo>
                <a:cubicBezTo>
                  <a:pt x="330" y="32"/>
                  <a:pt x="336" y="30"/>
                  <a:pt x="340" y="33"/>
                </a:cubicBezTo>
                <a:cubicBezTo>
                  <a:pt x="341" y="34"/>
                  <a:pt x="341" y="34"/>
                  <a:pt x="341" y="34"/>
                </a:cubicBezTo>
                <a:cubicBezTo>
                  <a:pt x="346" y="36"/>
                  <a:pt x="347" y="42"/>
                  <a:pt x="344" y="46"/>
                </a:cubicBezTo>
                <a:cubicBezTo>
                  <a:pt x="342" y="49"/>
                  <a:pt x="339" y="51"/>
                  <a:pt x="336" y="51"/>
                </a:cubicBezTo>
                <a:close/>
                <a:moveTo>
                  <a:pt x="128" y="40"/>
                </a:moveTo>
                <a:cubicBezTo>
                  <a:pt x="125" y="40"/>
                  <a:pt x="121" y="38"/>
                  <a:pt x="120" y="35"/>
                </a:cubicBezTo>
                <a:cubicBezTo>
                  <a:pt x="117" y="31"/>
                  <a:pt x="119" y="25"/>
                  <a:pt x="124" y="23"/>
                </a:cubicBezTo>
                <a:cubicBezTo>
                  <a:pt x="125" y="22"/>
                  <a:pt x="125" y="22"/>
                  <a:pt x="125" y="22"/>
                </a:cubicBezTo>
                <a:cubicBezTo>
                  <a:pt x="129" y="20"/>
                  <a:pt x="135" y="22"/>
                  <a:pt x="137" y="27"/>
                </a:cubicBezTo>
                <a:cubicBezTo>
                  <a:pt x="139" y="31"/>
                  <a:pt x="137" y="37"/>
                  <a:pt x="133" y="39"/>
                </a:cubicBezTo>
                <a:cubicBezTo>
                  <a:pt x="132" y="39"/>
                  <a:pt x="132" y="39"/>
                  <a:pt x="132" y="39"/>
                </a:cubicBezTo>
                <a:cubicBezTo>
                  <a:pt x="131" y="40"/>
                  <a:pt x="129" y="40"/>
                  <a:pt x="128" y="40"/>
                </a:cubicBezTo>
                <a:close/>
                <a:moveTo>
                  <a:pt x="298" y="31"/>
                </a:moveTo>
                <a:cubicBezTo>
                  <a:pt x="296" y="31"/>
                  <a:pt x="295" y="31"/>
                  <a:pt x="294" y="31"/>
                </a:cubicBezTo>
                <a:cubicBezTo>
                  <a:pt x="293" y="31"/>
                  <a:pt x="293" y="31"/>
                  <a:pt x="293" y="31"/>
                </a:cubicBezTo>
                <a:cubicBezTo>
                  <a:pt x="289" y="29"/>
                  <a:pt x="286" y="24"/>
                  <a:pt x="288" y="19"/>
                </a:cubicBezTo>
                <a:cubicBezTo>
                  <a:pt x="290" y="14"/>
                  <a:pt x="295" y="12"/>
                  <a:pt x="300" y="13"/>
                </a:cubicBezTo>
                <a:cubicBezTo>
                  <a:pt x="301" y="14"/>
                  <a:pt x="301" y="14"/>
                  <a:pt x="301" y="14"/>
                </a:cubicBezTo>
                <a:cubicBezTo>
                  <a:pt x="306" y="15"/>
                  <a:pt x="308" y="21"/>
                  <a:pt x="306" y="25"/>
                </a:cubicBezTo>
                <a:cubicBezTo>
                  <a:pt x="305" y="29"/>
                  <a:pt x="301" y="31"/>
                  <a:pt x="298" y="31"/>
                </a:cubicBezTo>
                <a:close/>
                <a:moveTo>
                  <a:pt x="169" y="25"/>
                </a:moveTo>
                <a:cubicBezTo>
                  <a:pt x="164" y="25"/>
                  <a:pt x="161" y="22"/>
                  <a:pt x="160" y="18"/>
                </a:cubicBezTo>
                <a:cubicBezTo>
                  <a:pt x="158" y="13"/>
                  <a:pt x="161" y="8"/>
                  <a:pt x="166" y="7"/>
                </a:cubicBezTo>
                <a:cubicBezTo>
                  <a:pt x="167" y="7"/>
                  <a:pt x="167" y="7"/>
                  <a:pt x="167" y="7"/>
                </a:cubicBezTo>
                <a:cubicBezTo>
                  <a:pt x="172" y="5"/>
                  <a:pt x="177" y="8"/>
                  <a:pt x="178" y="13"/>
                </a:cubicBezTo>
                <a:cubicBezTo>
                  <a:pt x="180" y="18"/>
                  <a:pt x="177" y="23"/>
                  <a:pt x="172" y="25"/>
                </a:cubicBezTo>
                <a:cubicBezTo>
                  <a:pt x="171" y="25"/>
                  <a:pt x="171" y="25"/>
                  <a:pt x="171" y="25"/>
                </a:cubicBezTo>
                <a:cubicBezTo>
                  <a:pt x="170" y="25"/>
                  <a:pt x="169" y="25"/>
                  <a:pt x="169" y="25"/>
                </a:cubicBezTo>
                <a:close/>
                <a:moveTo>
                  <a:pt x="256" y="21"/>
                </a:moveTo>
                <a:cubicBezTo>
                  <a:pt x="255" y="21"/>
                  <a:pt x="255" y="21"/>
                  <a:pt x="254" y="20"/>
                </a:cubicBezTo>
                <a:cubicBezTo>
                  <a:pt x="253" y="20"/>
                  <a:pt x="253" y="20"/>
                  <a:pt x="253" y="20"/>
                </a:cubicBezTo>
                <a:cubicBezTo>
                  <a:pt x="248" y="20"/>
                  <a:pt x="245" y="15"/>
                  <a:pt x="246" y="10"/>
                </a:cubicBezTo>
                <a:cubicBezTo>
                  <a:pt x="246" y="5"/>
                  <a:pt x="251" y="1"/>
                  <a:pt x="256" y="2"/>
                </a:cubicBezTo>
                <a:cubicBezTo>
                  <a:pt x="257" y="2"/>
                  <a:pt x="257" y="2"/>
                  <a:pt x="257" y="2"/>
                </a:cubicBezTo>
                <a:cubicBezTo>
                  <a:pt x="262" y="3"/>
                  <a:pt x="265" y="8"/>
                  <a:pt x="265" y="13"/>
                </a:cubicBezTo>
                <a:cubicBezTo>
                  <a:pt x="264" y="17"/>
                  <a:pt x="260" y="21"/>
                  <a:pt x="256" y="21"/>
                </a:cubicBezTo>
                <a:close/>
                <a:moveTo>
                  <a:pt x="211" y="18"/>
                </a:moveTo>
                <a:cubicBezTo>
                  <a:pt x="206" y="18"/>
                  <a:pt x="202" y="15"/>
                  <a:pt x="202" y="10"/>
                </a:cubicBezTo>
                <a:cubicBezTo>
                  <a:pt x="202" y="5"/>
                  <a:pt x="206" y="0"/>
                  <a:pt x="211" y="0"/>
                </a:cubicBezTo>
                <a:cubicBezTo>
                  <a:pt x="212" y="0"/>
                  <a:pt x="212" y="0"/>
                  <a:pt x="212" y="0"/>
                </a:cubicBezTo>
                <a:cubicBezTo>
                  <a:pt x="217" y="0"/>
                  <a:pt x="221" y="4"/>
                  <a:pt x="222" y="9"/>
                </a:cubicBezTo>
                <a:cubicBezTo>
                  <a:pt x="222" y="14"/>
                  <a:pt x="218" y="18"/>
                  <a:pt x="213" y="18"/>
                </a:cubicBezTo>
                <a:cubicBezTo>
                  <a:pt x="212" y="18"/>
                  <a:pt x="212" y="18"/>
                  <a:pt x="212" y="18"/>
                </a:cubicBezTo>
                <a:lnTo>
                  <a:pt x="211" y="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7" name="Freeform 27"/>
          <p:cNvSpPr>
            <a:spLocks noEditPoints="1"/>
          </p:cNvSpPr>
          <p:nvPr/>
        </p:nvSpPr>
        <p:spPr bwMode="auto">
          <a:xfrm>
            <a:off x="3423336" y="3690512"/>
            <a:ext cx="867749" cy="867749"/>
          </a:xfrm>
          <a:custGeom>
            <a:avLst/>
            <a:gdLst>
              <a:gd name="T0" fmla="*/ 205 w 447"/>
              <a:gd name="T1" fmla="*/ 437 h 447"/>
              <a:gd name="T2" fmla="*/ 215 w 447"/>
              <a:gd name="T3" fmla="*/ 447 h 447"/>
              <a:gd name="T4" fmla="*/ 257 w 447"/>
              <a:gd name="T5" fmla="*/ 426 h 447"/>
              <a:gd name="T6" fmla="*/ 258 w 447"/>
              <a:gd name="T7" fmla="*/ 445 h 447"/>
              <a:gd name="T8" fmla="*/ 162 w 447"/>
              <a:gd name="T9" fmla="*/ 430 h 447"/>
              <a:gd name="T10" fmla="*/ 172 w 447"/>
              <a:gd name="T11" fmla="*/ 441 h 447"/>
              <a:gd name="T12" fmla="*/ 297 w 447"/>
              <a:gd name="T13" fmla="*/ 415 h 447"/>
              <a:gd name="T14" fmla="*/ 299 w 447"/>
              <a:gd name="T15" fmla="*/ 433 h 447"/>
              <a:gd name="T16" fmla="*/ 123 w 447"/>
              <a:gd name="T17" fmla="*/ 413 h 447"/>
              <a:gd name="T18" fmla="*/ 131 w 447"/>
              <a:gd name="T19" fmla="*/ 427 h 447"/>
              <a:gd name="T20" fmla="*/ 334 w 447"/>
              <a:gd name="T21" fmla="*/ 396 h 447"/>
              <a:gd name="T22" fmla="*/ 338 w 447"/>
              <a:gd name="T23" fmla="*/ 414 h 447"/>
              <a:gd name="T24" fmla="*/ 86 w 447"/>
              <a:gd name="T25" fmla="*/ 389 h 447"/>
              <a:gd name="T26" fmla="*/ 102 w 447"/>
              <a:gd name="T27" fmla="*/ 400 h 447"/>
              <a:gd name="T28" fmla="*/ 366 w 447"/>
              <a:gd name="T29" fmla="*/ 371 h 447"/>
              <a:gd name="T30" fmla="*/ 379 w 447"/>
              <a:gd name="T31" fmla="*/ 384 h 447"/>
              <a:gd name="T32" fmla="*/ 55 w 447"/>
              <a:gd name="T33" fmla="*/ 371 h 447"/>
              <a:gd name="T34" fmla="*/ 69 w 447"/>
              <a:gd name="T35" fmla="*/ 372 h 447"/>
              <a:gd name="T36" fmla="*/ 393 w 447"/>
              <a:gd name="T37" fmla="*/ 339 h 447"/>
              <a:gd name="T38" fmla="*/ 408 w 447"/>
              <a:gd name="T39" fmla="*/ 350 h 447"/>
              <a:gd name="T40" fmla="*/ 29 w 447"/>
              <a:gd name="T41" fmla="*/ 334 h 447"/>
              <a:gd name="T42" fmla="*/ 42 w 447"/>
              <a:gd name="T43" fmla="*/ 338 h 447"/>
              <a:gd name="T44" fmla="*/ 412 w 447"/>
              <a:gd name="T45" fmla="*/ 303 h 447"/>
              <a:gd name="T46" fmla="*/ 429 w 447"/>
              <a:gd name="T47" fmla="*/ 310 h 447"/>
              <a:gd name="T48" fmla="*/ 11 w 447"/>
              <a:gd name="T49" fmla="*/ 293 h 447"/>
              <a:gd name="T50" fmla="*/ 23 w 447"/>
              <a:gd name="T51" fmla="*/ 299 h 447"/>
              <a:gd name="T52" fmla="*/ 425 w 447"/>
              <a:gd name="T53" fmla="*/ 263 h 447"/>
              <a:gd name="T54" fmla="*/ 443 w 447"/>
              <a:gd name="T55" fmla="*/ 267 h 447"/>
              <a:gd name="T56" fmla="*/ 1 w 447"/>
              <a:gd name="T57" fmla="*/ 248 h 447"/>
              <a:gd name="T58" fmla="*/ 11 w 447"/>
              <a:gd name="T59" fmla="*/ 258 h 447"/>
              <a:gd name="T60" fmla="*/ 428 w 447"/>
              <a:gd name="T61" fmla="*/ 221 h 447"/>
              <a:gd name="T62" fmla="*/ 447 w 447"/>
              <a:gd name="T63" fmla="*/ 222 h 447"/>
              <a:gd name="T64" fmla="*/ 1 w 447"/>
              <a:gd name="T65" fmla="*/ 204 h 447"/>
              <a:gd name="T66" fmla="*/ 19 w 447"/>
              <a:gd name="T67" fmla="*/ 206 h 447"/>
              <a:gd name="T68" fmla="*/ 424 w 447"/>
              <a:gd name="T69" fmla="*/ 179 h 447"/>
              <a:gd name="T70" fmla="*/ 435 w 447"/>
              <a:gd name="T71" fmla="*/ 187 h 447"/>
              <a:gd name="T72" fmla="*/ 9 w 447"/>
              <a:gd name="T73" fmla="*/ 160 h 447"/>
              <a:gd name="T74" fmla="*/ 27 w 447"/>
              <a:gd name="T75" fmla="*/ 165 h 447"/>
              <a:gd name="T76" fmla="*/ 410 w 447"/>
              <a:gd name="T77" fmla="*/ 140 h 447"/>
              <a:gd name="T78" fmla="*/ 423 w 447"/>
              <a:gd name="T79" fmla="*/ 145 h 447"/>
              <a:gd name="T80" fmla="*/ 26 w 447"/>
              <a:gd name="T81" fmla="*/ 118 h 447"/>
              <a:gd name="T82" fmla="*/ 43 w 447"/>
              <a:gd name="T83" fmla="*/ 127 h 447"/>
              <a:gd name="T84" fmla="*/ 390 w 447"/>
              <a:gd name="T85" fmla="*/ 104 h 447"/>
              <a:gd name="T86" fmla="*/ 403 w 447"/>
              <a:gd name="T87" fmla="*/ 107 h 447"/>
              <a:gd name="T88" fmla="*/ 52 w 447"/>
              <a:gd name="T89" fmla="*/ 81 h 447"/>
              <a:gd name="T90" fmla="*/ 66 w 447"/>
              <a:gd name="T91" fmla="*/ 92 h 447"/>
              <a:gd name="T92" fmla="*/ 362 w 447"/>
              <a:gd name="T93" fmla="*/ 73 h 447"/>
              <a:gd name="T94" fmla="*/ 376 w 447"/>
              <a:gd name="T95" fmla="*/ 73 h 447"/>
              <a:gd name="T96" fmla="*/ 84 w 447"/>
              <a:gd name="T97" fmla="*/ 49 h 447"/>
              <a:gd name="T98" fmla="*/ 95 w 447"/>
              <a:gd name="T99" fmla="*/ 63 h 447"/>
              <a:gd name="T100" fmla="*/ 329 w 447"/>
              <a:gd name="T101" fmla="*/ 48 h 447"/>
              <a:gd name="T102" fmla="*/ 342 w 447"/>
              <a:gd name="T103" fmla="*/ 45 h 447"/>
              <a:gd name="T104" fmla="*/ 122 w 447"/>
              <a:gd name="T105" fmla="*/ 24 h 447"/>
              <a:gd name="T106" fmla="*/ 130 w 447"/>
              <a:gd name="T107" fmla="*/ 41 h 447"/>
              <a:gd name="T108" fmla="*/ 292 w 447"/>
              <a:gd name="T109" fmla="*/ 30 h 447"/>
              <a:gd name="T110" fmla="*/ 304 w 447"/>
              <a:gd name="T111" fmla="*/ 25 h 447"/>
              <a:gd name="T112" fmla="*/ 164 w 447"/>
              <a:gd name="T113" fmla="*/ 8 h 447"/>
              <a:gd name="T114" fmla="*/ 169 w 447"/>
              <a:gd name="T115" fmla="*/ 26 h 447"/>
              <a:gd name="T116" fmla="*/ 251 w 447"/>
              <a:gd name="T117" fmla="*/ 21 h 447"/>
              <a:gd name="T118" fmla="*/ 263 w 447"/>
              <a:gd name="T119" fmla="*/ 13 h 447"/>
              <a:gd name="T120" fmla="*/ 209 w 447"/>
              <a:gd name="T121" fmla="*/ 1 h 447"/>
              <a:gd name="T122" fmla="*/ 210 w 447"/>
              <a:gd name="T123" fmla="*/ 19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7" h="447">
                <a:moveTo>
                  <a:pt x="215" y="447"/>
                </a:moveTo>
                <a:cubicBezTo>
                  <a:pt x="215" y="447"/>
                  <a:pt x="215" y="447"/>
                  <a:pt x="215" y="447"/>
                </a:cubicBezTo>
                <a:cubicBezTo>
                  <a:pt x="214" y="447"/>
                  <a:pt x="214" y="447"/>
                  <a:pt x="214" y="447"/>
                </a:cubicBezTo>
                <a:cubicBezTo>
                  <a:pt x="209" y="447"/>
                  <a:pt x="205" y="443"/>
                  <a:pt x="205" y="437"/>
                </a:cubicBezTo>
                <a:cubicBezTo>
                  <a:pt x="205" y="432"/>
                  <a:pt x="209" y="428"/>
                  <a:pt x="215" y="429"/>
                </a:cubicBezTo>
                <a:cubicBezTo>
                  <a:pt x="216" y="429"/>
                  <a:pt x="216" y="429"/>
                  <a:pt x="216" y="429"/>
                </a:cubicBezTo>
                <a:cubicBezTo>
                  <a:pt x="221" y="429"/>
                  <a:pt x="225" y="433"/>
                  <a:pt x="224" y="438"/>
                </a:cubicBezTo>
                <a:cubicBezTo>
                  <a:pt x="224" y="443"/>
                  <a:pt x="220" y="447"/>
                  <a:pt x="215" y="447"/>
                </a:cubicBezTo>
                <a:close/>
                <a:moveTo>
                  <a:pt x="258" y="445"/>
                </a:moveTo>
                <a:cubicBezTo>
                  <a:pt x="253" y="445"/>
                  <a:pt x="249" y="441"/>
                  <a:pt x="249" y="437"/>
                </a:cubicBezTo>
                <a:cubicBezTo>
                  <a:pt x="248" y="432"/>
                  <a:pt x="251" y="427"/>
                  <a:pt x="256" y="426"/>
                </a:cubicBezTo>
                <a:cubicBezTo>
                  <a:pt x="257" y="426"/>
                  <a:pt x="257" y="426"/>
                  <a:pt x="257" y="426"/>
                </a:cubicBezTo>
                <a:cubicBezTo>
                  <a:pt x="262" y="425"/>
                  <a:pt x="267" y="429"/>
                  <a:pt x="268" y="434"/>
                </a:cubicBezTo>
                <a:cubicBezTo>
                  <a:pt x="268" y="439"/>
                  <a:pt x="265" y="443"/>
                  <a:pt x="260" y="444"/>
                </a:cubicBezTo>
                <a:cubicBezTo>
                  <a:pt x="259" y="444"/>
                  <a:pt x="259" y="444"/>
                  <a:pt x="259" y="444"/>
                </a:cubicBezTo>
                <a:cubicBezTo>
                  <a:pt x="259" y="444"/>
                  <a:pt x="258" y="445"/>
                  <a:pt x="258" y="445"/>
                </a:cubicBezTo>
                <a:close/>
                <a:moveTo>
                  <a:pt x="172" y="441"/>
                </a:moveTo>
                <a:cubicBezTo>
                  <a:pt x="172" y="441"/>
                  <a:pt x="171" y="441"/>
                  <a:pt x="170" y="441"/>
                </a:cubicBezTo>
                <a:cubicBezTo>
                  <a:pt x="169" y="441"/>
                  <a:pt x="169" y="441"/>
                  <a:pt x="169" y="441"/>
                </a:cubicBezTo>
                <a:cubicBezTo>
                  <a:pt x="164" y="439"/>
                  <a:pt x="161" y="434"/>
                  <a:pt x="162" y="430"/>
                </a:cubicBezTo>
                <a:cubicBezTo>
                  <a:pt x="164" y="425"/>
                  <a:pt x="169" y="422"/>
                  <a:pt x="174" y="423"/>
                </a:cubicBezTo>
                <a:cubicBezTo>
                  <a:pt x="175" y="423"/>
                  <a:pt x="175" y="423"/>
                  <a:pt x="175" y="423"/>
                </a:cubicBezTo>
                <a:cubicBezTo>
                  <a:pt x="179" y="424"/>
                  <a:pt x="183" y="429"/>
                  <a:pt x="181" y="434"/>
                </a:cubicBezTo>
                <a:cubicBezTo>
                  <a:pt x="180" y="438"/>
                  <a:pt x="176" y="441"/>
                  <a:pt x="172" y="441"/>
                </a:cubicBezTo>
                <a:close/>
                <a:moveTo>
                  <a:pt x="299" y="433"/>
                </a:moveTo>
                <a:cubicBezTo>
                  <a:pt x="296" y="433"/>
                  <a:pt x="292" y="431"/>
                  <a:pt x="291" y="427"/>
                </a:cubicBezTo>
                <a:cubicBezTo>
                  <a:pt x="289" y="423"/>
                  <a:pt x="291" y="417"/>
                  <a:pt x="296" y="415"/>
                </a:cubicBezTo>
                <a:cubicBezTo>
                  <a:pt x="297" y="415"/>
                  <a:pt x="297" y="415"/>
                  <a:pt x="297" y="415"/>
                </a:cubicBezTo>
                <a:cubicBezTo>
                  <a:pt x="302" y="413"/>
                  <a:pt x="307" y="416"/>
                  <a:pt x="309" y="420"/>
                </a:cubicBezTo>
                <a:cubicBezTo>
                  <a:pt x="311" y="425"/>
                  <a:pt x="308" y="431"/>
                  <a:pt x="304" y="432"/>
                </a:cubicBezTo>
                <a:cubicBezTo>
                  <a:pt x="303" y="433"/>
                  <a:pt x="303" y="433"/>
                  <a:pt x="303" y="433"/>
                </a:cubicBezTo>
                <a:cubicBezTo>
                  <a:pt x="302" y="433"/>
                  <a:pt x="301" y="433"/>
                  <a:pt x="299" y="433"/>
                </a:cubicBezTo>
                <a:close/>
                <a:moveTo>
                  <a:pt x="131" y="427"/>
                </a:moveTo>
                <a:cubicBezTo>
                  <a:pt x="130" y="427"/>
                  <a:pt x="129" y="426"/>
                  <a:pt x="128" y="426"/>
                </a:cubicBezTo>
                <a:cubicBezTo>
                  <a:pt x="127" y="426"/>
                  <a:pt x="127" y="426"/>
                  <a:pt x="127" y="426"/>
                </a:cubicBezTo>
                <a:cubicBezTo>
                  <a:pt x="123" y="424"/>
                  <a:pt x="120" y="418"/>
                  <a:pt x="123" y="413"/>
                </a:cubicBezTo>
                <a:cubicBezTo>
                  <a:pt x="125" y="409"/>
                  <a:pt x="130" y="407"/>
                  <a:pt x="134" y="409"/>
                </a:cubicBezTo>
                <a:cubicBezTo>
                  <a:pt x="135" y="409"/>
                  <a:pt x="135" y="409"/>
                  <a:pt x="135" y="409"/>
                </a:cubicBezTo>
                <a:cubicBezTo>
                  <a:pt x="140" y="411"/>
                  <a:pt x="142" y="417"/>
                  <a:pt x="140" y="421"/>
                </a:cubicBezTo>
                <a:cubicBezTo>
                  <a:pt x="138" y="425"/>
                  <a:pt x="135" y="427"/>
                  <a:pt x="131" y="427"/>
                </a:cubicBezTo>
                <a:close/>
                <a:moveTo>
                  <a:pt x="338" y="414"/>
                </a:moveTo>
                <a:cubicBezTo>
                  <a:pt x="335" y="414"/>
                  <a:pt x="332" y="412"/>
                  <a:pt x="331" y="410"/>
                </a:cubicBezTo>
                <a:cubicBezTo>
                  <a:pt x="328" y="406"/>
                  <a:pt x="329" y="400"/>
                  <a:pt x="333" y="397"/>
                </a:cubicBezTo>
                <a:cubicBezTo>
                  <a:pt x="334" y="396"/>
                  <a:pt x="334" y="396"/>
                  <a:pt x="334" y="396"/>
                </a:cubicBezTo>
                <a:cubicBezTo>
                  <a:pt x="338" y="394"/>
                  <a:pt x="344" y="395"/>
                  <a:pt x="347" y="399"/>
                </a:cubicBezTo>
                <a:cubicBezTo>
                  <a:pt x="349" y="403"/>
                  <a:pt x="348" y="409"/>
                  <a:pt x="344" y="412"/>
                </a:cubicBezTo>
                <a:cubicBezTo>
                  <a:pt x="343" y="412"/>
                  <a:pt x="343" y="412"/>
                  <a:pt x="343" y="412"/>
                </a:cubicBezTo>
                <a:cubicBezTo>
                  <a:pt x="342" y="413"/>
                  <a:pt x="340" y="414"/>
                  <a:pt x="338" y="414"/>
                </a:cubicBezTo>
                <a:close/>
                <a:moveTo>
                  <a:pt x="94" y="404"/>
                </a:moveTo>
                <a:cubicBezTo>
                  <a:pt x="93" y="404"/>
                  <a:pt x="91" y="404"/>
                  <a:pt x="89" y="402"/>
                </a:cubicBezTo>
                <a:cubicBezTo>
                  <a:pt x="88" y="402"/>
                  <a:pt x="88" y="402"/>
                  <a:pt x="88" y="402"/>
                </a:cubicBezTo>
                <a:cubicBezTo>
                  <a:pt x="84" y="399"/>
                  <a:pt x="83" y="393"/>
                  <a:pt x="86" y="389"/>
                </a:cubicBezTo>
                <a:cubicBezTo>
                  <a:pt x="90" y="385"/>
                  <a:pt x="95" y="384"/>
                  <a:pt x="99" y="387"/>
                </a:cubicBezTo>
                <a:cubicBezTo>
                  <a:pt x="94" y="395"/>
                  <a:pt x="94" y="395"/>
                  <a:pt x="94" y="395"/>
                </a:cubicBezTo>
                <a:cubicBezTo>
                  <a:pt x="100" y="388"/>
                  <a:pt x="100" y="388"/>
                  <a:pt x="100" y="388"/>
                </a:cubicBezTo>
                <a:cubicBezTo>
                  <a:pt x="104" y="391"/>
                  <a:pt x="105" y="396"/>
                  <a:pt x="102" y="400"/>
                </a:cubicBezTo>
                <a:cubicBezTo>
                  <a:pt x="100" y="403"/>
                  <a:pt x="97" y="404"/>
                  <a:pt x="94" y="404"/>
                </a:cubicBezTo>
                <a:close/>
                <a:moveTo>
                  <a:pt x="372" y="387"/>
                </a:moveTo>
                <a:cubicBezTo>
                  <a:pt x="370" y="387"/>
                  <a:pt x="367" y="386"/>
                  <a:pt x="366" y="384"/>
                </a:cubicBezTo>
                <a:cubicBezTo>
                  <a:pt x="362" y="381"/>
                  <a:pt x="362" y="375"/>
                  <a:pt x="366" y="371"/>
                </a:cubicBezTo>
                <a:cubicBezTo>
                  <a:pt x="366" y="371"/>
                  <a:pt x="366" y="371"/>
                  <a:pt x="366" y="371"/>
                </a:cubicBezTo>
                <a:cubicBezTo>
                  <a:pt x="370" y="367"/>
                  <a:pt x="376" y="367"/>
                  <a:pt x="379" y="371"/>
                </a:cubicBezTo>
                <a:cubicBezTo>
                  <a:pt x="383" y="374"/>
                  <a:pt x="383" y="380"/>
                  <a:pt x="379" y="384"/>
                </a:cubicBezTo>
                <a:cubicBezTo>
                  <a:pt x="379" y="384"/>
                  <a:pt x="379" y="384"/>
                  <a:pt x="379" y="384"/>
                </a:cubicBezTo>
                <a:cubicBezTo>
                  <a:pt x="377" y="386"/>
                  <a:pt x="375" y="387"/>
                  <a:pt x="372" y="387"/>
                </a:cubicBezTo>
                <a:close/>
                <a:moveTo>
                  <a:pt x="63" y="375"/>
                </a:moveTo>
                <a:cubicBezTo>
                  <a:pt x="60" y="375"/>
                  <a:pt x="58" y="374"/>
                  <a:pt x="56" y="372"/>
                </a:cubicBezTo>
                <a:cubicBezTo>
                  <a:pt x="55" y="371"/>
                  <a:pt x="55" y="371"/>
                  <a:pt x="55" y="371"/>
                </a:cubicBezTo>
                <a:cubicBezTo>
                  <a:pt x="52" y="367"/>
                  <a:pt x="52" y="361"/>
                  <a:pt x="56" y="358"/>
                </a:cubicBezTo>
                <a:cubicBezTo>
                  <a:pt x="60" y="355"/>
                  <a:pt x="66" y="355"/>
                  <a:pt x="69" y="359"/>
                </a:cubicBezTo>
                <a:cubicBezTo>
                  <a:pt x="70" y="359"/>
                  <a:pt x="70" y="359"/>
                  <a:pt x="70" y="359"/>
                </a:cubicBezTo>
                <a:cubicBezTo>
                  <a:pt x="73" y="363"/>
                  <a:pt x="73" y="369"/>
                  <a:pt x="69" y="372"/>
                </a:cubicBezTo>
                <a:cubicBezTo>
                  <a:pt x="67" y="374"/>
                  <a:pt x="65" y="375"/>
                  <a:pt x="63" y="375"/>
                </a:cubicBezTo>
                <a:close/>
                <a:moveTo>
                  <a:pt x="400" y="354"/>
                </a:moveTo>
                <a:cubicBezTo>
                  <a:pt x="398" y="354"/>
                  <a:pt x="397" y="353"/>
                  <a:pt x="395" y="352"/>
                </a:cubicBezTo>
                <a:cubicBezTo>
                  <a:pt x="391" y="349"/>
                  <a:pt x="390" y="344"/>
                  <a:pt x="393" y="339"/>
                </a:cubicBezTo>
                <a:cubicBezTo>
                  <a:pt x="393" y="339"/>
                  <a:pt x="393" y="339"/>
                  <a:pt x="393" y="339"/>
                </a:cubicBezTo>
                <a:cubicBezTo>
                  <a:pt x="396" y="335"/>
                  <a:pt x="402" y="333"/>
                  <a:pt x="406" y="336"/>
                </a:cubicBezTo>
                <a:cubicBezTo>
                  <a:pt x="410" y="339"/>
                  <a:pt x="411" y="345"/>
                  <a:pt x="408" y="349"/>
                </a:cubicBezTo>
                <a:cubicBezTo>
                  <a:pt x="408" y="350"/>
                  <a:pt x="408" y="350"/>
                  <a:pt x="408" y="350"/>
                </a:cubicBezTo>
                <a:cubicBezTo>
                  <a:pt x="406" y="353"/>
                  <a:pt x="403" y="354"/>
                  <a:pt x="400" y="354"/>
                </a:cubicBezTo>
                <a:close/>
                <a:moveTo>
                  <a:pt x="37" y="340"/>
                </a:moveTo>
                <a:cubicBezTo>
                  <a:pt x="34" y="340"/>
                  <a:pt x="31" y="338"/>
                  <a:pt x="29" y="335"/>
                </a:cubicBezTo>
                <a:cubicBezTo>
                  <a:pt x="29" y="334"/>
                  <a:pt x="29" y="334"/>
                  <a:pt x="29" y="334"/>
                </a:cubicBezTo>
                <a:cubicBezTo>
                  <a:pt x="26" y="330"/>
                  <a:pt x="28" y="324"/>
                  <a:pt x="32" y="322"/>
                </a:cubicBezTo>
                <a:cubicBezTo>
                  <a:pt x="37" y="319"/>
                  <a:pt x="42" y="320"/>
                  <a:pt x="45" y="325"/>
                </a:cubicBezTo>
                <a:cubicBezTo>
                  <a:pt x="45" y="326"/>
                  <a:pt x="45" y="326"/>
                  <a:pt x="45" y="326"/>
                </a:cubicBezTo>
                <a:cubicBezTo>
                  <a:pt x="48" y="330"/>
                  <a:pt x="46" y="336"/>
                  <a:pt x="42" y="338"/>
                </a:cubicBezTo>
                <a:cubicBezTo>
                  <a:pt x="40" y="339"/>
                  <a:pt x="39" y="340"/>
                  <a:pt x="37" y="340"/>
                </a:cubicBezTo>
                <a:close/>
                <a:moveTo>
                  <a:pt x="421" y="316"/>
                </a:moveTo>
                <a:cubicBezTo>
                  <a:pt x="420" y="316"/>
                  <a:pt x="419" y="316"/>
                  <a:pt x="417" y="315"/>
                </a:cubicBezTo>
                <a:cubicBezTo>
                  <a:pt x="413" y="313"/>
                  <a:pt x="410" y="308"/>
                  <a:pt x="412" y="303"/>
                </a:cubicBezTo>
                <a:cubicBezTo>
                  <a:pt x="413" y="302"/>
                  <a:pt x="413" y="302"/>
                  <a:pt x="413" y="302"/>
                </a:cubicBezTo>
                <a:cubicBezTo>
                  <a:pt x="415" y="298"/>
                  <a:pt x="420" y="295"/>
                  <a:pt x="425" y="297"/>
                </a:cubicBezTo>
                <a:cubicBezTo>
                  <a:pt x="430" y="299"/>
                  <a:pt x="432" y="305"/>
                  <a:pt x="430" y="309"/>
                </a:cubicBezTo>
                <a:cubicBezTo>
                  <a:pt x="429" y="310"/>
                  <a:pt x="429" y="310"/>
                  <a:pt x="429" y="310"/>
                </a:cubicBezTo>
                <a:cubicBezTo>
                  <a:pt x="428" y="314"/>
                  <a:pt x="425" y="316"/>
                  <a:pt x="421" y="316"/>
                </a:cubicBezTo>
                <a:close/>
                <a:moveTo>
                  <a:pt x="20" y="300"/>
                </a:moveTo>
                <a:cubicBezTo>
                  <a:pt x="16" y="300"/>
                  <a:pt x="12" y="298"/>
                  <a:pt x="11" y="294"/>
                </a:cubicBezTo>
                <a:cubicBezTo>
                  <a:pt x="11" y="293"/>
                  <a:pt x="11" y="293"/>
                  <a:pt x="11" y="293"/>
                </a:cubicBezTo>
                <a:cubicBezTo>
                  <a:pt x="9" y="288"/>
                  <a:pt x="12" y="283"/>
                  <a:pt x="17" y="281"/>
                </a:cubicBezTo>
                <a:cubicBezTo>
                  <a:pt x="21" y="280"/>
                  <a:pt x="27" y="282"/>
                  <a:pt x="28" y="287"/>
                </a:cubicBezTo>
                <a:cubicBezTo>
                  <a:pt x="28" y="288"/>
                  <a:pt x="28" y="288"/>
                  <a:pt x="28" y="288"/>
                </a:cubicBezTo>
                <a:cubicBezTo>
                  <a:pt x="30" y="293"/>
                  <a:pt x="27" y="298"/>
                  <a:pt x="23" y="299"/>
                </a:cubicBezTo>
                <a:cubicBezTo>
                  <a:pt x="22" y="300"/>
                  <a:pt x="21" y="300"/>
                  <a:pt x="20" y="300"/>
                </a:cubicBezTo>
                <a:close/>
                <a:moveTo>
                  <a:pt x="434" y="274"/>
                </a:moveTo>
                <a:cubicBezTo>
                  <a:pt x="433" y="274"/>
                  <a:pt x="432" y="274"/>
                  <a:pt x="432" y="274"/>
                </a:cubicBezTo>
                <a:cubicBezTo>
                  <a:pt x="427" y="273"/>
                  <a:pt x="424" y="268"/>
                  <a:pt x="425" y="263"/>
                </a:cubicBezTo>
                <a:cubicBezTo>
                  <a:pt x="425" y="263"/>
                  <a:pt x="425" y="263"/>
                  <a:pt x="425" y="263"/>
                </a:cubicBezTo>
                <a:cubicBezTo>
                  <a:pt x="426" y="258"/>
                  <a:pt x="430" y="254"/>
                  <a:pt x="435" y="255"/>
                </a:cubicBezTo>
                <a:cubicBezTo>
                  <a:pt x="440" y="256"/>
                  <a:pt x="444" y="261"/>
                  <a:pt x="443" y="266"/>
                </a:cubicBezTo>
                <a:cubicBezTo>
                  <a:pt x="443" y="267"/>
                  <a:pt x="443" y="267"/>
                  <a:pt x="443" y="267"/>
                </a:cubicBezTo>
                <a:cubicBezTo>
                  <a:pt x="442" y="271"/>
                  <a:pt x="438" y="274"/>
                  <a:pt x="434" y="274"/>
                </a:cubicBezTo>
                <a:close/>
                <a:moveTo>
                  <a:pt x="10" y="258"/>
                </a:moveTo>
                <a:cubicBezTo>
                  <a:pt x="6" y="258"/>
                  <a:pt x="2" y="254"/>
                  <a:pt x="1" y="250"/>
                </a:cubicBezTo>
                <a:cubicBezTo>
                  <a:pt x="1" y="248"/>
                  <a:pt x="1" y="248"/>
                  <a:pt x="1" y="248"/>
                </a:cubicBezTo>
                <a:cubicBezTo>
                  <a:pt x="1" y="243"/>
                  <a:pt x="4" y="239"/>
                  <a:pt x="9" y="238"/>
                </a:cubicBezTo>
                <a:cubicBezTo>
                  <a:pt x="14" y="238"/>
                  <a:pt x="19" y="241"/>
                  <a:pt x="19" y="247"/>
                </a:cubicBezTo>
                <a:cubicBezTo>
                  <a:pt x="20" y="247"/>
                  <a:pt x="20" y="247"/>
                  <a:pt x="20" y="247"/>
                </a:cubicBezTo>
                <a:cubicBezTo>
                  <a:pt x="20" y="252"/>
                  <a:pt x="17" y="257"/>
                  <a:pt x="11" y="258"/>
                </a:cubicBezTo>
                <a:cubicBezTo>
                  <a:pt x="11" y="258"/>
                  <a:pt x="11" y="258"/>
                  <a:pt x="10" y="258"/>
                </a:cubicBezTo>
                <a:close/>
                <a:moveTo>
                  <a:pt x="438" y="231"/>
                </a:moveTo>
                <a:cubicBezTo>
                  <a:pt x="433" y="231"/>
                  <a:pt x="428" y="227"/>
                  <a:pt x="428" y="222"/>
                </a:cubicBezTo>
                <a:cubicBezTo>
                  <a:pt x="428" y="221"/>
                  <a:pt x="428" y="221"/>
                  <a:pt x="428" y="221"/>
                </a:cubicBezTo>
                <a:cubicBezTo>
                  <a:pt x="428" y="216"/>
                  <a:pt x="432" y="212"/>
                  <a:pt x="437" y="211"/>
                </a:cubicBezTo>
                <a:cubicBezTo>
                  <a:pt x="442" y="211"/>
                  <a:pt x="447" y="215"/>
                  <a:pt x="447" y="220"/>
                </a:cubicBezTo>
                <a:cubicBezTo>
                  <a:pt x="447" y="221"/>
                  <a:pt x="447" y="221"/>
                  <a:pt x="447" y="221"/>
                </a:cubicBezTo>
                <a:cubicBezTo>
                  <a:pt x="447" y="222"/>
                  <a:pt x="447" y="222"/>
                  <a:pt x="447" y="222"/>
                </a:cubicBezTo>
                <a:cubicBezTo>
                  <a:pt x="447" y="227"/>
                  <a:pt x="443" y="231"/>
                  <a:pt x="438" y="231"/>
                </a:cubicBezTo>
                <a:close/>
                <a:moveTo>
                  <a:pt x="10" y="214"/>
                </a:moveTo>
                <a:cubicBezTo>
                  <a:pt x="9" y="214"/>
                  <a:pt x="9" y="214"/>
                  <a:pt x="9" y="214"/>
                </a:cubicBezTo>
                <a:cubicBezTo>
                  <a:pt x="4" y="214"/>
                  <a:pt x="0" y="209"/>
                  <a:pt x="1" y="204"/>
                </a:cubicBezTo>
                <a:cubicBezTo>
                  <a:pt x="1" y="203"/>
                  <a:pt x="1" y="203"/>
                  <a:pt x="1" y="203"/>
                </a:cubicBezTo>
                <a:cubicBezTo>
                  <a:pt x="1" y="198"/>
                  <a:pt x="6" y="195"/>
                  <a:pt x="11" y="195"/>
                </a:cubicBezTo>
                <a:cubicBezTo>
                  <a:pt x="16" y="195"/>
                  <a:pt x="20" y="200"/>
                  <a:pt x="19" y="205"/>
                </a:cubicBezTo>
                <a:cubicBezTo>
                  <a:pt x="19" y="206"/>
                  <a:pt x="19" y="206"/>
                  <a:pt x="19" y="206"/>
                </a:cubicBezTo>
                <a:cubicBezTo>
                  <a:pt x="19" y="211"/>
                  <a:pt x="15" y="214"/>
                  <a:pt x="10" y="214"/>
                </a:cubicBezTo>
                <a:close/>
                <a:moveTo>
                  <a:pt x="433" y="187"/>
                </a:moveTo>
                <a:cubicBezTo>
                  <a:pt x="428" y="187"/>
                  <a:pt x="425" y="184"/>
                  <a:pt x="424" y="180"/>
                </a:cubicBezTo>
                <a:cubicBezTo>
                  <a:pt x="424" y="179"/>
                  <a:pt x="424" y="179"/>
                  <a:pt x="424" y="179"/>
                </a:cubicBezTo>
                <a:cubicBezTo>
                  <a:pt x="422" y="174"/>
                  <a:pt x="426" y="169"/>
                  <a:pt x="430" y="168"/>
                </a:cubicBezTo>
                <a:cubicBezTo>
                  <a:pt x="435" y="167"/>
                  <a:pt x="440" y="170"/>
                  <a:pt x="442" y="175"/>
                </a:cubicBezTo>
                <a:cubicBezTo>
                  <a:pt x="442" y="176"/>
                  <a:pt x="442" y="176"/>
                  <a:pt x="442" y="176"/>
                </a:cubicBezTo>
                <a:cubicBezTo>
                  <a:pt x="443" y="181"/>
                  <a:pt x="440" y="186"/>
                  <a:pt x="435" y="187"/>
                </a:cubicBezTo>
                <a:cubicBezTo>
                  <a:pt x="434" y="187"/>
                  <a:pt x="433" y="187"/>
                  <a:pt x="433" y="187"/>
                </a:cubicBezTo>
                <a:close/>
                <a:moveTo>
                  <a:pt x="18" y="172"/>
                </a:moveTo>
                <a:cubicBezTo>
                  <a:pt x="17" y="172"/>
                  <a:pt x="16" y="172"/>
                  <a:pt x="15" y="171"/>
                </a:cubicBezTo>
                <a:cubicBezTo>
                  <a:pt x="10" y="170"/>
                  <a:pt x="8" y="165"/>
                  <a:pt x="9" y="160"/>
                </a:cubicBezTo>
                <a:cubicBezTo>
                  <a:pt x="9" y="159"/>
                  <a:pt x="9" y="159"/>
                  <a:pt x="9" y="159"/>
                </a:cubicBezTo>
                <a:cubicBezTo>
                  <a:pt x="11" y="154"/>
                  <a:pt x="16" y="151"/>
                  <a:pt x="21" y="153"/>
                </a:cubicBezTo>
                <a:cubicBezTo>
                  <a:pt x="26" y="154"/>
                  <a:pt x="28" y="159"/>
                  <a:pt x="27" y="164"/>
                </a:cubicBezTo>
                <a:cubicBezTo>
                  <a:pt x="27" y="165"/>
                  <a:pt x="27" y="165"/>
                  <a:pt x="27" y="165"/>
                </a:cubicBezTo>
                <a:cubicBezTo>
                  <a:pt x="26" y="169"/>
                  <a:pt x="22" y="172"/>
                  <a:pt x="18" y="172"/>
                </a:cubicBezTo>
                <a:close/>
                <a:moveTo>
                  <a:pt x="419" y="146"/>
                </a:moveTo>
                <a:cubicBezTo>
                  <a:pt x="416" y="146"/>
                  <a:pt x="412" y="144"/>
                  <a:pt x="411" y="141"/>
                </a:cubicBezTo>
                <a:cubicBezTo>
                  <a:pt x="410" y="140"/>
                  <a:pt x="410" y="140"/>
                  <a:pt x="410" y="140"/>
                </a:cubicBezTo>
                <a:cubicBezTo>
                  <a:pt x="408" y="135"/>
                  <a:pt x="410" y="130"/>
                  <a:pt x="415" y="128"/>
                </a:cubicBezTo>
                <a:cubicBezTo>
                  <a:pt x="420" y="126"/>
                  <a:pt x="425" y="128"/>
                  <a:pt x="427" y="132"/>
                </a:cubicBezTo>
                <a:cubicBezTo>
                  <a:pt x="428" y="133"/>
                  <a:pt x="428" y="133"/>
                  <a:pt x="428" y="133"/>
                </a:cubicBezTo>
                <a:cubicBezTo>
                  <a:pt x="430" y="138"/>
                  <a:pt x="428" y="143"/>
                  <a:pt x="423" y="145"/>
                </a:cubicBezTo>
                <a:cubicBezTo>
                  <a:pt x="422" y="146"/>
                  <a:pt x="421" y="146"/>
                  <a:pt x="419" y="146"/>
                </a:cubicBezTo>
                <a:close/>
                <a:moveTo>
                  <a:pt x="34" y="132"/>
                </a:moveTo>
                <a:cubicBezTo>
                  <a:pt x="33" y="132"/>
                  <a:pt x="31" y="131"/>
                  <a:pt x="30" y="131"/>
                </a:cubicBezTo>
                <a:cubicBezTo>
                  <a:pt x="26" y="128"/>
                  <a:pt x="24" y="123"/>
                  <a:pt x="26" y="118"/>
                </a:cubicBezTo>
                <a:cubicBezTo>
                  <a:pt x="27" y="117"/>
                  <a:pt x="27" y="117"/>
                  <a:pt x="27" y="117"/>
                </a:cubicBezTo>
                <a:cubicBezTo>
                  <a:pt x="29" y="113"/>
                  <a:pt x="35" y="111"/>
                  <a:pt x="39" y="114"/>
                </a:cubicBezTo>
                <a:cubicBezTo>
                  <a:pt x="44" y="116"/>
                  <a:pt x="45" y="122"/>
                  <a:pt x="43" y="126"/>
                </a:cubicBezTo>
                <a:cubicBezTo>
                  <a:pt x="43" y="127"/>
                  <a:pt x="43" y="127"/>
                  <a:pt x="43" y="127"/>
                </a:cubicBezTo>
                <a:cubicBezTo>
                  <a:pt x="41" y="130"/>
                  <a:pt x="38" y="132"/>
                  <a:pt x="34" y="132"/>
                </a:cubicBezTo>
                <a:close/>
                <a:moveTo>
                  <a:pt x="398" y="108"/>
                </a:moveTo>
                <a:cubicBezTo>
                  <a:pt x="395" y="108"/>
                  <a:pt x="392" y="107"/>
                  <a:pt x="390" y="105"/>
                </a:cubicBezTo>
                <a:cubicBezTo>
                  <a:pt x="390" y="104"/>
                  <a:pt x="390" y="104"/>
                  <a:pt x="390" y="104"/>
                </a:cubicBezTo>
                <a:cubicBezTo>
                  <a:pt x="387" y="100"/>
                  <a:pt x="388" y="94"/>
                  <a:pt x="392" y="91"/>
                </a:cubicBezTo>
                <a:cubicBezTo>
                  <a:pt x="396" y="88"/>
                  <a:pt x="402" y="89"/>
                  <a:pt x="405" y="93"/>
                </a:cubicBezTo>
                <a:cubicBezTo>
                  <a:pt x="405" y="94"/>
                  <a:pt x="405" y="94"/>
                  <a:pt x="405" y="94"/>
                </a:cubicBezTo>
                <a:cubicBezTo>
                  <a:pt x="408" y="98"/>
                  <a:pt x="407" y="104"/>
                  <a:pt x="403" y="107"/>
                </a:cubicBezTo>
                <a:cubicBezTo>
                  <a:pt x="402" y="108"/>
                  <a:pt x="400" y="108"/>
                  <a:pt x="398" y="108"/>
                </a:cubicBezTo>
                <a:close/>
                <a:moveTo>
                  <a:pt x="59" y="96"/>
                </a:moveTo>
                <a:cubicBezTo>
                  <a:pt x="57" y="96"/>
                  <a:pt x="54" y="95"/>
                  <a:pt x="53" y="94"/>
                </a:cubicBezTo>
                <a:cubicBezTo>
                  <a:pt x="49" y="90"/>
                  <a:pt x="48" y="85"/>
                  <a:pt x="52" y="81"/>
                </a:cubicBezTo>
                <a:cubicBezTo>
                  <a:pt x="52" y="80"/>
                  <a:pt x="52" y="80"/>
                  <a:pt x="52" y="80"/>
                </a:cubicBezTo>
                <a:cubicBezTo>
                  <a:pt x="55" y="76"/>
                  <a:pt x="61" y="75"/>
                  <a:pt x="65" y="79"/>
                </a:cubicBezTo>
                <a:cubicBezTo>
                  <a:pt x="69" y="82"/>
                  <a:pt x="70" y="88"/>
                  <a:pt x="66" y="92"/>
                </a:cubicBezTo>
                <a:cubicBezTo>
                  <a:pt x="66" y="92"/>
                  <a:pt x="66" y="92"/>
                  <a:pt x="66" y="92"/>
                </a:cubicBezTo>
                <a:cubicBezTo>
                  <a:pt x="64" y="95"/>
                  <a:pt x="61" y="96"/>
                  <a:pt x="59" y="96"/>
                </a:cubicBezTo>
                <a:close/>
                <a:moveTo>
                  <a:pt x="369" y="76"/>
                </a:moveTo>
                <a:cubicBezTo>
                  <a:pt x="367" y="76"/>
                  <a:pt x="365" y="75"/>
                  <a:pt x="363" y="74"/>
                </a:cubicBezTo>
                <a:cubicBezTo>
                  <a:pt x="362" y="73"/>
                  <a:pt x="362" y="73"/>
                  <a:pt x="362" y="73"/>
                </a:cubicBezTo>
                <a:cubicBezTo>
                  <a:pt x="359" y="70"/>
                  <a:pt x="358" y="64"/>
                  <a:pt x="362" y="60"/>
                </a:cubicBezTo>
                <a:cubicBezTo>
                  <a:pt x="365" y="56"/>
                  <a:pt x="371" y="56"/>
                  <a:pt x="375" y="59"/>
                </a:cubicBezTo>
                <a:cubicBezTo>
                  <a:pt x="375" y="60"/>
                  <a:pt x="375" y="60"/>
                  <a:pt x="375" y="60"/>
                </a:cubicBezTo>
                <a:cubicBezTo>
                  <a:pt x="379" y="63"/>
                  <a:pt x="379" y="69"/>
                  <a:pt x="376" y="73"/>
                </a:cubicBezTo>
                <a:cubicBezTo>
                  <a:pt x="374" y="75"/>
                  <a:pt x="371" y="76"/>
                  <a:pt x="369" y="76"/>
                </a:cubicBezTo>
                <a:close/>
                <a:moveTo>
                  <a:pt x="90" y="65"/>
                </a:moveTo>
                <a:cubicBezTo>
                  <a:pt x="87" y="65"/>
                  <a:pt x="84" y="64"/>
                  <a:pt x="82" y="62"/>
                </a:cubicBezTo>
                <a:cubicBezTo>
                  <a:pt x="79" y="58"/>
                  <a:pt x="80" y="52"/>
                  <a:pt x="84" y="49"/>
                </a:cubicBezTo>
                <a:cubicBezTo>
                  <a:pt x="85" y="48"/>
                  <a:pt x="85" y="48"/>
                  <a:pt x="85" y="48"/>
                </a:cubicBezTo>
                <a:cubicBezTo>
                  <a:pt x="89" y="45"/>
                  <a:pt x="94" y="46"/>
                  <a:pt x="98" y="50"/>
                </a:cubicBezTo>
                <a:cubicBezTo>
                  <a:pt x="101" y="54"/>
                  <a:pt x="100" y="60"/>
                  <a:pt x="96" y="63"/>
                </a:cubicBezTo>
                <a:cubicBezTo>
                  <a:pt x="95" y="63"/>
                  <a:pt x="95" y="63"/>
                  <a:pt x="95" y="63"/>
                </a:cubicBezTo>
                <a:cubicBezTo>
                  <a:pt x="94" y="65"/>
                  <a:pt x="92" y="65"/>
                  <a:pt x="90" y="65"/>
                </a:cubicBezTo>
                <a:close/>
                <a:moveTo>
                  <a:pt x="335" y="50"/>
                </a:moveTo>
                <a:cubicBezTo>
                  <a:pt x="333" y="50"/>
                  <a:pt x="331" y="49"/>
                  <a:pt x="330" y="48"/>
                </a:cubicBezTo>
                <a:cubicBezTo>
                  <a:pt x="329" y="48"/>
                  <a:pt x="329" y="48"/>
                  <a:pt x="329" y="48"/>
                </a:cubicBezTo>
                <a:cubicBezTo>
                  <a:pt x="325" y="45"/>
                  <a:pt x="323" y="40"/>
                  <a:pt x="326" y="35"/>
                </a:cubicBezTo>
                <a:cubicBezTo>
                  <a:pt x="328" y="31"/>
                  <a:pt x="334" y="30"/>
                  <a:pt x="339" y="32"/>
                </a:cubicBezTo>
                <a:cubicBezTo>
                  <a:pt x="339" y="33"/>
                  <a:pt x="339" y="33"/>
                  <a:pt x="339" y="33"/>
                </a:cubicBezTo>
                <a:cubicBezTo>
                  <a:pt x="344" y="35"/>
                  <a:pt x="345" y="41"/>
                  <a:pt x="342" y="45"/>
                </a:cubicBezTo>
                <a:cubicBezTo>
                  <a:pt x="341" y="48"/>
                  <a:pt x="338" y="50"/>
                  <a:pt x="335" y="50"/>
                </a:cubicBezTo>
                <a:close/>
                <a:moveTo>
                  <a:pt x="126" y="42"/>
                </a:moveTo>
                <a:cubicBezTo>
                  <a:pt x="123" y="42"/>
                  <a:pt x="119" y="40"/>
                  <a:pt x="118" y="37"/>
                </a:cubicBezTo>
                <a:cubicBezTo>
                  <a:pt x="116" y="32"/>
                  <a:pt x="117" y="27"/>
                  <a:pt x="122" y="24"/>
                </a:cubicBezTo>
                <a:cubicBezTo>
                  <a:pt x="123" y="24"/>
                  <a:pt x="123" y="24"/>
                  <a:pt x="123" y="24"/>
                </a:cubicBezTo>
                <a:cubicBezTo>
                  <a:pt x="127" y="22"/>
                  <a:pt x="133" y="24"/>
                  <a:pt x="135" y="28"/>
                </a:cubicBezTo>
                <a:cubicBezTo>
                  <a:pt x="137" y="33"/>
                  <a:pt x="136" y="38"/>
                  <a:pt x="131" y="41"/>
                </a:cubicBezTo>
                <a:cubicBezTo>
                  <a:pt x="130" y="41"/>
                  <a:pt x="130" y="41"/>
                  <a:pt x="130" y="41"/>
                </a:cubicBezTo>
                <a:cubicBezTo>
                  <a:pt x="129" y="42"/>
                  <a:pt x="127" y="42"/>
                  <a:pt x="126" y="42"/>
                </a:cubicBezTo>
                <a:close/>
                <a:moveTo>
                  <a:pt x="295" y="31"/>
                </a:moveTo>
                <a:cubicBezTo>
                  <a:pt x="294" y="31"/>
                  <a:pt x="293" y="31"/>
                  <a:pt x="292" y="31"/>
                </a:cubicBezTo>
                <a:cubicBezTo>
                  <a:pt x="292" y="30"/>
                  <a:pt x="292" y="30"/>
                  <a:pt x="292" y="30"/>
                </a:cubicBezTo>
                <a:cubicBezTo>
                  <a:pt x="287" y="29"/>
                  <a:pt x="284" y="23"/>
                  <a:pt x="286" y="18"/>
                </a:cubicBezTo>
                <a:cubicBezTo>
                  <a:pt x="288" y="14"/>
                  <a:pt x="293" y="11"/>
                  <a:pt x="298" y="13"/>
                </a:cubicBezTo>
                <a:cubicBezTo>
                  <a:pt x="299" y="13"/>
                  <a:pt x="299" y="13"/>
                  <a:pt x="299" y="13"/>
                </a:cubicBezTo>
                <a:cubicBezTo>
                  <a:pt x="303" y="15"/>
                  <a:pt x="306" y="20"/>
                  <a:pt x="304" y="25"/>
                </a:cubicBezTo>
                <a:cubicBezTo>
                  <a:pt x="303" y="29"/>
                  <a:pt x="299" y="31"/>
                  <a:pt x="295" y="31"/>
                </a:cubicBezTo>
                <a:close/>
                <a:moveTo>
                  <a:pt x="166" y="26"/>
                </a:moveTo>
                <a:cubicBezTo>
                  <a:pt x="162" y="26"/>
                  <a:pt x="159" y="24"/>
                  <a:pt x="158" y="20"/>
                </a:cubicBezTo>
                <a:cubicBezTo>
                  <a:pt x="156" y="15"/>
                  <a:pt x="159" y="10"/>
                  <a:pt x="164" y="8"/>
                </a:cubicBezTo>
                <a:cubicBezTo>
                  <a:pt x="165" y="8"/>
                  <a:pt x="165" y="8"/>
                  <a:pt x="165" y="8"/>
                </a:cubicBezTo>
                <a:cubicBezTo>
                  <a:pt x="170" y="7"/>
                  <a:pt x="175" y="10"/>
                  <a:pt x="176" y="14"/>
                </a:cubicBezTo>
                <a:cubicBezTo>
                  <a:pt x="178" y="19"/>
                  <a:pt x="175" y="24"/>
                  <a:pt x="170" y="26"/>
                </a:cubicBezTo>
                <a:cubicBezTo>
                  <a:pt x="169" y="26"/>
                  <a:pt x="169" y="26"/>
                  <a:pt x="169" y="26"/>
                </a:cubicBezTo>
                <a:cubicBezTo>
                  <a:pt x="168" y="26"/>
                  <a:pt x="167" y="26"/>
                  <a:pt x="166" y="26"/>
                </a:cubicBezTo>
                <a:close/>
                <a:moveTo>
                  <a:pt x="253" y="21"/>
                </a:moveTo>
                <a:cubicBezTo>
                  <a:pt x="253" y="21"/>
                  <a:pt x="253" y="21"/>
                  <a:pt x="252" y="21"/>
                </a:cubicBezTo>
                <a:cubicBezTo>
                  <a:pt x="251" y="21"/>
                  <a:pt x="251" y="21"/>
                  <a:pt x="251" y="21"/>
                </a:cubicBezTo>
                <a:cubicBezTo>
                  <a:pt x="246" y="20"/>
                  <a:pt x="243" y="15"/>
                  <a:pt x="243" y="10"/>
                </a:cubicBezTo>
                <a:cubicBezTo>
                  <a:pt x="244" y="5"/>
                  <a:pt x="249" y="2"/>
                  <a:pt x="254" y="2"/>
                </a:cubicBezTo>
                <a:cubicBezTo>
                  <a:pt x="255" y="2"/>
                  <a:pt x="255" y="2"/>
                  <a:pt x="255" y="2"/>
                </a:cubicBezTo>
                <a:cubicBezTo>
                  <a:pt x="260" y="3"/>
                  <a:pt x="263" y="8"/>
                  <a:pt x="263" y="13"/>
                </a:cubicBezTo>
                <a:cubicBezTo>
                  <a:pt x="262" y="17"/>
                  <a:pt x="258" y="21"/>
                  <a:pt x="253" y="21"/>
                </a:cubicBezTo>
                <a:close/>
                <a:moveTo>
                  <a:pt x="209" y="19"/>
                </a:moveTo>
                <a:cubicBezTo>
                  <a:pt x="204" y="19"/>
                  <a:pt x="200" y="15"/>
                  <a:pt x="200" y="11"/>
                </a:cubicBezTo>
                <a:cubicBezTo>
                  <a:pt x="200" y="5"/>
                  <a:pt x="203" y="1"/>
                  <a:pt x="209" y="1"/>
                </a:cubicBezTo>
                <a:cubicBezTo>
                  <a:pt x="209" y="1"/>
                  <a:pt x="209" y="1"/>
                  <a:pt x="209" y="1"/>
                </a:cubicBezTo>
                <a:cubicBezTo>
                  <a:pt x="215" y="0"/>
                  <a:pt x="219" y="4"/>
                  <a:pt x="219" y="9"/>
                </a:cubicBezTo>
                <a:cubicBezTo>
                  <a:pt x="220" y="14"/>
                  <a:pt x="216" y="19"/>
                  <a:pt x="211" y="19"/>
                </a:cubicBezTo>
                <a:cubicBezTo>
                  <a:pt x="210" y="19"/>
                  <a:pt x="210" y="19"/>
                  <a:pt x="210" y="19"/>
                </a:cubicBezTo>
                <a:lnTo>
                  <a:pt x="209" y="19"/>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8" name="Freeform 28"/>
          <p:cNvSpPr>
            <a:spLocks noEditPoints="1"/>
          </p:cNvSpPr>
          <p:nvPr/>
        </p:nvSpPr>
        <p:spPr bwMode="auto">
          <a:xfrm>
            <a:off x="6559726" y="1860605"/>
            <a:ext cx="869137" cy="866360"/>
          </a:xfrm>
          <a:custGeom>
            <a:avLst/>
            <a:gdLst>
              <a:gd name="T0" fmla="*/ 228 w 447"/>
              <a:gd name="T1" fmla="*/ 446 h 446"/>
              <a:gd name="T2" fmla="*/ 185 w 447"/>
              <a:gd name="T3" fmla="*/ 424 h 446"/>
              <a:gd name="T4" fmla="*/ 195 w 447"/>
              <a:gd name="T5" fmla="*/ 435 h 446"/>
              <a:gd name="T6" fmla="*/ 270 w 447"/>
              <a:gd name="T7" fmla="*/ 423 h 446"/>
              <a:gd name="T8" fmla="*/ 274 w 447"/>
              <a:gd name="T9" fmla="*/ 441 h 446"/>
              <a:gd name="T10" fmla="*/ 140 w 447"/>
              <a:gd name="T11" fmla="*/ 430 h 446"/>
              <a:gd name="T12" fmla="*/ 147 w 447"/>
              <a:gd name="T13" fmla="*/ 413 h 446"/>
              <a:gd name="T14" fmla="*/ 304 w 447"/>
              <a:gd name="T15" fmla="*/ 422 h 446"/>
              <a:gd name="T16" fmla="*/ 313 w 447"/>
              <a:gd name="T17" fmla="*/ 409 h 446"/>
              <a:gd name="T18" fmla="*/ 106 w 447"/>
              <a:gd name="T19" fmla="*/ 411 h 446"/>
              <a:gd name="T20" fmla="*/ 350 w 447"/>
              <a:gd name="T21" fmla="*/ 387 h 446"/>
              <a:gd name="T22" fmla="*/ 355 w 447"/>
              <a:gd name="T23" fmla="*/ 404 h 446"/>
              <a:gd name="T24" fmla="*/ 65 w 447"/>
              <a:gd name="T25" fmla="*/ 367 h 446"/>
              <a:gd name="T26" fmla="*/ 79 w 447"/>
              <a:gd name="T27" fmla="*/ 367 h 446"/>
              <a:gd name="T28" fmla="*/ 375 w 447"/>
              <a:gd name="T29" fmla="*/ 361 h 446"/>
              <a:gd name="T30" fmla="*/ 389 w 447"/>
              <a:gd name="T31" fmla="*/ 360 h 446"/>
              <a:gd name="T32" fmla="*/ 37 w 447"/>
              <a:gd name="T33" fmla="*/ 345 h 446"/>
              <a:gd name="T34" fmla="*/ 44 w 447"/>
              <a:gd name="T35" fmla="*/ 330 h 446"/>
              <a:gd name="T36" fmla="*/ 408 w 447"/>
              <a:gd name="T37" fmla="*/ 342 h 446"/>
              <a:gd name="T38" fmla="*/ 24 w 447"/>
              <a:gd name="T39" fmla="*/ 292 h 446"/>
              <a:gd name="T40" fmla="*/ 28 w 447"/>
              <a:gd name="T41" fmla="*/ 310 h 446"/>
              <a:gd name="T42" fmla="*/ 418 w 447"/>
              <a:gd name="T43" fmla="*/ 290 h 446"/>
              <a:gd name="T44" fmla="*/ 435 w 447"/>
              <a:gd name="T45" fmla="*/ 296 h 446"/>
              <a:gd name="T46" fmla="*/ 4 w 447"/>
              <a:gd name="T47" fmla="*/ 261 h 446"/>
              <a:gd name="T48" fmla="*/ 22 w 447"/>
              <a:gd name="T49" fmla="*/ 258 h 446"/>
              <a:gd name="T50" fmla="*/ 435 w 447"/>
              <a:gd name="T51" fmla="*/ 261 h 446"/>
              <a:gd name="T52" fmla="*/ 437 w 447"/>
              <a:gd name="T53" fmla="*/ 241 h 446"/>
              <a:gd name="T54" fmla="*/ 10 w 447"/>
              <a:gd name="T55" fmla="*/ 226 h 446"/>
              <a:gd name="T56" fmla="*/ 438 w 447"/>
              <a:gd name="T57" fmla="*/ 197 h 446"/>
              <a:gd name="T58" fmla="*/ 438 w 447"/>
              <a:gd name="T59" fmla="*/ 217 h 446"/>
              <a:gd name="T60" fmla="*/ 7 w 447"/>
              <a:gd name="T61" fmla="*/ 171 h 446"/>
              <a:gd name="T62" fmla="*/ 25 w 447"/>
              <a:gd name="T63" fmla="*/ 175 h 446"/>
              <a:gd name="T64" fmla="*/ 421 w 447"/>
              <a:gd name="T65" fmla="*/ 166 h 446"/>
              <a:gd name="T66" fmla="*/ 439 w 447"/>
              <a:gd name="T67" fmla="*/ 161 h 446"/>
              <a:gd name="T68" fmla="*/ 26 w 447"/>
              <a:gd name="T69" fmla="*/ 141 h 446"/>
              <a:gd name="T70" fmla="*/ 30 w 447"/>
              <a:gd name="T71" fmla="*/ 123 h 446"/>
              <a:gd name="T72" fmla="*/ 414 w 447"/>
              <a:gd name="T73" fmla="*/ 134 h 446"/>
              <a:gd name="T74" fmla="*/ 52 w 447"/>
              <a:gd name="T75" fmla="*/ 86 h 446"/>
              <a:gd name="T76" fmla="*/ 59 w 447"/>
              <a:gd name="T77" fmla="*/ 101 h 446"/>
              <a:gd name="T78" fmla="*/ 384 w 447"/>
              <a:gd name="T79" fmla="*/ 80 h 446"/>
              <a:gd name="T80" fmla="*/ 398 w 447"/>
              <a:gd name="T81" fmla="*/ 82 h 446"/>
              <a:gd name="T82" fmla="*/ 74 w 447"/>
              <a:gd name="T83" fmla="*/ 57 h 446"/>
              <a:gd name="T84" fmla="*/ 88 w 447"/>
              <a:gd name="T85" fmla="*/ 57 h 446"/>
              <a:gd name="T86" fmla="*/ 354 w 447"/>
              <a:gd name="T87" fmla="*/ 64 h 446"/>
              <a:gd name="T88" fmla="*/ 360 w 447"/>
              <a:gd name="T89" fmla="*/ 47 h 446"/>
              <a:gd name="T90" fmla="*/ 116 w 447"/>
              <a:gd name="T91" fmla="*/ 47 h 446"/>
              <a:gd name="T92" fmla="*/ 323 w 447"/>
              <a:gd name="T93" fmla="*/ 24 h 446"/>
              <a:gd name="T94" fmla="*/ 332 w 447"/>
              <a:gd name="T95" fmla="*/ 38 h 446"/>
              <a:gd name="T96" fmla="*/ 153 w 447"/>
              <a:gd name="T97" fmla="*/ 11 h 446"/>
              <a:gd name="T98" fmla="*/ 159 w 447"/>
              <a:gd name="T99" fmla="*/ 28 h 446"/>
              <a:gd name="T100" fmla="*/ 281 w 447"/>
              <a:gd name="T101" fmla="*/ 26 h 446"/>
              <a:gd name="T102" fmla="*/ 286 w 447"/>
              <a:gd name="T103" fmla="*/ 8 h 446"/>
              <a:gd name="T104" fmla="*/ 188 w 447"/>
              <a:gd name="T105" fmla="*/ 11 h 446"/>
              <a:gd name="T106" fmla="*/ 198 w 447"/>
              <a:gd name="T107" fmla="*/ 1 h 446"/>
              <a:gd name="T108" fmla="*/ 241 w 447"/>
              <a:gd name="T109" fmla="*/ 1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7" h="446">
                <a:moveTo>
                  <a:pt x="229" y="428"/>
                </a:moveTo>
                <a:cubicBezTo>
                  <a:pt x="229" y="428"/>
                  <a:pt x="229" y="428"/>
                  <a:pt x="229" y="428"/>
                </a:cubicBezTo>
                <a:cubicBezTo>
                  <a:pt x="228" y="428"/>
                  <a:pt x="228" y="428"/>
                  <a:pt x="228" y="428"/>
                </a:cubicBezTo>
                <a:cubicBezTo>
                  <a:pt x="223" y="428"/>
                  <a:pt x="219" y="432"/>
                  <a:pt x="219" y="437"/>
                </a:cubicBezTo>
                <a:cubicBezTo>
                  <a:pt x="219" y="442"/>
                  <a:pt x="223" y="446"/>
                  <a:pt x="228" y="446"/>
                </a:cubicBezTo>
                <a:cubicBezTo>
                  <a:pt x="228" y="446"/>
                  <a:pt x="228" y="446"/>
                  <a:pt x="228" y="446"/>
                </a:cubicBezTo>
                <a:cubicBezTo>
                  <a:pt x="229" y="446"/>
                  <a:pt x="229" y="446"/>
                  <a:pt x="229" y="446"/>
                </a:cubicBezTo>
                <a:cubicBezTo>
                  <a:pt x="234" y="446"/>
                  <a:pt x="238" y="442"/>
                  <a:pt x="238" y="437"/>
                </a:cubicBezTo>
                <a:cubicBezTo>
                  <a:pt x="238" y="432"/>
                  <a:pt x="234" y="428"/>
                  <a:pt x="229" y="428"/>
                </a:cubicBezTo>
                <a:moveTo>
                  <a:pt x="185" y="424"/>
                </a:moveTo>
                <a:cubicBezTo>
                  <a:pt x="180" y="424"/>
                  <a:pt x="177" y="427"/>
                  <a:pt x="176" y="432"/>
                </a:cubicBezTo>
                <a:cubicBezTo>
                  <a:pt x="175" y="437"/>
                  <a:pt x="178" y="442"/>
                  <a:pt x="183" y="442"/>
                </a:cubicBezTo>
                <a:cubicBezTo>
                  <a:pt x="184" y="443"/>
                  <a:pt x="184" y="443"/>
                  <a:pt x="184" y="443"/>
                </a:cubicBezTo>
                <a:cubicBezTo>
                  <a:pt x="185" y="443"/>
                  <a:pt x="185" y="443"/>
                  <a:pt x="186" y="443"/>
                </a:cubicBezTo>
                <a:cubicBezTo>
                  <a:pt x="190" y="443"/>
                  <a:pt x="194" y="440"/>
                  <a:pt x="195" y="435"/>
                </a:cubicBezTo>
                <a:cubicBezTo>
                  <a:pt x="196" y="430"/>
                  <a:pt x="192" y="425"/>
                  <a:pt x="187" y="424"/>
                </a:cubicBezTo>
                <a:cubicBezTo>
                  <a:pt x="186" y="424"/>
                  <a:pt x="186" y="424"/>
                  <a:pt x="186" y="424"/>
                </a:cubicBezTo>
                <a:cubicBezTo>
                  <a:pt x="186" y="424"/>
                  <a:pt x="185" y="424"/>
                  <a:pt x="185" y="424"/>
                </a:cubicBezTo>
                <a:moveTo>
                  <a:pt x="272" y="422"/>
                </a:moveTo>
                <a:cubicBezTo>
                  <a:pt x="271" y="422"/>
                  <a:pt x="271" y="422"/>
                  <a:pt x="270" y="423"/>
                </a:cubicBezTo>
                <a:cubicBezTo>
                  <a:pt x="269" y="423"/>
                  <a:pt x="269" y="423"/>
                  <a:pt x="269" y="423"/>
                </a:cubicBezTo>
                <a:cubicBezTo>
                  <a:pt x="264" y="424"/>
                  <a:pt x="261" y="429"/>
                  <a:pt x="262" y="434"/>
                </a:cubicBezTo>
                <a:cubicBezTo>
                  <a:pt x="263" y="438"/>
                  <a:pt x="267" y="441"/>
                  <a:pt x="271" y="441"/>
                </a:cubicBezTo>
                <a:cubicBezTo>
                  <a:pt x="272" y="441"/>
                  <a:pt x="272" y="441"/>
                  <a:pt x="273" y="441"/>
                </a:cubicBezTo>
                <a:cubicBezTo>
                  <a:pt x="274" y="441"/>
                  <a:pt x="274" y="441"/>
                  <a:pt x="274" y="441"/>
                </a:cubicBezTo>
                <a:cubicBezTo>
                  <a:pt x="279" y="440"/>
                  <a:pt x="282" y="435"/>
                  <a:pt x="281" y="430"/>
                </a:cubicBezTo>
                <a:cubicBezTo>
                  <a:pt x="280" y="425"/>
                  <a:pt x="276" y="422"/>
                  <a:pt x="272" y="422"/>
                </a:cubicBezTo>
                <a:moveTo>
                  <a:pt x="143" y="412"/>
                </a:moveTo>
                <a:cubicBezTo>
                  <a:pt x="140" y="412"/>
                  <a:pt x="136" y="414"/>
                  <a:pt x="135" y="418"/>
                </a:cubicBezTo>
                <a:cubicBezTo>
                  <a:pt x="133" y="422"/>
                  <a:pt x="135" y="428"/>
                  <a:pt x="140" y="430"/>
                </a:cubicBezTo>
                <a:cubicBezTo>
                  <a:pt x="141" y="430"/>
                  <a:pt x="141" y="430"/>
                  <a:pt x="141" y="430"/>
                </a:cubicBezTo>
                <a:cubicBezTo>
                  <a:pt x="142" y="431"/>
                  <a:pt x="143" y="431"/>
                  <a:pt x="144" y="431"/>
                </a:cubicBezTo>
                <a:cubicBezTo>
                  <a:pt x="148" y="431"/>
                  <a:pt x="151" y="429"/>
                  <a:pt x="153" y="425"/>
                </a:cubicBezTo>
                <a:cubicBezTo>
                  <a:pt x="154" y="420"/>
                  <a:pt x="152" y="415"/>
                  <a:pt x="147" y="413"/>
                </a:cubicBezTo>
                <a:cubicBezTo>
                  <a:pt x="147" y="413"/>
                  <a:pt x="147" y="413"/>
                  <a:pt x="147" y="413"/>
                </a:cubicBezTo>
                <a:cubicBezTo>
                  <a:pt x="146" y="412"/>
                  <a:pt x="144" y="412"/>
                  <a:pt x="143" y="412"/>
                </a:cubicBezTo>
                <a:moveTo>
                  <a:pt x="313" y="409"/>
                </a:moveTo>
                <a:cubicBezTo>
                  <a:pt x="312" y="409"/>
                  <a:pt x="310" y="409"/>
                  <a:pt x="309" y="409"/>
                </a:cubicBezTo>
                <a:cubicBezTo>
                  <a:pt x="308" y="410"/>
                  <a:pt x="308" y="410"/>
                  <a:pt x="308" y="410"/>
                </a:cubicBezTo>
                <a:cubicBezTo>
                  <a:pt x="304" y="412"/>
                  <a:pt x="302" y="417"/>
                  <a:pt x="304" y="422"/>
                </a:cubicBezTo>
                <a:cubicBezTo>
                  <a:pt x="305" y="425"/>
                  <a:pt x="309" y="427"/>
                  <a:pt x="312" y="427"/>
                </a:cubicBezTo>
                <a:cubicBezTo>
                  <a:pt x="313" y="427"/>
                  <a:pt x="315" y="427"/>
                  <a:pt x="316" y="427"/>
                </a:cubicBezTo>
                <a:cubicBezTo>
                  <a:pt x="317" y="426"/>
                  <a:pt x="317" y="426"/>
                  <a:pt x="317" y="426"/>
                </a:cubicBezTo>
                <a:cubicBezTo>
                  <a:pt x="321" y="424"/>
                  <a:pt x="323" y="419"/>
                  <a:pt x="321" y="414"/>
                </a:cubicBezTo>
                <a:cubicBezTo>
                  <a:pt x="320" y="411"/>
                  <a:pt x="316" y="409"/>
                  <a:pt x="313" y="409"/>
                </a:cubicBezTo>
                <a:moveTo>
                  <a:pt x="105" y="392"/>
                </a:moveTo>
                <a:cubicBezTo>
                  <a:pt x="102" y="392"/>
                  <a:pt x="99" y="393"/>
                  <a:pt x="97" y="396"/>
                </a:cubicBezTo>
                <a:cubicBezTo>
                  <a:pt x="94" y="400"/>
                  <a:pt x="96" y="406"/>
                  <a:pt x="100" y="408"/>
                </a:cubicBezTo>
                <a:cubicBezTo>
                  <a:pt x="101" y="409"/>
                  <a:pt x="101" y="409"/>
                  <a:pt x="101" y="409"/>
                </a:cubicBezTo>
                <a:cubicBezTo>
                  <a:pt x="102" y="410"/>
                  <a:pt x="104" y="411"/>
                  <a:pt x="106" y="411"/>
                </a:cubicBezTo>
                <a:cubicBezTo>
                  <a:pt x="109" y="411"/>
                  <a:pt x="112" y="409"/>
                  <a:pt x="113" y="406"/>
                </a:cubicBezTo>
                <a:cubicBezTo>
                  <a:pt x="116" y="402"/>
                  <a:pt x="115" y="396"/>
                  <a:pt x="111" y="394"/>
                </a:cubicBezTo>
                <a:cubicBezTo>
                  <a:pt x="110" y="393"/>
                  <a:pt x="110" y="393"/>
                  <a:pt x="110" y="393"/>
                </a:cubicBezTo>
                <a:cubicBezTo>
                  <a:pt x="108" y="392"/>
                  <a:pt x="107" y="392"/>
                  <a:pt x="105" y="392"/>
                </a:cubicBezTo>
                <a:moveTo>
                  <a:pt x="350" y="387"/>
                </a:moveTo>
                <a:cubicBezTo>
                  <a:pt x="348" y="387"/>
                  <a:pt x="347" y="387"/>
                  <a:pt x="345" y="388"/>
                </a:cubicBezTo>
                <a:cubicBezTo>
                  <a:pt x="344" y="389"/>
                  <a:pt x="344" y="389"/>
                  <a:pt x="344" y="389"/>
                </a:cubicBezTo>
                <a:cubicBezTo>
                  <a:pt x="340" y="392"/>
                  <a:pt x="339" y="398"/>
                  <a:pt x="342" y="402"/>
                </a:cubicBezTo>
                <a:cubicBezTo>
                  <a:pt x="344" y="404"/>
                  <a:pt x="347" y="406"/>
                  <a:pt x="350" y="406"/>
                </a:cubicBezTo>
                <a:cubicBezTo>
                  <a:pt x="351" y="406"/>
                  <a:pt x="353" y="405"/>
                  <a:pt x="355" y="404"/>
                </a:cubicBezTo>
                <a:cubicBezTo>
                  <a:pt x="356" y="403"/>
                  <a:pt x="356" y="403"/>
                  <a:pt x="356" y="403"/>
                </a:cubicBezTo>
                <a:cubicBezTo>
                  <a:pt x="360" y="400"/>
                  <a:pt x="361" y="395"/>
                  <a:pt x="358" y="390"/>
                </a:cubicBezTo>
                <a:cubicBezTo>
                  <a:pt x="356" y="388"/>
                  <a:pt x="353" y="387"/>
                  <a:pt x="350" y="387"/>
                </a:cubicBezTo>
                <a:moveTo>
                  <a:pt x="71" y="364"/>
                </a:moveTo>
                <a:cubicBezTo>
                  <a:pt x="69" y="364"/>
                  <a:pt x="67" y="365"/>
                  <a:pt x="65" y="367"/>
                </a:cubicBezTo>
                <a:cubicBezTo>
                  <a:pt x="61" y="370"/>
                  <a:pt x="61" y="376"/>
                  <a:pt x="65" y="380"/>
                </a:cubicBezTo>
                <a:cubicBezTo>
                  <a:pt x="66" y="380"/>
                  <a:pt x="66" y="380"/>
                  <a:pt x="66" y="380"/>
                </a:cubicBezTo>
                <a:cubicBezTo>
                  <a:pt x="67" y="382"/>
                  <a:pt x="70" y="383"/>
                  <a:pt x="72" y="383"/>
                </a:cubicBezTo>
                <a:cubicBezTo>
                  <a:pt x="74" y="383"/>
                  <a:pt x="77" y="382"/>
                  <a:pt x="79" y="380"/>
                </a:cubicBezTo>
                <a:cubicBezTo>
                  <a:pt x="82" y="377"/>
                  <a:pt x="82" y="371"/>
                  <a:pt x="79" y="367"/>
                </a:cubicBezTo>
                <a:cubicBezTo>
                  <a:pt x="78" y="367"/>
                  <a:pt x="78" y="367"/>
                  <a:pt x="78" y="367"/>
                </a:cubicBezTo>
                <a:cubicBezTo>
                  <a:pt x="76" y="365"/>
                  <a:pt x="74" y="364"/>
                  <a:pt x="71" y="364"/>
                </a:cubicBezTo>
                <a:moveTo>
                  <a:pt x="383" y="358"/>
                </a:moveTo>
                <a:cubicBezTo>
                  <a:pt x="380" y="358"/>
                  <a:pt x="378" y="359"/>
                  <a:pt x="376" y="361"/>
                </a:cubicBezTo>
                <a:cubicBezTo>
                  <a:pt x="375" y="361"/>
                  <a:pt x="375" y="361"/>
                  <a:pt x="375" y="361"/>
                </a:cubicBezTo>
                <a:cubicBezTo>
                  <a:pt x="372" y="365"/>
                  <a:pt x="372" y="371"/>
                  <a:pt x="376" y="374"/>
                </a:cubicBezTo>
                <a:cubicBezTo>
                  <a:pt x="377" y="376"/>
                  <a:pt x="380" y="377"/>
                  <a:pt x="382" y="377"/>
                </a:cubicBezTo>
                <a:cubicBezTo>
                  <a:pt x="384" y="377"/>
                  <a:pt x="387" y="376"/>
                  <a:pt x="389" y="374"/>
                </a:cubicBezTo>
                <a:cubicBezTo>
                  <a:pt x="389" y="373"/>
                  <a:pt x="389" y="373"/>
                  <a:pt x="389" y="373"/>
                </a:cubicBezTo>
                <a:cubicBezTo>
                  <a:pt x="393" y="369"/>
                  <a:pt x="393" y="364"/>
                  <a:pt x="389" y="360"/>
                </a:cubicBezTo>
                <a:cubicBezTo>
                  <a:pt x="387" y="358"/>
                  <a:pt x="385" y="358"/>
                  <a:pt x="383" y="358"/>
                </a:cubicBezTo>
                <a:moveTo>
                  <a:pt x="44" y="330"/>
                </a:moveTo>
                <a:cubicBezTo>
                  <a:pt x="43" y="330"/>
                  <a:pt x="41" y="331"/>
                  <a:pt x="39" y="332"/>
                </a:cubicBezTo>
                <a:cubicBezTo>
                  <a:pt x="35" y="334"/>
                  <a:pt x="34" y="340"/>
                  <a:pt x="37" y="344"/>
                </a:cubicBezTo>
                <a:cubicBezTo>
                  <a:pt x="37" y="345"/>
                  <a:pt x="37" y="345"/>
                  <a:pt x="37" y="345"/>
                </a:cubicBezTo>
                <a:cubicBezTo>
                  <a:pt x="39" y="348"/>
                  <a:pt x="42" y="349"/>
                  <a:pt x="45" y="349"/>
                </a:cubicBezTo>
                <a:cubicBezTo>
                  <a:pt x="47" y="349"/>
                  <a:pt x="48" y="349"/>
                  <a:pt x="50" y="348"/>
                </a:cubicBezTo>
                <a:cubicBezTo>
                  <a:pt x="54" y="345"/>
                  <a:pt x="55" y="339"/>
                  <a:pt x="52" y="335"/>
                </a:cubicBezTo>
                <a:cubicBezTo>
                  <a:pt x="52" y="335"/>
                  <a:pt x="52" y="335"/>
                  <a:pt x="52" y="335"/>
                </a:cubicBezTo>
                <a:cubicBezTo>
                  <a:pt x="50" y="332"/>
                  <a:pt x="47" y="330"/>
                  <a:pt x="44" y="330"/>
                </a:cubicBezTo>
                <a:moveTo>
                  <a:pt x="408" y="323"/>
                </a:moveTo>
                <a:cubicBezTo>
                  <a:pt x="405" y="323"/>
                  <a:pt x="402" y="324"/>
                  <a:pt x="400" y="327"/>
                </a:cubicBezTo>
                <a:cubicBezTo>
                  <a:pt x="400" y="328"/>
                  <a:pt x="400" y="328"/>
                  <a:pt x="400" y="328"/>
                </a:cubicBezTo>
                <a:cubicBezTo>
                  <a:pt x="397" y="333"/>
                  <a:pt x="399" y="338"/>
                  <a:pt x="403" y="341"/>
                </a:cubicBezTo>
                <a:cubicBezTo>
                  <a:pt x="405" y="342"/>
                  <a:pt x="406" y="342"/>
                  <a:pt x="408" y="342"/>
                </a:cubicBezTo>
                <a:cubicBezTo>
                  <a:pt x="411" y="342"/>
                  <a:pt x="414" y="340"/>
                  <a:pt x="416" y="338"/>
                </a:cubicBezTo>
                <a:cubicBezTo>
                  <a:pt x="416" y="337"/>
                  <a:pt x="416" y="337"/>
                  <a:pt x="416" y="337"/>
                </a:cubicBezTo>
                <a:cubicBezTo>
                  <a:pt x="419" y="332"/>
                  <a:pt x="417" y="327"/>
                  <a:pt x="413" y="324"/>
                </a:cubicBezTo>
                <a:cubicBezTo>
                  <a:pt x="412" y="323"/>
                  <a:pt x="410" y="323"/>
                  <a:pt x="408" y="323"/>
                </a:cubicBezTo>
                <a:moveTo>
                  <a:pt x="24" y="292"/>
                </a:moveTo>
                <a:cubicBezTo>
                  <a:pt x="23" y="292"/>
                  <a:pt x="22" y="292"/>
                  <a:pt x="21" y="292"/>
                </a:cubicBezTo>
                <a:cubicBezTo>
                  <a:pt x="16" y="294"/>
                  <a:pt x="14" y="299"/>
                  <a:pt x="16" y="304"/>
                </a:cubicBezTo>
                <a:cubicBezTo>
                  <a:pt x="16" y="305"/>
                  <a:pt x="16" y="305"/>
                  <a:pt x="16" y="305"/>
                </a:cubicBezTo>
                <a:cubicBezTo>
                  <a:pt x="18" y="309"/>
                  <a:pt x="21" y="311"/>
                  <a:pt x="25" y="311"/>
                </a:cubicBezTo>
                <a:cubicBezTo>
                  <a:pt x="26" y="311"/>
                  <a:pt x="27" y="311"/>
                  <a:pt x="28" y="310"/>
                </a:cubicBezTo>
                <a:cubicBezTo>
                  <a:pt x="33" y="308"/>
                  <a:pt x="35" y="303"/>
                  <a:pt x="33" y="298"/>
                </a:cubicBezTo>
                <a:cubicBezTo>
                  <a:pt x="33" y="298"/>
                  <a:pt x="33" y="298"/>
                  <a:pt x="33" y="298"/>
                </a:cubicBezTo>
                <a:cubicBezTo>
                  <a:pt x="32" y="294"/>
                  <a:pt x="28" y="292"/>
                  <a:pt x="24" y="292"/>
                </a:cubicBezTo>
                <a:moveTo>
                  <a:pt x="427" y="284"/>
                </a:moveTo>
                <a:cubicBezTo>
                  <a:pt x="423" y="284"/>
                  <a:pt x="419" y="286"/>
                  <a:pt x="418" y="290"/>
                </a:cubicBezTo>
                <a:cubicBezTo>
                  <a:pt x="418" y="291"/>
                  <a:pt x="418" y="291"/>
                  <a:pt x="418" y="291"/>
                </a:cubicBezTo>
                <a:cubicBezTo>
                  <a:pt x="416" y="296"/>
                  <a:pt x="419" y="301"/>
                  <a:pt x="423" y="302"/>
                </a:cubicBezTo>
                <a:cubicBezTo>
                  <a:pt x="424" y="303"/>
                  <a:pt x="425" y="303"/>
                  <a:pt x="426" y="303"/>
                </a:cubicBezTo>
                <a:cubicBezTo>
                  <a:pt x="430" y="303"/>
                  <a:pt x="434" y="300"/>
                  <a:pt x="435" y="297"/>
                </a:cubicBezTo>
                <a:cubicBezTo>
                  <a:pt x="435" y="296"/>
                  <a:pt x="435" y="296"/>
                  <a:pt x="435" y="296"/>
                </a:cubicBezTo>
                <a:cubicBezTo>
                  <a:pt x="437" y="291"/>
                  <a:pt x="434" y="286"/>
                  <a:pt x="430" y="284"/>
                </a:cubicBezTo>
                <a:cubicBezTo>
                  <a:pt x="429" y="284"/>
                  <a:pt x="428" y="284"/>
                  <a:pt x="427" y="284"/>
                </a:cubicBezTo>
                <a:moveTo>
                  <a:pt x="13" y="250"/>
                </a:moveTo>
                <a:cubicBezTo>
                  <a:pt x="12" y="250"/>
                  <a:pt x="12" y="250"/>
                  <a:pt x="11" y="250"/>
                </a:cubicBezTo>
                <a:cubicBezTo>
                  <a:pt x="6" y="251"/>
                  <a:pt x="3" y="256"/>
                  <a:pt x="4" y="261"/>
                </a:cubicBezTo>
                <a:cubicBezTo>
                  <a:pt x="4" y="262"/>
                  <a:pt x="4" y="262"/>
                  <a:pt x="4" y="262"/>
                </a:cubicBezTo>
                <a:cubicBezTo>
                  <a:pt x="5" y="266"/>
                  <a:pt x="9" y="269"/>
                  <a:pt x="13" y="269"/>
                </a:cubicBezTo>
                <a:cubicBezTo>
                  <a:pt x="14" y="269"/>
                  <a:pt x="14" y="269"/>
                  <a:pt x="15" y="269"/>
                </a:cubicBezTo>
                <a:cubicBezTo>
                  <a:pt x="20" y="268"/>
                  <a:pt x="23" y="263"/>
                  <a:pt x="22" y="258"/>
                </a:cubicBezTo>
                <a:cubicBezTo>
                  <a:pt x="22" y="258"/>
                  <a:pt x="22" y="258"/>
                  <a:pt x="22" y="258"/>
                </a:cubicBezTo>
                <a:cubicBezTo>
                  <a:pt x="21" y="253"/>
                  <a:pt x="17" y="250"/>
                  <a:pt x="13" y="250"/>
                </a:cubicBezTo>
                <a:moveTo>
                  <a:pt x="437" y="241"/>
                </a:moveTo>
                <a:cubicBezTo>
                  <a:pt x="432" y="241"/>
                  <a:pt x="428" y="245"/>
                  <a:pt x="427" y="249"/>
                </a:cubicBezTo>
                <a:cubicBezTo>
                  <a:pt x="427" y="250"/>
                  <a:pt x="427" y="250"/>
                  <a:pt x="427" y="250"/>
                </a:cubicBezTo>
                <a:cubicBezTo>
                  <a:pt x="427" y="255"/>
                  <a:pt x="430" y="260"/>
                  <a:pt x="435" y="261"/>
                </a:cubicBezTo>
                <a:cubicBezTo>
                  <a:pt x="436" y="261"/>
                  <a:pt x="436" y="261"/>
                  <a:pt x="436" y="261"/>
                </a:cubicBezTo>
                <a:cubicBezTo>
                  <a:pt x="441" y="261"/>
                  <a:pt x="445" y="257"/>
                  <a:pt x="446" y="253"/>
                </a:cubicBezTo>
                <a:cubicBezTo>
                  <a:pt x="446" y="252"/>
                  <a:pt x="446" y="252"/>
                  <a:pt x="446" y="252"/>
                </a:cubicBezTo>
                <a:cubicBezTo>
                  <a:pt x="446" y="247"/>
                  <a:pt x="443" y="242"/>
                  <a:pt x="438" y="241"/>
                </a:cubicBezTo>
                <a:cubicBezTo>
                  <a:pt x="437" y="241"/>
                  <a:pt x="437" y="241"/>
                  <a:pt x="437" y="241"/>
                </a:cubicBezTo>
                <a:moveTo>
                  <a:pt x="10" y="207"/>
                </a:moveTo>
                <a:cubicBezTo>
                  <a:pt x="5" y="207"/>
                  <a:pt x="1" y="211"/>
                  <a:pt x="1" y="216"/>
                </a:cubicBezTo>
                <a:cubicBezTo>
                  <a:pt x="1" y="217"/>
                  <a:pt x="1" y="217"/>
                  <a:pt x="1" y="217"/>
                </a:cubicBezTo>
                <a:cubicBezTo>
                  <a:pt x="0" y="222"/>
                  <a:pt x="5" y="226"/>
                  <a:pt x="10" y="226"/>
                </a:cubicBezTo>
                <a:cubicBezTo>
                  <a:pt x="10" y="226"/>
                  <a:pt x="10" y="226"/>
                  <a:pt x="10" y="226"/>
                </a:cubicBezTo>
                <a:cubicBezTo>
                  <a:pt x="15" y="226"/>
                  <a:pt x="19" y="222"/>
                  <a:pt x="19" y="217"/>
                </a:cubicBezTo>
                <a:cubicBezTo>
                  <a:pt x="19" y="216"/>
                  <a:pt x="19" y="216"/>
                  <a:pt x="19" y="216"/>
                </a:cubicBezTo>
                <a:cubicBezTo>
                  <a:pt x="19" y="211"/>
                  <a:pt x="15" y="207"/>
                  <a:pt x="10" y="207"/>
                </a:cubicBezTo>
                <a:cubicBezTo>
                  <a:pt x="10" y="207"/>
                  <a:pt x="10" y="207"/>
                  <a:pt x="10" y="207"/>
                </a:cubicBezTo>
                <a:moveTo>
                  <a:pt x="438" y="197"/>
                </a:moveTo>
                <a:cubicBezTo>
                  <a:pt x="438" y="197"/>
                  <a:pt x="437" y="197"/>
                  <a:pt x="437" y="197"/>
                </a:cubicBezTo>
                <a:cubicBezTo>
                  <a:pt x="432" y="198"/>
                  <a:pt x="428" y="202"/>
                  <a:pt x="429" y="207"/>
                </a:cubicBezTo>
                <a:cubicBezTo>
                  <a:pt x="429" y="209"/>
                  <a:pt x="429" y="209"/>
                  <a:pt x="429" y="209"/>
                </a:cubicBezTo>
                <a:cubicBezTo>
                  <a:pt x="429" y="214"/>
                  <a:pt x="433" y="217"/>
                  <a:pt x="438" y="217"/>
                </a:cubicBezTo>
                <a:cubicBezTo>
                  <a:pt x="438" y="217"/>
                  <a:pt x="438" y="217"/>
                  <a:pt x="438" y="217"/>
                </a:cubicBezTo>
                <a:cubicBezTo>
                  <a:pt x="443" y="217"/>
                  <a:pt x="447" y="213"/>
                  <a:pt x="447" y="208"/>
                </a:cubicBezTo>
                <a:cubicBezTo>
                  <a:pt x="447" y="206"/>
                  <a:pt x="447" y="206"/>
                  <a:pt x="447" y="206"/>
                </a:cubicBezTo>
                <a:cubicBezTo>
                  <a:pt x="447" y="201"/>
                  <a:pt x="443" y="197"/>
                  <a:pt x="438" y="197"/>
                </a:cubicBezTo>
                <a:moveTo>
                  <a:pt x="16" y="164"/>
                </a:moveTo>
                <a:cubicBezTo>
                  <a:pt x="11" y="164"/>
                  <a:pt x="7" y="167"/>
                  <a:pt x="7" y="171"/>
                </a:cubicBezTo>
                <a:cubicBezTo>
                  <a:pt x="6" y="172"/>
                  <a:pt x="6" y="172"/>
                  <a:pt x="6" y="172"/>
                </a:cubicBezTo>
                <a:cubicBezTo>
                  <a:pt x="5" y="177"/>
                  <a:pt x="8" y="182"/>
                  <a:pt x="13" y="183"/>
                </a:cubicBezTo>
                <a:cubicBezTo>
                  <a:pt x="14" y="183"/>
                  <a:pt x="15" y="183"/>
                  <a:pt x="15" y="183"/>
                </a:cubicBezTo>
                <a:cubicBezTo>
                  <a:pt x="20" y="183"/>
                  <a:pt x="23" y="180"/>
                  <a:pt x="24" y="176"/>
                </a:cubicBezTo>
                <a:cubicBezTo>
                  <a:pt x="25" y="175"/>
                  <a:pt x="25" y="175"/>
                  <a:pt x="25" y="175"/>
                </a:cubicBezTo>
                <a:cubicBezTo>
                  <a:pt x="26" y="170"/>
                  <a:pt x="23" y="165"/>
                  <a:pt x="18" y="164"/>
                </a:cubicBezTo>
                <a:cubicBezTo>
                  <a:pt x="17" y="164"/>
                  <a:pt x="16" y="164"/>
                  <a:pt x="16" y="164"/>
                </a:cubicBezTo>
                <a:moveTo>
                  <a:pt x="430" y="155"/>
                </a:moveTo>
                <a:cubicBezTo>
                  <a:pt x="429" y="155"/>
                  <a:pt x="428" y="155"/>
                  <a:pt x="428" y="155"/>
                </a:cubicBezTo>
                <a:cubicBezTo>
                  <a:pt x="423" y="156"/>
                  <a:pt x="420" y="161"/>
                  <a:pt x="421" y="166"/>
                </a:cubicBezTo>
                <a:cubicBezTo>
                  <a:pt x="422" y="167"/>
                  <a:pt x="422" y="167"/>
                  <a:pt x="422" y="167"/>
                </a:cubicBezTo>
                <a:cubicBezTo>
                  <a:pt x="423" y="171"/>
                  <a:pt x="426" y="174"/>
                  <a:pt x="430" y="174"/>
                </a:cubicBezTo>
                <a:cubicBezTo>
                  <a:pt x="431" y="174"/>
                  <a:pt x="432" y="174"/>
                  <a:pt x="433" y="174"/>
                </a:cubicBezTo>
                <a:cubicBezTo>
                  <a:pt x="438" y="172"/>
                  <a:pt x="441" y="167"/>
                  <a:pt x="439" y="162"/>
                </a:cubicBezTo>
                <a:cubicBezTo>
                  <a:pt x="439" y="161"/>
                  <a:pt x="439" y="161"/>
                  <a:pt x="439" y="161"/>
                </a:cubicBezTo>
                <a:cubicBezTo>
                  <a:pt x="438" y="157"/>
                  <a:pt x="434" y="155"/>
                  <a:pt x="430" y="155"/>
                </a:cubicBezTo>
                <a:moveTo>
                  <a:pt x="30" y="123"/>
                </a:moveTo>
                <a:cubicBezTo>
                  <a:pt x="26" y="123"/>
                  <a:pt x="23" y="125"/>
                  <a:pt x="22" y="128"/>
                </a:cubicBezTo>
                <a:cubicBezTo>
                  <a:pt x="21" y="129"/>
                  <a:pt x="21" y="129"/>
                  <a:pt x="21" y="129"/>
                </a:cubicBezTo>
                <a:cubicBezTo>
                  <a:pt x="19" y="134"/>
                  <a:pt x="21" y="139"/>
                  <a:pt x="26" y="141"/>
                </a:cubicBezTo>
                <a:cubicBezTo>
                  <a:pt x="27" y="142"/>
                  <a:pt x="28" y="142"/>
                  <a:pt x="29" y="142"/>
                </a:cubicBezTo>
                <a:cubicBezTo>
                  <a:pt x="33" y="142"/>
                  <a:pt x="36" y="140"/>
                  <a:pt x="38" y="137"/>
                </a:cubicBezTo>
                <a:cubicBezTo>
                  <a:pt x="38" y="136"/>
                  <a:pt x="38" y="136"/>
                  <a:pt x="38" y="136"/>
                </a:cubicBezTo>
                <a:cubicBezTo>
                  <a:pt x="40" y="131"/>
                  <a:pt x="38" y="126"/>
                  <a:pt x="34" y="124"/>
                </a:cubicBezTo>
                <a:cubicBezTo>
                  <a:pt x="33" y="123"/>
                  <a:pt x="31" y="123"/>
                  <a:pt x="30" y="123"/>
                </a:cubicBezTo>
                <a:moveTo>
                  <a:pt x="414" y="114"/>
                </a:moveTo>
                <a:cubicBezTo>
                  <a:pt x="413" y="114"/>
                  <a:pt x="411" y="115"/>
                  <a:pt x="410" y="115"/>
                </a:cubicBezTo>
                <a:cubicBezTo>
                  <a:pt x="405" y="118"/>
                  <a:pt x="404" y="123"/>
                  <a:pt x="406" y="128"/>
                </a:cubicBezTo>
                <a:cubicBezTo>
                  <a:pt x="406" y="129"/>
                  <a:pt x="406" y="129"/>
                  <a:pt x="406" y="129"/>
                </a:cubicBezTo>
                <a:cubicBezTo>
                  <a:pt x="408" y="132"/>
                  <a:pt x="411" y="134"/>
                  <a:pt x="414" y="134"/>
                </a:cubicBezTo>
                <a:cubicBezTo>
                  <a:pt x="416" y="134"/>
                  <a:pt x="417" y="133"/>
                  <a:pt x="419" y="132"/>
                </a:cubicBezTo>
                <a:cubicBezTo>
                  <a:pt x="423" y="130"/>
                  <a:pt x="425" y="124"/>
                  <a:pt x="423" y="120"/>
                </a:cubicBezTo>
                <a:cubicBezTo>
                  <a:pt x="422" y="119"/>
                  <a:pt x="422" y="119"/>
                  <a:pt x="422" y="119"/>
                </a:cubicBezTo>
                <a:cubicBezTo>
                  <a:pt x="421" y="116"/>
                  <a:pt x="417" y="114"/>
                  <a:pt x="414" y="114"/>
                </a:cubicBezTo>
                <a:moveTo>
                  <a:pt x="52" y="86"/>
                </a:moveTo>
                <a:cubicBezTo>
                  <a:pt x="49" y="86"/>
                  <a:pt x="46" y="87"/>
                  <a:pt x="45" y="89"/>
                </a:cubicBezTo>
                <a:cubicBezTo>
                  <a:pt x="44" y="90"/>
                  <a:pt x="44" y="90"/>
                  <a:pt x="44" y="90"/>
                </a:cubicBezTo>
                <a:cubicBezTo>
                  <a:pt x="41" y="94"/>
                  <a:pt x="42" y="100"/>
                  <a:pt x="46" y="103"/>
                </a:cubicBezTo>
                <a:cubicBezTo>
                  <a:pt x="48" y="104"/>
                  <a:pt x="50" y="105"/>
                  <a:pt x="52" y="105"/>
                </a:cubicBezTo>
                <a:cubicBezTo>
                  <a:pt x="54" y="105"/>
                  <a:pt x="57" y="104"/>
                  <a:pt x="59" y="101"/>
                </a:cubicBezTo>
                <a:cubicBezTo>
                  <a:pt x="60" y="100"/>
                  <a:pt x="60" y="100"/>
                  <a:pt x="60" y="100"/>
                </a:cubicBezTo>
                <a:cubicBezTo>
                  <a:pt x="63" y="96"/>
                  <a:pt x="62" y="90"/>
                  <a:pt x="58" y="87"/>
                </a:cubicBezTo>
                <a:cubicBezTo>
                  <a:pt x="56" y="86"/>
                  <a:pt x="54" y="86"/>
                  <a:pt x="52" y="86"/>
                </a:cubicBezTo>
                <a:moveTo>
                  <a:pt x="390" y="78"/>
                </a:moveTo>
                <a:cubicBezTo>
                  <a:pt x="388" y="78"/>
                  <a:pt x="386" y="79"/>
                  <a:pt x="384" y="80"/>
                </a:cubicBezTo>
                <a:cubicBezTo>
                  <a:pt x="380" y="83"/>
                  <a:pt x="380" y="89"/>
                  <a:pt x="383" y="93"/>
                </a:cubicBezTo>
                <a:cubicBezTo>
                  <a:pt x="384" y="94"/>
                  <a:pt x="384" y="94"/>
                  <a:pt x="384" y="94"/>
                </a:cubicBezTo>
                <a:cubicBezTo>
                  <a:pt x="385" y="96"/>
                  <a:pt x="388" y="97"/>
                  <a:pt x="391" y="97"/>
                </a:cubicBezTo>
                <a:cubicBezTo>
                  <a:pt x="393" y="97"/>
                  <a:pt x="395" y="97"/>
                  <a:pt x="397" y="95"/>
                </a:cubicBezTo>
                <a:cubicBezTo>
                  <a:pt x="401" y="92"/>
                  <a:pt x="401" y="86"/>
                  <a:pt x="398" y="82"/>
                </a:cubicBezTo>
                <a:cubicBezTo>
                  <a:pt x="397" y="82"/>
                  <a:pt x="397" y="82"/>
                  <a:pt x="397" y="82"/>
                </a:cubicBezTo>
                <a:cubicBezTo>
                  <a:pt x="396" y="79"/>
                  <a:pt x="393" y="78"/>
                  <a:pt x="390" y="78"/>
                </a:cubicBezTo>
                <a:moveTo>
                  <a:pt x="81" y="54"/>
                </a:moveTo>
                <a:cubicBezTo>
                  <a:pt x="79" y="54"/>
                  <a:pt x="77" y="55"/>
                  <a:pt x="75" y="56"/>
                </a:cubicBezTo>
                <a:cubicBezTo>
                  <a:pt x="74" y="57"/>
                  <a:pt x="74" y="57"/>
                  <a:pt x="74" y="57"/>
                </a:cubicBezTo>
                <a:cubicBezTo>
                  <a:pt x="71" y="60"/>
                  <a:pt x="70" y="66"/>
                  <a:pt x="74" y="70"/>
                </a:cubicBezTo>
                <a:cubicBezTo>
                  <a:pt x="76" y="72"/>
                  <a:pt x="78" y="73"/>
                  <a:pt x="81" y="73"/>
                </a:cubicBezTo>
                <a:cubicBezTo>
                  <a:pt x="83" y="73"/>
                  <a:pt x="85" y="72"/>
                  <a:pt x="87" y="70"/>
                </a:cubicBezTo>
                <a:cubicBezTo>
                  <a:pt x="88" y="70"/>
                  <a:pt x="88" y="70"/>
                  <a:pt x="88" y="70"/>
                </a:cubicBezTo>
                <a:cubicBezTo>
                  <a:pt x="91" y="66"/>
                  <a:pt x="91" y="61"/>
                  <a:pt x="88" y="57"/>
                </a:cubicBezTo>
                <a:cubicBezTo>
                  <a:pt x="86" y="55"/>
                  <a:pt x="84" y="54"/>
                  <a:pt x="81" y="54"/>
                </a:cubicBezTo>
                <a:moveTo>
                  <a:pt x="360" y="47"/>
                </a:moveTo>
                <a:cubicBezTo>
                  <a:pt x="357" y="47"/>
                  <a:pt x="354" y="49"/>
                  <a:pt x="352" y="51"/>
                </a:cubicBezTo>
                <a:cubicBezTo>
                  <a:pt x="349" y="55"/>
                  <a:pt x="350" y="61"/>
                  <a:pt x="354" y="64"/>
                </a:cubicBezTo>
                <a:cubicBezTo>
                  <a:pt x="354" y="64"/>
                  <a:pt x="354" y="64"/>
                  <a:pt x="354" y="64"/>
                </a:cubicBezTo>
                <a:cubicBezTo>
                  <a:pt x="356" y="66"/>
                  <a:pt x="358" y="67"/>
                  <a:pt x="360" y="67"/>
                </a:cubicBezTo>
                <a:cubicBezTo>
                  <a:pt x="363" y="67"/>
                  <a:pt x="366" y="65"/>
                  <a:pt x="367" y="63"/>
                </a:cubicBezTo>
                <a:cubicBezTo>
                  <a:pt x="371" y="59"/>
                  <a:pt x="370" y="53"/>
                  <a:pt x="366" y="50"/>
                </a:cubicBezTo>
                <a:cubicBezTo>
                  <a:pt x="365" y="50"/>
                  <a:pt x="365" y="50"/>
                  <a:pt x="365" y="50"/>
                </a:cubicBezTo>
                <a:cubicBezTo>
                  <a:pt x="364" y="48"/>
                  <a:pt x="362" y="47"/>
                  <a:pt x="360" y="47"/>
                </a:cubicBezTo>
                <a:moveTo>
                  <a:pt x="116" y="28"/>
                </a:moveTo>
                <a:cubicBezTo>
                  <a:pt x="115" y="28"/>
                  <a:pt x="113" y="29"/>
                  <a:pt x="112" y="29"/>
                </a:cubicBezTo>
                <a:cubicBezTo>
                  <a:pt x="111" y="30"/>
                  <a:pt x="111" y="30"/>
                  <a:pt x="111" y="30"/>
                </a:cubicBezTo>
                <a:cubicBezTo>
                  <a:pt x="106" y="33"/>
                  <a:pt x="105" y="38"/>
                  <a:pt x="108" y="43"/>
                </a:cubicBezTo>
                <a:cubicBezTo>
                  <a:pt x="109" y="45"/>
                  <a:pt x="112" y="47"/>
                  <a:pt x="116" y="47"/>
                </a:cubicBezTo>
                <a:cubicBezTo>
                  <a:pt x="117" y="47"/>
                  <a:pt x="119" y="47"/>
                  <a:pt x="120" y="46"/>
                </a:cubicBezTo>
                <a:cubicBezTo>
                  <a:pt x="121" y="45"/>
                  <a:pt x="121" y="45"/>
                  <a:pt x="121" y="45"/>
                </a:cubicBezTo>
                <a:cubicBezTo>
                  <a:pt x="125" y="43"/>
                  <a:pt x="127" y="37"/>
                  <a:pt x="124" y="33"/>
                </a:cubicBezTo>
                <a:cubicBezTo>
                  <a:pt x="123" y="30"/>
                  <a:pt x="120" y="28"/>
                  <a:pt x="116" y="28"/>
                </a:cubicBezTo>
                <a:moveTo>
                  <a:pt x="323" y="24"/>
                </a:moveTo>
                <a:cubicBezTo>
                  <a:pt x="320" y="24"/>
                  <a:pt x="317" y="25"/>
                  <a:pt x="315" y="29"/>
                </a:cubicBezTo>
                <a:cubicBezTo>
                  <a:pt x="313" y="33"/>
                  <a:pt x="315" y="39"/>
                  <a:pt x="319" y="41"/>
                </a:cubicBezTo>
                <a:cubicBezTo>
                  <a:pt x="320" y="41"/>
                  <a:pt x="320" y="41"/>
                  <a:pt x="320" y="41"/>
                </a:cubicBezTo>
                <a:cubicBezTo>
                  <a:pt x="321" y="42"/>
                  <a:pt x="323" y="42"/>
                  <a:pt x="324" y="42"/>
                </a:cubicBezTo>
                <a:cubicBezTo>
                  <a:pt x="328" y="42"/>
                  <a:pt x="331" y="41"/>
                  <a:pt x="332" y="38"/>
                </a:cubicBezTo>
                <a:cubicBezTo>
                  <a:pt x="335" y="33"/>
                  <a:pt x="333" y="27"/>
                  <a:pt x="329" y="25"/>
                </a:cubicBezTo>
                <a:cubicBezTo>
                  <a:pt x="328" y="25"/>
                  <a:pt x="328" y="25"/>
                  <a:pt x="328" y="25"/>
                </a:cubicBezTo>
                <a:cubicBezTo>
                  <a:pt x="326" y="24"/>
                  <a:pt x="325" y="24"/>
                  <a:pt x="323" y="24"/>
                </a:cubicBezTo>
                <a:moveTo>
                  <a:pt x="156" y="10"/>
                </a:moveTo>
                <a:cubicBezTo>
                  <a:pt x="155" y="10"/>
                  <a:pt x="154" y="10"/>
                  <a:pt x="153" y="11"/>
                </a:cubicBezTo>
                <a:cubicBezTo>
                  <a:pt x="152" y="11"/>
                  <a:pt x="152" y="11"/>
                  <a:pt x="152" y="11"/>
                </a:cubicBezTo>
                <a:cubicBezTo>
                  <a:pt x="147" y="13"/>
                  <a:pt x="145" y="18"/>
                  <a:pt x="146" y="23"/>
                </a:cubicBezTo>
                <a:cubicBezTo>
                  <a:pt x="148" y="27"/>
                  <a:pt x="151" y="29"/>
                  <a:pt x="155" y="29"/>
                </a:cubicBezTo>
                <a:cubicBezTo>
                  <a:pt x="156" y="29"/>
                  <a:pt x="157" y="29"/>
                  <a:pt x="158" y="29"/>
                </a:cubicBezTo>
                <a:cubicBezTo>
                  <a:pt x="159" y="28"/>
                  <a:pt x="159" y="28"/>
                  <a:pt x="159" y="28"/>
                </a:cubicBezTo>
                <a:cubicBezTo>
                  <a:pt x="164" y="27"/>
                  <a:pt x="166" y="21"/>
                  <a:pt x="165" y="17"/>
                </a:cubicBezTo>
                <a:cubicBezTo>
                  <a:pt x="163" y="13"/>
                  <a:pt x="160" y="10"/>
                  <a:pt x="156" y="10"/>
                </a:cubicBezTo>
                <a:moveTo>
                  <a:pt x="283" y="7"/>
                </a:moveTo>
                <a:cubicBezTo>
                  <a:pt x="279" y="7"/>
                  <a:pt x="275" y="10"/>
                  <a:pt x="274" y="14"/>
                </a:cubicBezTo>
                <a:cubicBezTo>
                  <a:pt x="273" y="19"/>
                  <a:pt x="276" y="24"/>
                  <a:pt x="281" y="26"/>
                </a:cubicBezTo>
                <a:cubicBezTo>
                  <a:pt x="281" y="26"/>
                  <a:pt x="281" y="26"/>
                  <a:pt x="281" y="26"/>
                </a:cubicBezTo>
                <a:cubicBezTo>
                  <a:pt x="282" y="26"/>
                  <a:pt x="283" y="26"/>
                  <a:pt x="284" y="26"/>
                </a:cubicBezTo>
                <a:cubicBezTo>
                  <a:pt x="288" y="26"/>
                  <a:pt x="292" y="24"/>
                  <a:pt x="293" y="20"/>
                </a:cubicBezTo>
                <a:cubicBezTo>
                  <a:pt x="294" y="15"/>
                  <a:pt x="292" y="10"/>
                  <a:pt x="287" y="8"/>
                </a:cubicBezTo>
                <a:cubicBezTo>
                  <a:pt x="286" y="8"/>
                  <a:pt x="286" y="8"/>
                  <a:pt x="286" y="8"/>
                </a:cubicBezTo>
                <a:cubicBezTo>
                  <a:pt x="285" y="8"/>
                  <a:pt x="284" y="7"/>
                  <a:pt x="283" y="7"/>
                </a:cubicBezTo>
                <a:moveTo>
                  <a:pt x="198" y="1"/>
                </a:moveTo>
                <a:cubicBezTo>
                  <a:pt x="198" y="1"/>
                  <a:pt x="197" y="1"/>
                  <a:pt x="197" y="1"/>
                </a:cubicBezTo>
                <a:cubicBezTo>
                  <a:pt x="196" y="1"/>
                  <a:pt x="196" y="1"/>
                  <a:pt x="196" y="1"/>
                </a:cubicBezTo>
                <a:cubicBezTo>
                  <a:pt x="191" y="2"/>
                  <a:pt x="187" y="6"/>
                  <a:pt x="188" y="11"/>
                </a:cubicBezTo>
                <a:cubicBezTo>
                  <a:pt x="189" y="16"/>
                  <a:pt x="193" y="19"/>
                  <a:pt x="197" y="19"/>
                </a:cubicBezTo>
                <a:cubicBezTo>
                  <a:pt x="198" y="19"/>
                  <a:pt x="198" y="19"/>
                  <a:pt x="198" y="19"/>
                </a:cubicBezTo>
                <a:cubicBezTo>
                  <a:pt x="199" y="19"/>
                  <a:pt x="199" y="19"/>
                  <a:pt x="199" y="19"/>
                </a:cubicBezTo>
                <a:cubicBezTo>
                  <a:pt x="204" y="19"/>
                  <a:pt x="208" y="14"/>
                  <a:pt x="207" y="9"/>
                </a:cubicBezTo>
                <a:cubicBezTo>
                  <a:pt x="207" y="4"/>
                  <a:pt x="203" y="1"/>
                  <a:pt x="198" y="1"/>
                </a:cubicBezTo>
                <a:moveTo>
                  <a:pt x="241" y="0"/>
                </a:moveTo>
                <a:cubicBezTo>
                  <a:pt x="236" y="0"/>
                  <a:pt x="232" y="3"/>
                  <a:pt x="231" y="8"/>
                </a:cubicBezTo>
                <a:cubicBezTo>
                  <a:pt x="231" y="13"/>
                  <a:pt x="235" y="18"/>
                  <a:pt x="240" y="18"/>
                </a:cubicBezTo>
                <a:cubicBezTo>
                  <a:pt x="241" y="18"/>
                  <a:pt x="241" y="18"/>
                  <a:pt x="241" y="18"/>
                </a:cubicBezTo>
                <a:cubicBezTo>
                  <a:pt x="241" y="18"/>
                  <a:pt x="241" y="18"/>
                  <a:pt x="241" y="18"/>
                </a:cubicBezTo>
                <a:cubicBezTo>
                  <a:pt x="246" y="18"/>
                  <a:pt x="250" y="15"/>
                  <a:pt x="251" y="10"/>
                </a:cubicBezTo>
                <a:cubicBezTo>
                  <a:pt x="251" y="5"/>
                  <a:pt x="247" y="0"/>
                  <a:pt x="242" y="0"/>
                </a:cubicBezTo>
                <a:cubicBezTo>
                  <a:pt x="241" y="0"/>
                  <a:pt x="241" y="0"/>
                  <a:pt x="241" y="0"/>
                </a:cubicBezTo>
                <a:cubicBezTo>
                  <a:pt x="241" y="0"/>
                  <a:pt x="241" y="0"/>
                  <a:pt x="241"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9" name="Freeform 29"/>
          <p:cNvSpPr>
            <a:spLocks noEditPoints="1"/>
          </p:cNvSpPr>
          <p:nvPr/>
        </p:nvSpPr>
        <p:spPr bwMode="auto">
          <a:xfrm>
            <a:off x="7356666" y="2774170"/>
            <a:ext cx="867749" cy="866360"/>
          </a:xfrm>
          <a:custGeom>
            <a:avLst/>
            <a:gdLst>
              <a:gd name="T0" fmla="*/ 237 w 447"/>
              <a:gd name="T1" fmla="*/ 446 h 446"/>
              <a:gd name="T2" fmla="*/ 194 w 447"/>
              <a:gd name="T3" fmla="*/ 426 h 446"/>
              <a:gd name="T4" fmla="*/ 204 w 447"/>
              <a:gd name="T5" fmla="*/ 437 h 446"/>
              <a:gd name="T6" fmla="*/ 278 w 447"/>
              <a:gd name="T7" fmla="*/ 421 h 446"/>
              <a:gd name="T8" fmla="*/ 283 w 447"/>
              <a:gd name="T9" fmla="*/ 439 h 446"/>
              <a:gd name="T10" fmla="*/ 148 w 447"/>
              <a:gd name="T11" fmla="*/ 434 h 446"/>
              <a:gd name="T12" fmla="*/ 155 w 447"/>
              <a:gd name="T13" fmla="*/ 416 h 446"/>
              <a:gd name="T14" fmla="*/ 312 w 447"/>
              <a:gd name="T15" fmla="*/ 419 h 446"/>
              <a:gd name="T16" fmla="*/ 321 w 447"/>
              <a:gd name="T17" fmla="*/ 405 h 446"/>
              <a:gd name="T18" fmla="*/ 113 w 447"/>
              <a:gd name="T19" fmla="*/ 416 h 446"/>
              <a:gd name="T20" fmla="*/ 357 w 447"/>
              <a:gd name="T21" fmla="*/ 381 h 446"/>
              <a:gd name="T22" fmla="*/ 363 w 447"/>
              <a:gd name="T23" fmla="*/ 398 h 446"/>
              <a:gd name="T24" fmla="*/ 71 w 447"/>
              <a:gd name="T25" fmla="*/ 374 h 446"/>
              <a:gd name="T26" fmla="*/ 85 w 447"/>
              <a:gd name="T27" fmla="*/ 374 h 446"/>
              <a:gd name="T28" fmla="*/ 381 w 447"/>
              <a:gd name="T29" fmla="*/ 355 h 446"/>
              <a:gd name="T30" fmla="*/ 394 w 447"/>
              <a:gd name="T31" fmla="*/ 353 h 446"/>
              <a:gd name="T32" fmla="*/ 42 w 447"/>
              <a:gd name="T33" fmla="*/ 354 h 446"/>
              <a:gd name="T34" fmla="*/ 49 w 447"/>
              <a:gd name="T35" fmla="*/ 339 h 446"/>
              <a:gd name="T36" fmla="*/ 412 w 447"/>
              <a:gd name="T37" fmla="*/ 334 h 446"/>
              <a:gd name="T38" fmla="*/ 28 w 447"/>
              <a:gd name="T39" fmla="*/ 301 h 446"/>
              <a:gd name="T40" fmla="*/ 32 w 447"/>
              <a:gd name="T41" fmla="*/ 319 h 446"/>
              <a:gd name="T42" fmla="*/ 420 w 447"/>
              <a:gd name="T43" fmla="*/ 282 h 446"/>
              <a:gd name="T44" fmla="*/ 438 w 447"/>
              <a:gd name="T45" fmla="*/ 287 h 446"/>
              <a:gd name="T46" fmla="*/ 5 w 447"/>
              <a:gd name="T47" fmla="*/ 271 h 446"/>
              <a:gd name="T48" fmla="*/ 23 w 447"/>
              <a:gd name="T49" fmla="*/ 267 h 446"/>
              <a:gd name="T50" fmla="*/ 436 w 447"/>
              <a:gd name="T51" fmla="*/ 252 h 446"/>
              <a:gd name="T52" fmla="*/ 437 w 447"/>
              <a:gd name="T53" fmla="*/ 232 h 446"/>
              <a:gd name="T54" fmla="*/ 9 w 447"/>
              <a:gd name="T55" fmla="*/ 236 h 446"/>
              <a:gd name="T56" fmla="*/ 435 w 447"/>
              <a:gd name="T57" fmla="*/ 188 h 446"/>
              <a:gd name="T58" fmla="*/ 445 w 447"/>
              <a:gd name="T59" fmla="*/ 197 h 446"/>
              <a:gd name="T60" fmla="*/ 4 w 447"/>
              <a:gd name="T61" fmla="*/ 182 h 446"/>
              <a:gd name="T62" fmla="*/ 15 w 447"/>
              <a:gd name="T63" fmla="*/ 174 h 446"/>
              <a:gd name="T64" fmla="*/ 418 w 447"/>
              <a:gd name="T65" fmla="*/ 159 h 446"/>
              <a:gd name="T66" fmla="*/ 427 w 447"/>
              <a:gd name="T67" fmla="*/ 146 h 446"/>
              <a:gd name="T68" fmla="*/ 25 w 447"/>
              <a:gd name="T69" fmla="*/ 151 h 446"/>
              <a:gd name="T70" fmla="*/ 409 w 447"/>
              <a:gd name="T71" fmla="*/ 106 h 446"/>
              <a:gd name="T72" fmla="*/ 414 w 447"/>
              <a:gd name="T73" fmla="*/ 124 h 446"/>
              <a:gd name="T74" fmla="*/ 38 w 447"/>
              <a:gd name="T75" fmla="*/ 98 h 446"/>
              <a:gd name="T76" fmla="*/ 53 w 447"/>
              <a:gd name="T77" fmla="*/ 108 h 446"/>
              <a:gd name="T78" fmla="*/ 377 w 447"/>
              <a:gd name="T79" fmla="*/ 87 h 446"/>
              <a:gd name="T80" fmla="*/ 390 w 447"/>
              <a:gd name="T81" fmla="*/ 74 h 446"/>
              <a:gd name="T82" fmla="*/ 66 w 447"/>
              <a:gd name="T83" fmla="*/ 77 h 446"/>
              <a:gd name="T84" fmla="*/ 74 w 447"/>
              <a:gd name="T85" fmla="*/ 61 h 446"/>
              <a:gd name="T86" fmla="*/ 352 w 447"/>
              <a:gd name="T87" fmla="*/ 61 h 446"/>
              <a:gd name="T88" fmla="*/ 108 w 447"/>
              <a:gd name="T89" fmla="*/ 34 h 446"/>
              <a:gd name="T90" fmla="*/ 112 w 447"/>
              <a:gd name="T91" fmla="*/ 51 h 446"/>
              <a:gd name="T92" fmla="*/ 306 w 447"/>
              <a:gd name="T93" fmla="*/ 25 h 446"/>
              <a:gd name="T94" fmla="*/ 319 w 447"/>
              <a:gd name="T95" fmla="*/ 21 h 446"/>
              <a:gd name="T96" fmla="*/ 142 w 447"/>
              <a:gd name="T97" fmla="*/ 15 h 446"/>
              <a:gd name="T98" fmla="*/ 155 w 447"/>
              <a:gd name="T99" fmla="*/ 20 h 446"/>
              <a:gd name="T100" fmla="*/ 274 w 447"/>
              <a:gd name="T101" fmla="*/ 15 h 446"/>
              <a:gd name="T102" fmla="*/ 275 w 447"/>
              <a:gd name="T103" fmla="*/ 6 h 446"/>
              <a:gd name="T104" fmla="*/ 178 w 447"/>
              <a:gd name="T105" fmla="*/ 13 h 446"/>
              <a:gd name="T106" fmla="*/ 188 w 447"/>
              <a:gd name="T107" fmla="*/ 3 h 446"/>
              <a:gd name="T108" fmla="*/ 231 w 447"/>
              <a:gd name="T109" fmla="*/ 1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7" h="446">
                <a:moveTo>
                  <a:pt x="238" y="428"/>
                </a:moveTo>
                <a:cubicBezTo>
                  <a:pt x="238" y="428"/>
                  <a:pt x="237" y="428"/>
                  <a:pt x="237" y="428"/>
                </a:cubicBezTo>
                <a:cubicBezTo>
                  <a:pt x="236" y="428"/>
                  <a:pt x="236" y="428"/>
                  <a:pt x="236" y="428"/>
                </a:cubicBezTo>
                <a:cubicBezTo>
                  <a:pt x="231" y="428"/>
                  <a:pt x="227" y="433"/>
                  <a:pt x="228" y="438"/>
                </a:cubicBezTo>
                <a:cubicBezTo>
                  <a:pt x="228" y="443"/>
                  <a:pt x="232" y="446"/>
                  <a:pt x="237" y="446"/>
                </a:cubicBezTo>
                <a:cubicBezTo>
                  <a:pt x="237" y="446"/>
                  <a:pt x="237" y="446"/>
                  <a:pt x="237" y="446"/>
                </a:cubicBezTo>
                <a:cubicBezTo>
                  <a:pt x="238" y="446"/>
                  <a:pt x="238" y="446"/>
                  <a:pt x="238" y="446"/>
                </a:cubicBezTo>
                <a:cubicBezTo>
                  <a:pt x="244" y="446"/>
                  <a:pt x="247" y="441"/>
                  <a:pt x="247" y="436"/>
                </a:cubicBezTo>
                <a:cubicBezTo>
                  <a:pt x="247" y="432"/>
                  <a:pt x="243" y="428"/>
                  <a:pt x="238" y="428"/>
                </a:cubicBezTo>
                <a:moveTo>
                  <a:pt x="194" y="426"/>
                </a:moveTo>
                <a:cubicBezTo>
                  <a:pt x="189" y="426"/>
                  <a:pt x="185" y="430"/>
                  <a:pt x="184" y="434"/>
                </a:cubicBezTo>
                <a:cubicBezTo>
                  <a:pt x="184" y="439"/>
                  <a:pt x="187" y="444"/>
                  <a:pt x="192" y="445"/>
                </a:cubicBezTo>
                <a:cubicBezTo>
                  <a:pt x="193" y="445"/>
                  <a:pt x="193" y="445"/>
                  <a:pt x="193" y="445"/>
                </a:cubicBezTo>
                <a:cubicBezTo>
                  <a:pt x="194" y="445"/>
                  <a:pt x="194" y="445"/>
                  <a:pt x="195" y="445"/>
                </a:cubicBezTo>
                <a:cubicBezTo>
                  <a:pt x="199" y="445"/>
                  <a:pt x="203" y="441"/>
                  <a:pt x="204" y="437"/>
                </a:cubicBezTo>
                <a:cubicBezTo>
                  <a:pt x="204" y="432"/>
                  <a:pt x="201" y="427"/>
                  <a:pt x="196" y="426"/>
                </a:cubicBezTo>
                <a:cubicBezTo>
                  <a:pt x="195" y="426"/>
                  <a:pt x="195" y="426"/>
                  <a:pt x="195" y="426"/>
                </a:cubicBezTo>
                <a:cubicBezTo>
                  <a:pt x="194" y="426"/>
                  <a:pt x="194" y="426"/>
                  <a:pt x="194" y="426"/>
                </a:cubicBezTo>
                <a:moveTo>
                  <a:pt x="281" y="421"/>
                </a:moveTo>
                <a:cubicBezTo>
                  <a:pt x="280" y="421"/>
                  <a:pt x="279" y="421"/>
                  <a:pt x="278" y="421"/>
                </a:cubicBezTo>
                <a:cubicBezTo>
                  <a:pt x="277" y="421"/>
                  <a:pt x="277" y="421"/>
                  <a:pt x="277" y="421"/>
                </a:cubicBezTo>
                <a:cubicBezTo>
                  <a:pt x="272" y="422"/>
                  <a:pt x="269" y="428"/>
                  <a:pt x="271" y="432"/>
                </a:cubicBezTo>
                <a:cubicBezTo>
                  <a:pt x="272" y="437"/>
                  <a:pt x="276" y="439"/>
                  <a:pt x="280" y="439"/>
                </a:cubicBezTo>
                <a:cubicBezTo>
                  <a:pt x="280" y="439"/>
                  <a:pt x="281" y="439"/>
                  <a:pt x="282" y="439"/>
                </a:cubicBezTo>
                <a:cubicBezTo>
                  <a:pt x="283" y="439"/>
                  <a:pt x="283" y="439"/>
                  <a:pt x="283" y="439"/>
                </a:cubicBezTo>
                <a:cubicBezTo>
                  <a:pt x="288" y="437"/>
                  <a:pt x="291" y="432"/>
                  <a:pt x="289" y="427"/>
                </a:cubicBezTo>
                <a:cubicBezTo>
                  <a:pt x="288" y="423"/>
                  <a:pt x="285" y="421"/>
                  <a:pt x="281" y="421"/>
                </a:cubicBezTo>
                <a:moveTo>
                  <a:pt x="152" y="416"/>
                </a:moveTo>
                <a:cubicBezTo>
                  <a:pt x="148" y="416"/>
                  <a:pt x="144" y="418"/>
                  <a:pt x="143" y="422"/>
                </a:cubicBezTo>
                <a:cubicBezTo>
                  <a:pt x="141" y="427"/>
                  <a:pt x="144" y="432"/>
                  <a:pt x="148" y="434"/>
                </a:cubicBezTo>
                <a:cubicBezTo>
                  <a:pt x="149" y="434"/>
                  <a:pt x="149" y="434"/>
                  <a:pt x="149" y="434"/>
                </a:cubicBezTo>
                <a:cubicBezTo>
                  <a:pt x="150" y="434"/>
                  <a:pt x="151" y="435"/>
                  <a:pt x="152" y="435"/>
                </a:cubicBezTo>
                <a:cubicBezTo>
                  <a:pt x="156" y="435"/>
                  <a:pt x="160" y="432"/>
                  <a:pt x="161" y="428"/>
                </a:cubicBezTo>
                <a:cubicBezTo>
                  <a:pt x="163" y="424"/>
                  <a:pt x="160" y="418"/>
                  <a:pt x="155" y="417"/>
                </a:cubicBezTo>
                <a:cubicBezTo>
                  <a:pt x="155" y="416"/>
                  <a:pt x="155" y="416"/>
                  <a:pt x="155" y="416"/>
                </a:cubicBezTo>
                <a:cubicBezTo>
                  <a:pt x="154" y="416"/>
                  <a:pt x="153" y="416"/>
                  <a:pt x="152" y="416"/>
                </a:cubicBezTo>
                <a:moveTo>
                  <a:pt x="321" y="405"/>
                </a:moveTo>
                <a:cubicBezTo>
                  <a:pt x="320" y="405"/>
                  <a:pt x="318" y="405"/>
                  <a:pt x="317" y="406"/>
                </a:cubicBezTo>
                <a:cubicBezTo>
                  <a:pt x="316" y="406"/>
                  <a:pt x="316" y="406"/>
                  <a:pt x="316" y="406"/>
                </a:cubicBezTo>
                <a:cubicBezTo>
                  <a:pt x="311" y="409"/>
                  <a:pt x="310" y="414"/>
                  <a:pt x="312" y="419"/>
                </a:cubicBezTo>
                <a:cubicBezTo>
                  <a:pt x="313" y="422"/>
                  <a:pt x="317" y="424"/>
                  <a:pt x="320" y="424"/>
                </a:cubicBezTo>
                <a:cubicBezTo>
                  <a:pt x="322" y="424"/>
                  <a:pt x="323" y="423"/>
                  <a:pt x="324" y="423"/>
                </a:cubicBezTo>
                <a:cubicBezTo>
                  <a:pt x="325" y="422"/>
                  <a:pt x="325" y="422"/>
                  <a:pt x="325" y="422"/>
                </a:cubicBezTo>
                <a:cubicBezTo>
                  <a:pt x="330" y="420"/>
                  <a:pt x="331" y="414"/>
                  <a:pt x="329" y="410"/>
                </a:cubicBezTo>
                <a:cubicBezTo>
                  <a:pt x="328" y="407"/>
                  <a:pt x="324" y="405"/>
                  <a:pt x="321" y="405"/>
                </a:cubicBezTo>
                <a:moveTo>
                  <a:pt x="112" y="397"/>
                </a:moveTo>
                <a:cubicBezTo>
                  <a:pt x="109" y="397"/>
                  <a:pt x="106" y="399"/>
                  <a:pt x="104" y="402"/>
                </a:cubicBezTo>
                <a:cubicBezTo>
                  <a:pt x="102" y="406"/>
                  <a:pt x="103" y="412"/>
                  <a:pt x="108" y="414"/>
                </a:cubicBezTo>
                <a:cubicBezTo>
                  <a:pt x="108" y="415"/>
                  <a:pt x="108" y="415"/>
                  <a:pt x="108" y="415"/>
                </a:cubicBezTo>
                <a:cubicBezTo>
                  <a:pt x="110" y="416"/>
                  <a:pt x="112" y="416"/>
                  <a:pt x="113" y="416"/>
                </a:cubicBezTo>
                <a:cubicBezTo>
                  <a:pt x="116" y="416"/>
                  <a:pt x="119" y="415"/>
                  <a:pt x="121" y="412"/>
                </a:cubicBezTo>
                <a:cubicBezTo>
                  <a:pt x="124" y="407"/>
                  <a:pt x="122" y="402"/>
                  <a:pt x="118" y="399"/>
                </a:cubicBezTo>
                <a:cubicBezTo>
                  <a:pt x="117" y="399"/>
                  <a:pt x="117" y="399"/>
                  <a:pt x="117" y="399"/>
                </a:cubicBezTo>
                <a:cubicBezTo>
                  <a:pt x="116" y="398"/>
                  <a:pt x="114" y="397"/>
                  <a:pt x="112" y="397"/>
                </a:cubicBezTo>
                <a:moveTo>
                  <a:pt x="357" y="381"/>
                </a:moveTo>
                <a:cubicBezTo>
                  <a:pt x="355" y="381"/>
                  <a:pt x="353" y="382"/>
                  <a:pt x="352" y="383"/>
                </a:cubicBezTo>
                <a:cubicBezTo>
                  <a:pt x="351" y="384"/>
                  <a:pt x="351" y="384"/>
                  <a:pt x="351" y="384"/>
                </a:cubicBezTo>
                <a:cubicBezTo>
                  <a:pt x="347" y="387"/>
                  <a:pt x="346" y="393"/>
                  <a:pt x="350" y="397"/>
                </a:cubicBezTo>
                <a:cubicBezTo>
                  <a:pt x="351" y="399"/>
                  <a:pt x="354" y="400"/>
                  <a:pt x="357" y="400"/>
                </a:cubicBezTo>
                <a:cubicBezTo>
                  <a:pt x="359" y="400"/>
                  <a:pt x="361" y="399"/>
                  <a:pt x="363" y="398"/>
                </a:cubicBezTo>
                <a:cubicBezTo>
                  <a:pt x="363" y="398"/>
                  <a:pt x="363" y="398"/>
                  <a:pt x="363" y="398"/>
                </a:cubicBezTo>
                <a:cubicBezTo>
                  <a:pt x="367" y="395"/>
                  <a:pt x="368" y="389"/>
                  <a:pt x="364" y="385"/>
                </a:cubicBezTo>
                <a:cubicBezTo>
                  <a:pt x="363" y="382"/>
                  <a:pt x="360" y="381"/>
                  <a:pt x="357" y="381"/>
                </a:cubicBezTo>
                <a:moveTo>
                  <a:pt x="78" y="371"/>
                </a:moveTo>
                <a:cubicBezTo>
                  <a:pt x="75" y="371"/>
                  <a:pt x="73" y="372"/>
                  <a:pt x="71" y="374"/>
                </a:cubicBezTo>
                <a:cubicBezTo>
                  <a:pt x="68" y="378"/>
                  <a:pt x="68" y="384"/>
                  <a:pt x="72" y="387"/>
                </a:cubicBezTo>
                <a:cubicBezTo>
                  <a:pt x="72" y="388"/>
                  <a:pt x="72" y="388"/>
                  <a:pt x="72" y="388"/>
                </a:cubicBezTo>
                <a:cubicBezTo>
                  <a:pt x="74" y="389"/>
                  <a:pt x="76" y="390"/>
                  <a:pt x="78" y="390"/>
                </a:cubicBezTo>
                <a:cubicBezTo>
                  <a:pt x="81" y="390"/>
                  <a:pt x="83" y="389"/>
                  <a:pt x="85" y="387"/>
                </a:cubicBezTo>
                <a:cubicBezTo>
                  <a:pt x="89" y="384"/>
                  <a:pt x="88" y="378"/>
                  <a:pt x="85" y="374"/>
                </a:cubicBezTo>
                <a:cubicBezTo>
                  <a:pt x="84" y="373"/>
                  <a:pt x="84" y="373"/>
                  <a:pt x="84" y="373"/>
                </a:cubicBezTo>
                <a:cubicBezTo>
                  <a:pt x="82" y="372"/>
                  <a:pt x="80" y="371"/>
                  <a:pt x="78" y="371"/>
                </a:cubicBezTo>
                <a:moveTo>
                  <a:pt x="388" y="351"/>
                </a:moveTo>
                <a:cubicBezTo>
                  <a:pt x="386" y="351"/>
                  <a:pt x="383" y="352"/>
                  <a:pt x="381" y="354"/>
                </a:cubicBezTo>
                <a:cubicBezTo>
                  <a:pt x="381" y="355"/>
                  <a:pt x="381" y="355"/>
                  <a:pt x="381" y="355"/>
                </a:cubicBezTo>
                <a:cubicBezTo>
                  <a:pt x="377" y="359"/>
                  <a:pt x="378" y="365"/>
                  <a:pt x="382" y="368"/>
                </a:cubicBezTo>
                <a:cubicBezTo>
                  <a:pt x="383" y="369"/>
                  <a:pt x="386" y="370"/>
                  <a:pt x="388" y="370"/>
                </a:cubicBezTo>
                <a:cubicBezTo>
                  <a:pt x="390" y="370"/>
                  <a:pt x="393" y="369"/>
                  <a:pt x="395" y="367"/>
                </a:cubicBezTo>
                <a:cubicBezTo>
                  <a:pt x="395" y="366"/>
                  <a:pt x="395" y="366"/>
                  <a:pt x="395" y="366"/>
                </a:cubicBezTo>
                <a:cubicBezTo>
                  <a:pt x="399" y="362"/>
                  <a:pt x="398" y="356"/>
                  <a:pt x="394" y="353"/>
                </a:cubicBezTo>
                <a:cubicBezTo>
                  <a:pt x="392" y="352"/>
                  <a:pt x="390" y="351"/>
                  <a:pt x="388" y="351"/>
                </a:cubicBezTo>
                <a:moveTo>
                  <a:pt x="49" y="339"/>
                </a:moveTo>
                <a:cubicBezTo>
                  <a:pt x="47" y="339"/>
                  <a:pt x="46" y="339"/>
                  <a:pt x="44" y="341"/>
                </a:cubicBezTo>
                <a:cubicBezTo>
                  <a:pt x="40" y="344"/>
                  <a:pt x="39" y="349"/>
                  <a:pt x="42" y="354"/>
                </a:cubicBezTo>
                <a:cubicBezTo>
                  <a:pt x="42" y="354"/>
                  <a:pt x="42" y="354"/>
                  <a:pt x="42" y="354"/>
                </a:cubicBezTo>
                <a:cubicBezTo>
                  <a:pt x="44" y="357"/>
                  <a:pt x="47" y="358"/>
                  <a:pt x="50" y="358"/>
                </a:cubicBezTo>
                <a:cubicBezTo>
                  <a:pt x="52" y="358"/>
                  <a:pt x="53" y="357"/>
                  <a:pt x="55" y="356"/>
                </a:cubicBezTo>
                <a:cubicBezTo>
                  <a:pt x="59" y="353"/>
                  <a:pt x="60" y="347"/>
                  <a:pt x="57" y="343"/>
                </a:cubicBezTo>
                <a:cubicBezTo>
                  <a:pt x="57" y="342"/>
                  <a:pt x="57" y="342"/>
                  <a:pt x="57" y="342"/>
                </a:cubicBezTo>
                <a:cubicBezTo>
                  <a:pt x="55" y="340"/>
                  <a:pt x="52" y="339"/>
                  <a:pt x="49" y="339"/>
                </a:cubicBezTo>
                <a:moveTo>
                  <a:pt x="412" y="315"/>
                </a:moveTo>
                <a:cubicBezTo>
                  <a:pt x="409" y="315"/>
                  <a:pt x="406" y="317"/>
                  <a:pt x="404" y="320"/>
                </a:cubicBezTo>
                <a:cubicBezTo>
                  <a:pt x="404" y="321"/>
                  <a:pt x="404" y="321"/>
                  <a:pt x="404" y="321"/>
                </a:cubicBezTo>
                <a:cubicBezTo>
                  <a:pt x="402" y="325"/>
                  <a:pt x="403" y="331"/>
                  <a:pt x="408" y="333"/>
                </a:cubicBezTo>
                <a:cubicBezTo>
                  <a:pt x="409" y="334"/>
                  <a:pt x="411" y="334"/>
                  <a:pt x="412" y="334"/>
                </a:cubicBezTo>
                <a:cubicBezTo>
                  <a:pt x="415" y="334"/>
                  <a:pt x="419" y="332"/>
                  <a:pt x="420" y="329"/>
                </a:cubicBezTo>
                <a:cubicBezTo>
                  <a:pt x="421" y="329"/>
                  <a:pt x="421" y="329"/>
                  <a:pt x="421" y="329"/>
                </a:cubicBezTo>
                <a:cubicBezTo>
                  <a:pt x="423" y="324"/>
                  <a:pt x="421" y="319"/>
                  <a:pt x="417" y="316"/>
                </a:cubicBezTo>
                <a:cubicBezTo>
                  <a:pt x="415" y="315"/>
                  <a:pt x="414" y="315"/>
                  <a:pt x="412" y="315"/>
                </a:cubicBezTo>
                <a:moveTo>
                  <a:pt x="28" y="301"/>
                </a:moveTo>
                <a:cubicBezTo>
                  <a:pt x="26" y="301"/>
                  <a:pt x="25" y="301"/>
                  <a:pt x="24" y="302"/>
                </a:cubicBezTo>
                <a:cubicBezTo>
                  <a:pt x="19" y="304"/>
                  <a:pt x="17" y="309"/>
                  <a:pt x="19" y="314"/>
                </a:cubicBezTo>
                <a:cubicBezTo>
                  <a:pt x="20" y="315"/>
                  <a:pt x="20" y="315"/>
                  <a:pt x="20" y="315"/>
                </a:cubicBezTo>
                <a:cubicBezTo>
                  <a:pt x="21" y="318"/>
                  <a:pt x="24" y="320"/>
                  <a:pt x="28" y="320"/>
                </a:cubicBezTo>
                <a:cubicBezTo>
                  <a:pt x="29" y="320"/>
                  <a:pt x="31" y="320"/>
                  <a:pt x="32" y="319"/>
                </a:cubicBezTo>
                <a:cubicBezTo>
                  <a:pt x="36" y="317"/>
                  <a:pt x="38" y="312"/>
                  <a:pt x="36" y="307"/>
                </a:cubicBezTo>
                <a:cubicBezTo>
                  <a:pt x="36" y="307"/>
                  <a:pt x="36" y="307"/>
                  <a:pt x="36" y="307"/>
                </a:cubicBezTo>
                <a:cubicBezTo>
                  <a:pt x="35" y="303"/>
                  <a:pt x="31" y="301"/>
                  <a:pt x="28" y="301"/>
                </a:cubicBezTo>
                <a:moveTo>
                  <a:pt x="429" y="275"/>
                </a:moveTo>
                <a:cubicBezTo>
                  <a:pt x="425" y="275"/>
                  <a:pt x="421" y="278"/>
                  <a:pt x="420" y="282"/>
                </a:cubicBezTo>
                <a:cubicBezTo>
                  <a:pt x="420" y="282"/>
                  <a:pt x="420" y="282"/>
                  <a:pt x="420" y="282"/>
                </a:cubicBezTo>
                <a:cubicBezTo>
                  <a:pt x="418" y="287"/>
                  <a:pt x="421" y="292"/>
                  <a:pt x="426" y="294"/>
                </a:cubicBezTo>
                <a:cubicBezTo>
                  <a:pt x="427" y="294"/>
                  <a:pt x="428" y="294"/>
                  <a:pt x="429" y="294"/>
                </a:cubicBezTo>
                <a:cubicBezTo>
                  <a:pt x="433" y="294"/>
                  <a:pt x="436" y="292"/>
                  <a:pt x="437" y="288"/>
                </a:cubicBezTo>
                <a:cubicBezTo>
                  <a:pt x="438" y="287"/>
                  <a:pt x="438" y="287"/>
                  <a:pt x="438" y="287"/>
                </a:cubicBezTo>
                <a:cubicBezTo>
                  <a:pt x="439" y="282"/>
                  <a:pt x="436" y="277"/>
                  <a:pt x="432" y="275"/>
                </a:cubicBezTo>
                <a:cubicBezTo>
                  <a:pt x="431" y="275"/>
                  <a:pt x="430" y="275"/>
                  <a:pt x="429" y="275"/>
                </a:cubicBezTo>
                <a:moveTo>
                  <a:pt x="14" y="260"/>
                </a:moveTo>
                <a:cubicBezTo>
                  <a:pt x="13" y="260"/>
                  <a:pt x="13" y="260"/>
                  <a:pt x="12" y="260"/>
                </a:cubicBezTo>
                <a:cubicBezTo>
                  <a:pt x="7" y="261"/>
                  <a:pt x="4" y="266"/>
                  <a:pt x="5" y="271"/>
                </a:cubicBezTo>
                <a:cubicBezTo>
                  <a:pt x="5" y="272"/>
                  <a:pt x="5" y="272"/>
                  <a:pt x="5" y="272"/>
                </a:cubicBezTo>
                <a:cubicBezTo>
                  <a:pt x="6" y="276"/>
                  <a:pt x="10" y="279"/>
                  <a:pt x="14" y="279"/>
                </a:cubicBezTo>
                <a:cubicBezTo>
                  <a:pt x="15" y="279"/>
                  <a:pt x="16" y="279"/>
                  <a:pt x="16" y="279"/>
                </a:cubicBezTo>
                <a:cubicBezTo>
                  <a:pt x="21" y="278"/>
                  <a:pt x="24" y="273"/>
                  <a:pt x="23" y="268"/>
                </a:cubicBezTo>
                <a:cubicBezTo>
                  <a:pt x="23" y="267"/>
                  <a:pt x="23" y="267"/>
                  <a:pt x="23" y="267"/>
                </a:cubicBezTo>
                <a:cubicBezTo>
                  <a:pt x="22" y="263"/>
                  <a:pt x="18" y="260"/>
                  <a:pt x="14" y="260"/>
                </a:cubicBezTo>
                <a:moveTo>
                  <a:pt x="437" y="232"/>
                </a:moveTo>
                <a:cubicBezTo>
                  <a:pt x="432" y="232"/>
                  <a:pt x="428" y="235"/>
                  <a:pt x="428" y="240"/>
                </a:cubicBezTo>
                <a:cubicBezTo>
                  <a:pt x="428" y="242"/>
                  <a:pt x="428" y="242"/>
                  <a:pt x="428" y="242"/>
                </a:cubicBezTo>
                <a:cubicBezTo>
                  <a:pt x="427" y="247"/>
                  <a:pt x="431" y="251"/>
                  <a:pt x="436" y="252"/>
                </a:cubicBezTo>
                <a:cubicBezTo>
                  <a:pt x="437" y="252"/>
                  <a:pt x="437" y="252"/>
                  <a:pt x="437" y="252"/>
                </a:cubicBezTo>
                <a:cubicBezTo>
                  <a:pt x="442" y="252"/>
                  <a:pt x="446" y="248"/>
                  <a:pt x="446" y="243"/>
                </a:cubicBezTo>
                <a:cubicBezTo>
                  <a:pt x="446" y="242"/>
                  <a:pt x="446" y="242"/>
                  <a:pt x="446" y="242"/>
                </a:cubicBezTo>
                <a:cubicBezTo>
                  <a:pt x="447" y="236"/>
                  <a:pt x="443" y="232"/>
                  <a:pt x="438" y="232"/>
                </a:cubicBezTo>
                <a:cubicBezTo>
                  <a:pt x="438" y="232"/>
                  <a:pt x="437" y="232"/>
                  <a:pt x="437" y="232"/>
                </a:cubicBezTo>
                <a:moveTo>
                  <a:pt x="9" y="217"/>
                </a:moveTo>
                <a:cubicBezTo>
                  <a:pt x="4" y="217"/>
                  <a:pt x="0" y="221"/>
                  <a:pt x="0" y="226"/>
                </a:cubicBezTo>
                <a:cubicBezTo>
                  <a:pt x="0" y="227"/>
                  <a:pt x="0" y="227"/>
                  <a:pt x="0" y="227"/>
                </a:cubicBezTo>
                <a:cubicBezTo>
                  <a:pt x="0" y="232"/>
                  <a:pt x="4" y="236"/>
                  <a:pt x="9" y="236"/>
                </a:cubicBezTo>
                <a:cubicBezTo>
                  <a:pt x="9" y="236"/>
                  <a:pt x="9" y="236"/>
                  <a:pt x="9" y="236"/>
                </a:cubicBezTo>
                <a:cubicBezTo>
                  <a:pt x="14" y="236"/>
                  <a:pt x="19" y="232"/>
                  <a:pt x="18" y="227"/>
                </a:cubicBezTo>
                <a:cubicBezTo>
                  <a:pt x="18" y="226"/>
                  <a:pt x="18" y="226"/>
                  <a:pt x="18" y="226"/>
                </a:cubicBezTo>
                <a:cubicBezTo>
                  <a:pt x="18" y="221"/>
                  <a:pt x="14" y="217"/>
                  <a:pt x="9" y="217"/>
                </a:cubicBezTo>
                <a:moveTo>
                  <a:pt x="436" y="188"/>
                </a:moveTo>
                <a:cubicBezTo>
                  <a:pt x="436" y="188"/>
                  <a:pt x="435" y="188"/>
                  <a:pt x="435" y="188"/>
                </a:cubicBezTo>
                <a:cubicBezTo>
                  <a:pt x="430" y="189"/>
                  <a:pt x="426" y="193"/>
                  <a:pt x="427" y="199"/>
                </a:cubicBezTo>
                <a:cubicBezTo>
                  <a:pt x="427" y="199"/>
                  <a:pt x="427" y="199"/>
                  <a:pt x="427" y="199"/>
                </a:cubicBezTo>
                <a:cubicBezTo>
                  <a:pt x="428" y="204"/>
                  <a:pt x="432" y="208"/>
                  <a:pt x="436" y="208"/>
                </a:cubicBezTo>
                <a:cubicBezTo>
                  <a:pt x="437" y="208"/>
                  <a:pt x="437" y="208"/>
                  <a:pt x="437" y="207"/>
                </a:cubicBezTo>
                <a:cubicBezTo>
                  <a:pt x="442" y="207"/>
                  <a:pt x="446" y="202"/>
                  <a:pt x="445" y="197"/>
                </a:cubicBezTo>
                <a:cubicBezTo>
                  <a:pt x="445" y="196"/>
                  <a:pt x="445" y="196"/>
                  <a:pt x="445" y="196"/>
                </a:cubicBezTo>
                <a:cubicBezTo>
                  <a:pt x="445" y="192"/>
                  <a:pt x="441" y="188"/>
                  <a:pt x="436" y="188"/>
                </a:cubicBezTo>
                <a:moveTo>
                  <a:pt x="13" y="174"/>
                </a:moveTo>
                <a:cubicBezTo>
                  <a:pt x="9" y="174"/>
                  <a:pt x="5" y="177"/>
                  <a:pt x="4" y="181"/>
                </a:cubicBezTo>
                <a:cubicBezTo>
                  <a:pt x="4" y="182"/>
                  <a:pt x="4" y="182"/>
                  <a:pt x="4" y="182"/>
                </a:cubicBezTo>
                <a:cubicBezTo>
                  <a:pt x="3" y="187"/>
                  <a:pt x="6" y="192"/>
                  <a:pt x="11" y="193"/>
                </a:cubicBezTo>
                <a:cubicBezTo>
                  <a:pt x="12" y="193"/>
                  <a:pt x="12" y="193"/>
                  <a:pt x="13" y="193"/>
                </a:cubicBezTo>
                <a:cubicBezTo>
                  <a:pt x="17" y="193"/>
                  <a:pt x="21" y="190"/>
                  <a:pt x="22" y="185"/>
                </a:cubicBezTo>
                <a:cubicBezTo>
                  <a:pt x="22" y="185"/>
                  <a:pt x="22" y="185"/>
                  <a:pt x="22" y="185"/>
                </a:cubicBezTo>
                <a:cubicBezTo>
                  <a:pt x="23" y="180"/>
                  <a:pt x="20" y="175"/>
                  <a:pt x="15" y="174"/>
                </a:cubicBezTo>
                <a:cubicBezTo>
                  <a:pt x="14" y="174"/>
                  <a:pt x="14" y="174"/>
                  <a:pt x="13" y="174"/>
                </a:cubicBezTo>
                <a:moveTo>
                  <a:pt x="427" y="146"/>
                </a:moveTo>
                <a:cubicBezTo>
                  <a:pt x="426" y="146"/>
                  <a:pt x="425" y="146"/>
                  <a:pt x="424" y="146"/>
                </a:cubicBezTo>
                <a:cubicBezTo>
                  <a:pt x="419" y="148"/>
                  <a:pt x="416" y="153"/>
                  <a:pt x="418" y="158"/>
                </a:cubicBezTo>
                <a:cubicBezTo>
                  <a:pt x="418" y="159"/>
                  <a:pt x="418" y="159"/>
                  <a:pt x="418" y="159"/>
                </a:cubicBezTo>
                <a:cubicBezTo>
                  <a:pt x="420" y="163"/>
                  <a:pt x="423" y="165"/>
                  <a:pt x="427" y="165"/>
                </a:cubicBezTo>
                <a:cubicBezTo>
                  <a:pt x="428" y="165"/>
                  <a:pt x="429" y="165"/>
                  <a:pt x="430" y="165"/>
                </a:cubicBezTo>
                <a:cubicBezTo>
                  <a:pt x="435" y="163"/>
                  <a:pt x="437" y="157"/>
                  <a:pt x="436" y="153"/>
                </a:cubicBezTo>
                <a:cubicBezTo>
                  <a:pt x="435" y="152"/>
                  <a:pt x="435" y="152"/>
                  <a:pt x="435" y="152"/>
                </a:cubicBezTo>
                <a:cubicBezTo>
                  <a:pt x="434" y="148"/>
                  <a:pt x="431" y="146"/>
                  <a:pt x="427" y="146"/>
                </a:cubicBezTo>
                <a:moveTo>
                  <a:pt x="25" y="132"/>
                </a:moveTo>
                <a:cubicBezTo>
                  <a:pt x="22" y="132"/>
                  <a:pt x="18" y="134"/>
                  <a:pt x="17" y="138"/>
                </a:cubicBezTo>
                <a:cubicBezTo>
                  <a:pt x="16" y="139"/>
                  <a:pt x="16" y="139"/>
                  <a:pt x="16" y="139"/>
                </a:cubicBezTo>
                <a:cubicBezTo>
                  <a:pt x="15" y="143"/>
                  <a:pt x="17" y="149"/>
                  <a:pt x="22" y="151"/>
                </a:cubicBezTo>
                <a:cubicBezTo>
                  <a:pt x="23" y="151"/>
                  <a:pt x="24" y="151"/>
                  <a:pt x="25" y="151"/>
                </a:cubicBezTo>
                <a:cubicBezTo>
                  <a:pt x="29" y="151"/>
                  <a:pt x="32" y="149"/>
                  <a:pt x="34" y="146"/>
                </a:cubicBezTo>
                <a:cubicBezTo>
                  <a:pt x="34" y="145"/>
                  <a:pt x="34" y="145"/>
                  <a:pt x="34" y="145"/>
                </a:cubicBezTo>
                <a:cubicBezTo>
                  <a:pt x="36" y="140"/>
                  <a:pt x="34" y="135"/>
                  <a:pt x="29" y="133"/>
                </a:cubicBezTo>
                <a:cubicBezTo>
                  <a:pt x="28" y="132"/>
                  <a:pt x="27" y="132"/>
                  <a:pt x="25" y="132"/>
                </a:cubicBezTo>
                <a:moveTo>
                  <a:pt x="409" y="106"/>
                </a:moveTo>
                <a:cubicBezTo>
                  <a:pt x="407" y="106"/>
                  <a:pt x="406" y="107"/>
                  <a:pt x="404" y="108"/>
                </a:cubicBezTo>
                <a:cubicBezTo>
                  <a:pt x="400" y="110"/>
                  <a:pt x="398" y="116"/>
                  <a:pt x="401" y="120"/>
                </a:cubicBezTo>
                <a:cubicBezTo>
                  <a:pt x="401" y="121"/>
                  <a:pt x="401" y="121"/>
                  <a:pt x="401" y="121"/>
                </a:cubicBezTo>
                <a:cubicBezTo>
                  <a:pt x="403" y="124"/>
                  <a:pt x="406" y="126"/>
                  <a:pt x="409" y="126"/>
                </a:cubicBezTo>
                <a:cubicBezTo>
                  <a:pt x="411" y="126"/>
                  <a:pt x="413" y="125"/>
                  <a:pt x="414" y="124"/>
                </a:cubicBezTo>
                <a:cubicBezTo>
                  <a:pt x="418" y="122"/>
                  <a:pt x="420" y="116"/>
                  <a:pt x="417" y="112"/>
                </a:cubicBezTo>
                <a:cubicBezTo>
                  <a:pt x="417" y="111"/>
                  <a:pt x="417" y="111"/>
                  <a:pt x="417" y="111"/>
                </a:cubicBezTo>
                <a:cubicBezTo>
                  <a:pt x="415" y="108"/>
                  <a:pt x="412" y="106"/>
                  <a:pt x="409" y="106"/>
                </a:cubicBezTo>
                <a:moveTo>
                  <a:pt x="46" y="94"/>
                </a:moveTo>
                <a:cubicBezTo>
                  <a:pt x="43" y="94"/>
                  <a:pt x="40" y="95"/>
                  <a:pt x="38" y="98"/>
                </a:cubicBezTo>
                <a:cubicBezTo>
                  <a:pt x="38" y="99"/>
                  <a:pt x="38" y="99"/>
                  <a:pt x="38" y="99"/>
                </a:cubicBezTo>
                <a:cubicBezTo>
                  <a:pt x="35" y="103"/>
                  <a:pt x="36" y="109"/>
                  <a:pt x="40" y="112"/>
                </a:cubicBezTo>
                <a:cubicBezTo>
                  <a:pt x="42" y="113"/>
                  <a:pt x="44" y="113"/>
                  <a:pt x="45" y="113"/>
                </a:cubicBezTo>
                <a:cubicBezTo>
                  <a:pt x="48" y="113"/>
                  <a:pt x="51" y="112"/>
                  <a:pt x="53" y="109"/>
                </a:cubicBezTo>
                <a:cubicBezTo>
                  <a:pt x="53" y="108"/>
                  <a:pt x="53" y="108"/>
                  <a:pt x="53" y="108"/>
                </a:cubicBezTo>
                <a:cubicBezTo>
                  <a:pt x="56" y="104"/>
                  <a:pt x="55" y="98"/>
                  <a:pt x="51" y="96"/>
                </a:cubicBezTo>
                <a:cubicBezTo>
                  <a:pt x="50" y="94"/>
                  <a:pt x="48" y="94"/>
                  <a:pt x="46" y="94"/>
                </a:cubicBezTo>
                <a:moveTo>
                  <a:pt x="383" y="71"/>
                </a:moveTo>
                <a:cubicBezTo>
                  <a:pt x="381" y="71"/>
                  <a:pt x="379" y="72"/>
                  <a:pt x="377" y="74"/>
                </a:cubicBezTo>
                <a:cubicBezTo>
                  <a:pt x="373" y="77"/>
                  <a:pt x="373" y="83"/>
                  <a:pt x="377" y="87"/>
                </a:cubicBezTo>
                <a:cubicBezTo>
                  <a:pt x="377" y="87"/>
                  <a:pt x="377" y="87"/>
                  <a:pt x="377" y="87"/>
                </a:cubicBezTo>
                <a:cubicBezTo>
                  <a:pt x="379" y="89"/>
                  <a:pt x="381" y="90"/>
                  <a:pt x="384" y="90"/>
                </a:cubicBezTo>
                <a:cubicBezTo>
                  <a:pt x="386" y="90"/>
                  <a:pt x="388" y="90"/>
                  <a:pt x="390" y="88"/>
                </a:cubicBezTo>
                <a:cubicBezTo>
                  <a:pt x="394" y="85"/>
                  <a:pt x="394" y="79"/>
                  <a:pt x="391" y="75"/>
                </a:cubicBezTo>
                <a:cubicBezTo>
                  <a:pt x="390" y="74"/>
                  <a:pt x="390" y="74"/>
                  <a:pt x="390" y="74"/>
                </a:cubicBezTo>
                <a:cubicBezTo>
                  <a:pt x="388" y="72"/>
                  <a:pt x="386" y="71"/>
                  <a:pt x="383" y="71"/>
                </a:cubicBezTo>
                <a:moveTo>
                  <a:pt x="74" y="61"/>
                </a:moveTo>
                <a:cubicBezTo>
                  <a:pt x="71" y="61"/>
                  <a:pt x="69" y="62"/>
                  <a:pt x="67" y="63"/>
                </a:cubicBezTo>
                <a:cubicBezTo>
                  <a:pt x="67" y="64"/>
                  <a:pt x="67" y="64"/>
                  <a:pt x="67" y="64"/>
                </a:cubicBezTo>
                <a:cubicBezTo>
                  <a:pt x="63" y="68"/>
                  <a:pt x="63" y="73"/>
                  <a:pt x="66" y="77"/>
                </a:cubicBezTo>
                <a:cubicBezTo>
                  <a:pt x="68" y="79"/>
                  <a:pt x="71" y="80"/>
                  <a:pt x="73" y="80"/>
                </a:cubicBezTo>
                <a:cubicBezTo>
                  <a:pt x="75" y="80"/>
                  <a:pt x="78" y="79"/>
                  <a:pt x="80" y="77"/>
                </a:cubicBezTo>
                <a:cubicBezTo>
                  <a:pt x="80" y="76"/>
                  <a:pt x="80" y="76"/>
                  <a:pt x="80" y="76"/>
                </a:cubicBezTo>
                <a:cubicBezTo>
                  <a:pt x="84" y="73"/>
                  <a:pt x="84" y="67"/>
                  <a:pt x="80" y="63"/>
                </a:cubicBezTo>
                <a:cubicBezTo>
                  <a:pt x="78" y="62"/>
                  <a:pt x="76" y="61"/>
                  <a:pt x="74" y="61"/>
                </a:cubicBezTo>
                <a:moveTo>
                  <a:pt x="351" y="42"/>
                </a:moveTo>
                <a:cubicBezTo>
                  <a:pt x="349" y="42"/>
                  <a:pt x="346" y="43"/>
                  <a:pt x="344" y="46"/>
                </a:cubicBezTo>
                <a:cubicBezTo>
                  <a:pt x="341" y="50"/>
                  <a:pt x="342" y="56"/>
                  <a:pt x="346" y="59"/>
                </a:cubicBezTo>
                <a:cubicBezTo>
                  <a:pt x="347" y="59"/>
                  <a:pt x="347" y="59"/>
                  <a:pt x="347" y="59"/>
                </a:cubicBezTo>
                <a:cubicBezTo>
                  <a:pt x="348" y="60"/>
                  <a:pt x="350" y="61"/>
                  <a:pt x="352" y="61"/>
                </a:cubicBezTo>
                <a:cubicBezTo>
                  <a:pt x="355" y="61"/>
                  <a:pt x="358" y="60"/>
                  <a:pt x="360" y="57"/>
                </a:cubicBezTo>
                <a:cubicBezTo>
                  <a:pt x="363" y="53"/>
                  <a:pt x="362" y="48"/>
                  <a:pt x="358" y="45"/>
                </a:cubicBezTo>
                <a:cubicBezTo>
                  <a:pt x="357" y="44"/>
                  <a:pt x="357" y="44"/>
                  <a:pt x="357" y="44"/>
                </a:cubicBezTo>
                <a:cubicBezTo>
                  <a:pt x="355" y="43"/>
                  <a:pt x="353" y="42"/>
                  <a:pt x="351" y="42"/>
                </a:cubicBezTo>
                <a:moveTo>
                  <a:pt x="108" y="34"/>
                </a:moveTo>
                <a:cubicBezTo>
                  <a:pt x="106" y="34"/>
                  <a:pt x="104" y="34"/>
                  <a:pt x="103" y="35"/>
                </a:cubicBezTo>
                <a:cubicBezTo>
                  <a:pt x="102" y="36"/>
                  <a:pt x="102" y="36"/>
                  <a:pt x="102" y="36"/>
                </a:cubicBezTo>
                <a:cubicBezTo>
                  <a:pt x="98" y="38"/>
                  <a:pt x="96" y="44"/>
                  <a:pt x="99" y="48"/>
                </a:cubicBezTo>
                <a:cubicBezTo>
                  <a:pt x="101" y="51"/>
                  <a:pt x="104" y="53"/>
                  <a:pt x="107" y="53"/>
                </a:cubicBezTo>
                <a:cubicBezTo>
                  <a:pt x="109" y="53"/>
                  <a:pt x="110" y="52"/>
                  <a:pt x="112" y="51"/>
                </a:cubicBezTo>
                <a:cubicBezTo>
                  <a:pt x="113" y="51"/>
                  <a:pt x="113" y="51"/>
                  <a:pt x="113" y="51"/>
                </a:cubicBezTo>
                <a:cubicBezTo>
                  <a:pt x="117" y="48"/>
                  <a:pt x="118" y="42"/>
                  <a:pt x="115" y="38"/>
                </a:cubicBezTo>
                <a:cubicBezTo>
                  <a:pt x="114" y="35"/>
                  <a:pt x="111" y="34"/>
                  <a:pt x="108" y="34"/>
                </a:cubicBezTo>
                <a:moveTo>
                  <a:pt x="314" y="20"/>
                </a:moveTo>
                <a:cubicBezTo>
                  <a:pt x="311" y="20"/>
                  <a:pt x="307" y="22"/>
                  <a:pt x="306" y="25"/>
                </a:cubicBezTo>
                <a:cubicBezTo>
                  <a:pt x="304" y="30"/>
                  <a:pt x="306" y="35"/>
                  <a:pt x="310" y="37"/>
                </a:cubicBezTo>
                <a:cubicBezTo>
                  <a:pt x="311" y="38"/>
                  <a:pt x="311" y="38"/>
                  <a:pt x="311" y="38"/>
                </a:cubicBezTo>
                <a:cubicBezTo>
                  <a:pt x="312" y="38"/>
                  <a:pt x="314" y="39"/>
                  <a:pt x="315" y="39"/>
                </a:cubicBezTo>
                <a:cubicBezTo>
                  <a:pt x="319" y="39"/>
                  <a:pt x="322" y="37"/>
                  <a:pt x="323" y="33"/>
                </a:cubicBezTo>
                <a:cubicBezTo>
                  <a:pt x="326" y="29"/>
                  <a:pt x="324" y="23"/>
                  <a:pt x="319" y="21"/>
                </a:cubicBezTo>
                <a:cubicBezTo>
                  <a:pt x="318" y="21"/>
                  <a:pt x="318" y="21"/>
                  <a:pt x="318" y="21"/>
                </a:cubicBezTo>
                <a:cubicBezTo>
                  <a:pt x="317" y="20"/>
                  <a:pt x="316" y="20"/>
                  <a:pt x="314" y="20"/>
                </a:cubicBezTo>
                <a:moveTo>
                  <a:pt x="146" y="14"/>
                </a:moveTo>
                <a:cubicBezTo>
                  <a:pt x="145" y="14"/>
                  <a:pt x="144" y="14"/>
                  <a:pt x="143" y="15"/>
                </a:cubicBezTo>
                <a:cubicBezTo>
                  <a:pt x="142" y="15"/>
                  <a:pt x="142" y="15"/>
                  <a:pt x="142" y="15"/>
                </a:cubicBezTo>
                <a:cubicBezTo>
                  <a:pt x="137" y="17"/>
                  <a:pt x="135" y="22"/>
                  <a:pt x="137" y="27"/>
                </a:cubicBezTo>
                <a:cubicBezTo>
                  <a:pt x="138" y="31"/>
                  <a:pt x="142" y="33"/>
                  <a:pt x="145" y="33"/>
                </a:cubicBezTo>
                <a:cubicBezTo>
                  <a:pt x="147" y="33"/>
                  <a:pt x="148" y="33"/>
                  <a:pt x="149" y="32"/>
                </a:cubicBezTo>
                <a:cubicBezTo>
                  <a:pt x="149" y="32"/>
                  <a:pt x="149" y="32"/>
                  <a:pt x="149" y="32"/>
                </a:cubicBezTo>
                <a:cubicBezTo>
                  <a:pt x="154" y="30"/>
                  <a:pt x="157" y="25"/>
                  <a:pt x="155" y="20"/>
                </a:cubicBezTo>
                <a:cubicBezTo>
                  <a:pt x="153" y="16"/>
                  <a:pt x="150" y="14"/>
                  <a:pt x="146" y="14"/>
                </a:cubicBezTo>
                <a:moveTo>
                  <a:pt x="273" y="6"/>
                </a:moveTo>
                <a:cubicBezTo>
                  <a:pt x="269" y="6"/>
                  <a:pt x="265" y="8"/>
                  <a:pt x="264" y="13"/>
                </a:cubicBezTo>
                <a:cubicBezTo>
                  <a:pt x="263" y="18"/>
                  <a:pt x="266" y="23"/>
                  <a:pt x="271" y="24"/>
                </a:cubicBezTo>
                <a:cubicBezTo>
                  <a:pt x="274" y="15"/>
                  <a:pt x="274" y="15"/>
                  <a:pt x="274" y="15"/>
                </a:cubicBezTo>
                <a:cubicBezTo>
                  <a:pt x="272" y="24"/>
                  <a:pt x="272" y="24"/>
                  <a:pt x="272" y="24"/>
                </a:cubicBezTo>
                <a:cubicBezTo>
                  <a:pt x="273" y="24"/>
                  <a:pt x="274" y="24"/>
                  <a:pt x="274" y="24"/>
                </a:cubicBezTo>
                <a:cubicBezTo>
                  <a:pt x="278" y="24"/>
                  <a:pt x="282" y="21"/>
                  <a:pt x="283" y="17"/>
                </a:cubicBezTo>
                <a:cubicBezTo>
                  <a:pt x="284" y="12"/>
                  <a:pt x="281" y="7"/>
                  <a:pt x="276" y="6"/>
                </a:cubicBezTo>
                <a:cubicBezTo>
                  <a:pt x="275" y="6"/>
                  <a:pt x="275" y="6"/>
                  <a:pt x="275" y="6"/>
                </a:cubicBezTo>
                <a:cubicBezTo>
                  <a:pt x="275" y="6"/>
                  <a:pt x="274" y="6"/>
                  <a:pt x="273" y="6"/>
                </a:cubicBezTo>
                <a:moveTo>
                  <a:pt x="188" y="3"/>
                </a:moveTo>
                <a:cubicBezTo>
                  <a:pt x="188" y="3"/>
                  <a:pt x="187" y="3"/>
                  <a:pt x="187" y="3"/>
                </a:cubicBezTo>
                <a:cubicBezTo>
                  <a:pt x="186" y="3"/>
                  <a:pt x="186" y="3"/>
                  <a:pt x="186" y="3"/>
                </a:cubicBezTo>
                <a:cubicBezTo>
                  <a:pt x="181" y="4"/>
                  <a:pt x="177" y="8"/>
                  <a:pt x="178" y="13"/>
                </a:cubicBezTo>
                <a:cubicBezTo>
                  <a:pt x="179" y="18"/>
                  <a:pt x="183" y="21"/>
                  <a:pt x="187" y="21"/>
                </a:cubicBezTo>
                <a:cubicBezTo>
                  <a:pt x="188" y="21"/>
                  <a:pt x="188" y="21"/>
                  <a:pt x="189" y="21"/>
                </a:cubicBezTo>
                <a:cubicBezTo>
                  <a:pt x="190" y="21"/>
                  <a:pt x="190" y="21"/>
                  <a:pt x="190" y="21"/>
                </a:cubicBezTo>
                <a:cubicBezTo>
                  <a:pt x="195" y="20"/>
                  <a:pt x="198" y="15"/>
                  <a:pt x="197" y="10"/>
                </a:cubicBezTo>
                <a:cubicBezTo>
                  <a:pt x="196" y="6"/>
                  <a:pt x="192" y="3"/>
                  <a:pt x="188" y="3"/>
                </a:cubicBezTo>
                <a:moveTo>
                  <a:pt x="230" y="0"/>
                </a:moveTo>
                <a:cubicBezTo>
                  <a:pt x="225" y="0"/>
                  <a:pt x="221" y="4"/>
                  <a:pt x="221" y="9"/>
                </a:cubicBezTo>
                <a:cubicBezTo>
                  <a:pt x="221" y="14"/>
                  <a:pt x="225" y="18"/>
                  <a:pt x="230" y="18"/>
                </a:cubicBezTo>
                <a:cubicBezTo>
                  <a:pt x="231" y="18"/>
                  <a:pt x="231" y="18"/>
                  <a:pt x="231" y="18"/>
                </a:cubicBezTo>
                <a:cubicBezTo>
                  <a:pt x="231" y="18"/>
                  <a:pt x="231" y="18"/>
                  <a:pt x="231" y="18"/>
                </a:cubicBezTo>
                <a:cubicBezTo>
                  <a:pt x="236" y="18"/>
                  <a:pt x="240" y="14"/>
                  <a:pt x="241" y="9"/>
                </a:cubicBezTo>
                <a:cubicBezTo>
                  <a:pt x="241" y="4"/>
                  <a:pt x="237" y="0"/>
                  <a:pt x="232" y="0"/>
                </a:cubicBezTo>
                <a:cubicBezTo>
                  <a:pt x="231" y="0"/>
                  <a:pt x="231" y="0"/>
                  <a:pt x="231" y="0"/>
                </a:cubicBezTo>
                <a:cubicBezTo>
                  <a:pt x="231" y="0"/>
                  <a:pt x="230" y="0"/>
                  <a:pt x="230"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0" name="Freeform 30"/>
          <p:cNvSpPr>
            <a:spLocks noEditPoints="1"/>
          </p:cNvSpPr>
          <p:nvPr/>
        </p:nvSpPr>
        <p:spPr bwMode="auto">
          <a:xfrm>
            <a:off x="7917578" y="3687736"/>
            <a:ext cx="869137" cy="869137"/>
          </a:xfrm>
          <a:custGeom>
            <a:avLst/>
            <a:gdLst>
              <a:gd name="T0" fmla="*/ 232 w 447"/>
              <a:gd name="T1" fmla="*/ 447 h 447"/>
              <a:gd name="T2" fmla="*/ 189 w 447"/>
              <a:gd name="T3" fmla="*/ 426 h 447"/>
              <a:gd name="T4" fmla="*/ 199 w 447"/>
              <a:gd name="T5" fmla="*/ 437 h 447"/>
              <a:gd name="T6" fmla="*/ 274 w 447"/>
              <a:gd name="T7" fmla="*/ 423 h 447"/>
              <a:gd name="T8" fmla="*/ 278 w 447"/>
              <a:gd name="T9" fmla="*/ 441 h 447"/>
              <a:gd name="T10" fmla="*/ 144 w 447"/>
              <a:gd name="T11" fmla="*/ 432 h 447"/>
              <a:gd name="T12" fmla="*/ 150 w 447"/>
              <a:gd name="T13" fmla="*/ 415 h 447"/>
              <a:gd name="T14" fmla="*/ 307 w 447"/>
              <a:gd name="T15" fmla="*/ 421 h 447"/>
              <a:gd name="T16" fmla="*/ 317 w 447"/>
              <a:gd name="T17" fmla="*/ 408 h 447"/>
              <a:gd name="T18" fmla="*/ 109 w 447"/>
              <a:gd name="T19" fmla="*/ 414 h 447"/>
              <a:gd name="T20" fmla="*/ 354 w 447"/>
              <a:gd name="T21" fmla="*/ 385 h 447"/>
              <a:gd name="T22" fmla="*/ 358 w 447"/>
              <a:gd name="T23" fmla="*/ 402 h 447"/>
              <a:gd name="T24" fmla="*/ 68 w 447"/>
              <a:gd name="T25" fmla="*/ 371 h 447"/>
              <a:gd name="T26" fmla="*/ 81 w 447"/>
              <a:gd name="T27" fmla="*/ 371 h 447"/>
              <a:gd name="T28" fmla="*/ 378 w 447"/>
              <a:gd name="T29" fmla="*/ 359 h 447"/>
              <a:gd name="T30" fmla="*/ 391 w 447"/>
              <a:gd name="T31" fmla="*/ 358 h 447"/>
              <a:gd name="T32" fmla="*/ 39 w 447"/>
              <a:gd name="T33" fmla="*/ 350 h 447"/>
              <a:gd name="T34" fmla="*/ 47 w 447"/>
              <a:gd name="T35" fmla="*/ 335 h 447"/>
              <a:gd name="T36" fmla="*/ 410 w 447"/>
              <a:gd name="T37" fmla="*/ 339 h 447"/>
              <a:gd name="T38" fmla="*/ 26 w 447"/>
              <a:gd name="T39" fmla="*/ 297 h 447"/>
              <a:gd name="T40" fmla="*/ 30 w 447"/>
              <a:gd name="T41" fmla="*/ 315 h 447"/>
              <a:gd name="T42" fmla="*/ 419 w 447"/>
              <a:gd name="T43" fmla="*/ 286 h 447"/>
              <a:gd name="T44" fmla="*/ 437 w 447"/>
              <a:gd name="T45" fmla="*/ 292 h 447"/>
              <a:gd name="T46" fmla="*/ 4 w 447"/>
              <a:gd name="T47" fmla="*/ 266 h 447"/>
              <a:gd name="T48" fmla="*/ 22 w 447"/>
              <a:gd name="T49" fmla="*/ 263 h 447"/>
              <a:gd name="T50" fmla="*/ 436 w 447"/>
              <a:gd name="T51" fmla="*/ 256 h 447"/>
              <a:gd name="T52" fmla="*/ 437 w 447"/>
              <a:gd name="T53" fmla="*/ 237 h 447"/>
              <a:gd name="T54" fmla="*/ 19 w 447"/>
              <a:gd name="T55" fmla="*/ 222 h 447"/>
              <a:gd name="T56" fmla="*/ 428 w 447"/>
              <a:gd name="T57" fmla="*/ 204 h 447"/>
              <a:gd name="T58" fmla="*/ 446 w 447"/>
              <a:gd name="T59" fmla="*/ 202 h 447"/>
              <a:gd name="T60" fmla="*/ 12 w 447"/>
              <a:gd name="T61" fmla="*/ 188 h 447"/>
              <a:gd name="T62" fmla="*/ 14 w 447"/>
              <a:gd name="T63" fmla="*/ 169 h 447"/>
              <a:gd name="T64" fmla="*/ 429 w 447"/>
              <a:gd name="T65" fmla="*/ 171 h 447"/>
              <a:gd name="T66" fmla="*/ 28 w 447"/>
              <a:gd name="T67" fmla="*/ 128 h 447"/>
              <a:gd name="T68" fmla="*/ 36 w 447"/>
              <a:gd name="T69" fmla="*/ 141 h 447"/>
              <a:gd name="T70" fmla="*/ 407 w 447"/>
              <a:gd name="T71" fmla="*/ 113 h 447"/>
              <a:gd name="T72" fmla="*/ 420 w 447"/>
              <a:gd name="T73" fmla="*/ 117 h 447"/>
              <a:gd name="T74" fmla="*/ 41 w 447"/>
              <a:gd name="T75" fmla="*/ 95 h 447"/>
              <a:gd name="T76" fmla="*/ 55 w 447"/>
              <a:gd name="T77" fmla="*/ 92 h 447"/>
              <a:gd name="T78" fmla="*/ 381 w 447"/>
              <a:gd name="T79" fmla="*/ 92 h 447"/>
              <a:gd name="T80" fmla="*/ 387 w 447"/>
              <a:gd name="T81" fmla="*/ 76 h 447"/>
              <a:gd name="T82" fmla="*/ 77 w 447"/>
              <a:gd name="T83" fmla="*/ 77 h 447"/>
              <a:gd name="T84" fmla="*/ 356 w 447"/>
              <a:gd name="T85" fmla="*/ 46 h 447"/>
              <a:gd name="T86" fmla="*/ 364 w 447"/>
              <a:gd name="T87" fmla="*/ 61 h 447"/>
              <a:gd name="T88" fmla="*/ 108 w 447"/>
              <a:gd name="T89" fmla="*/ 33 h 447"/>
              <a:gd name="T90" fmla="*/ 117 w 447"/>
              <a:gd name="T91" fmla="*/ 48 h 447"/>
              <a:gd name="T92" fmla="*/ 315 w 447"/>
              <a:gd name="T93" fmla="*/ 40 h 447"/>
              <a:gd name="T94" fmla="*/ 323 w 447"/>
              <a:gd name="T95" fmla="*/ 24 h 447"/>
              <a:gd name="T96" fmla="*/ 142 w 447"/>
              <a:gd name="T97" fmla="*/ 25 h 447"/>
              <a:gd name="T98" fmla="*/ 152 w 447"/>
              <a:gd name="T99" fmla="*/ 13 h 447"/>
              <a:gd name="T100" fmla="*/ 280 w 447"/>
              <a:gd name="T101" fmla="*/ 26 h 447"/>
              <a:gd name="T102" fmla="*/ 194 w 447"/>
              <a:gd name="T103" fmla="*/ 2 h 447"/>
              <a:gd name="T104" fmla="*/ 194 w 447"/>
              <a:gd name="T105" fmla="*/ 21 h 447"/>
              <a:gd name="T106" fmla="*/ 227 w 447"/>
              <a:gd name="T107" fmla="*/ 9 h 447"/>
              <a:gd name="T108" fmla="*/ 237 w 447"/>
              <a:gd name="T109" fmla="*/ 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7" h="447">
                <a:moveTo>
                  <a:pt x="233" y="429"/>
                </a:moveTo>
                <a:cubicBezTo>
                  <a:pt x="233" y="429"/>
                  <a:pt x="233" y="429"/>
                  <a:pt x="233" y="429"/>
                </a:cubicBezTo>
                <a:cubicBezTo>
                  <a:pt x="232" y="429"/>
                  <a:pt x="232" y="429"/>
                  <a:pt x="232" y="429"/>
                </a:cubicBezTo>
                <a:cubicBezTo>
                  <a:pt x="227" y="429"/>
                  <a:pt x="223" y="433"/>
                  <a:pt x="223" y="438"/>
                </a:cubicBezTo>
                <a:cubicBezTo>
                  <a:pt x="223" y="443"/>
                  <a:pt x="227" y="447"/>
                  <a:pt x="232" y="447"/>
                </a:cubicBezTo>
                <a:cubicBezTo>
                  <a:pt x="232" y="447"/>
                  <a:pt x="232" y="447"/>
                  <a:pt x="232" y="447"/>
                </a:cubicBezTo>
                <a:cubicBezTo>
                  <a:pt x="233" y="447"/>
                  <a:pt x="233" y="447"/>
                  <a:pt x="233" y="447"/>
                </a:cubicBezTo>
                <a:cubicBezTo>
                  <a:pt x="238" y="447"/>
                  <a:pt x="242" y="443"/>
                  <a:pt x="242" y="437"/>
                </a:cubicBezTo>
                <a:cubicBezTo>
                  <a:pt x="242" y="433"/>
                  <a:pt x="238" y="429"/>
                  <a:pt x="233" y="429"/>
                </a:cubicBezTo>
                <a:moveTo>
                  <a:pt x="189" y="426"/>
                </a:moveTo>
                <a:cubicBezTo>
                  <a:pt x="184" y="426"/>
                  <a:pt x="180" y="429"/>
                  <a:pt x="180" y="434"/>
                </a:cubicBezTo>
                <a:cubicBezTo>
                  <a:pt x="179" y="439"/>
                  <a:pt x="182" y="443"/>
                  <a:pt x="187" y="444"/>
                </a:cubicBezTo>
                <a:cubicBezTo>
                  <a:pt x="188" y="444"/>
                  <a:pt x="188" y="444"/>
                  <a:pt x="188" y="444"/>
                </a:cubicBezTo>
                <a:cubicBezTo>
                  <a:pt x="189" y="444"/>
                  <a:pt x="189" y="445"/>
                  <a:pt x="190" y="445"/>
                </a:cubicBezTo>
                <a:cubicBezTo>
                  <a:pt x="194" y="445"/>
                  <a:pt x="198" y="441"/>
                  <a:pt x="199" y="437"/>
                </a:cubicBezTo>
                <a:cubicBezTo>
                  <a:pt x="200" y="432"/>
                  <a:pt x="196" y="427"/>
                  <a:pt x="191" y="426"/>
                </a:cubicBezTo>
                <a:cubicBezTo>
                  <a:pt x="190" y="426"/>
                  <a:pt x="190" y="426"/>
                  <a:pt x="190" y="426"/>
                </a:cubicBezTo>
                <a:cubicBezTo>
                  <a:pt x="190" y="426"/>
                  <a:pt x="189" y="426"/>
                  <a:pt x="189" y="426"/>
                </a:cubicBezTo>
                <a:moveTo>
                  <a:pt x="276" y="422"/>
                </a:moveTo>
                <a:cubicBezTo>
                  <a:pt x="275" y="422"/>
                  <a:pt x="274" y="422"/>
                  <a:pt x="274" y="423"/>
                </a:cubicBezTo>
                <a:cubicBezTo>
                  <a:pt x="273" y="423"/>
                  <a:pt x="273" y="423"/>
                  <a:pt x="273" y="423"/>
                </a:cubicBezTo>
                <a:cubicBezTo>
                  <a:pt x="268" y="424"/>
                  <a:pt x="265" y="429"/>
                  <a:pt x="266" y="434"/>
                </a:cubicBezTo>
                <a:cubicBezTo>
                  <a:pt x="267" y="438"/>
                  <a:pt x="271" y="441"/>
                  <a:pt x="275" y="441"/>
                </a:cubicBezTo>
                <a:cubicBezTo>
                  <a:pt x="276" y="441"/>
                  <a:pt x="276" y="441"/>
                  <a:pt x="277" y="441"/>
                </a:cubicBezTo>
                <a:cubicBezTo>
                  <a:pt x="278" y="441"/>
                  <a:pt x="278" y="441"/>
                  <a:pt x="278" y="441"/>
                </a:cubicBezTo>
                <a:cubicBezTo>
                  <a:pt x="283" y="439"/>
                  <a:pt x="286" y="434"/>
                  <a:pt x="285" y="429"/>
                </a:cubicBezTo>
                <a:cubicBezTo>
                  <a:pt x="284" y="425"/>
                  <a:pt x="280" y="422"/>
                  <a:pt x="276" y="422"/>
                </a:cubicBezTo>
                <a:moveTo>
                  <a:pt x="147" y="415"/>
                </a:moveTo>
                <a:cubicBezTo>
                  <a:pt x="143" y="415"/>
                  <a:pt x="140" y="417"/>
                  <a:pt x="138" y="421"/>
                </a:cubicBezTo>
                <a:cubicBezTo>
                  <a:pt x="137" y="425"/>
                  <a:pt x="139" y="431"/>
                  <a:pt x="144" y="432"/>
                </a:cubicBezTo>
                <a:cubicBezTo>
                  <a:pt x="144" y="433"/>
                  <a:pt x="144" y="433"/>
                  <a:pt x="144" y="433"/>
                </a:cubicBezTo>
                <a:cubicBezTo>
                  <a:pt x="146" y="433"/>
                  <a:pt x="147" y="433"/>
                  <a:pt x="148" y="433"/>
                </a:cubicBezTo>
                <a:cubicBezTo>
                  <a:pt x="152" y="433"/>
                  <a:pt x="155" y="431"/>
                  <a:pt x="156" y="427"/>
                </a:cubicBezTo>
                <a:cubicBezTo>
                  <a:pt x="158" y="423"/>
                  <a:pt x="156" y="417"/>
                  <a:pt x="151" y="415"/>
                </a:cubicBezTo>
                <a:cubicBezTo>
                  <a:pt x="150" y="415"/>
                  <a:pt x="150" y="415"/>
                  <a:pt x="150" y="415"/>
                </a:cubicBezTo>
                <a:cubicBezTo>
                  <a:pt x="149" y="415"/>
                  <a:pt x="148" y="415"/>
                  <a:pt x="147" y="415"/>
                </a:cubicBezTo>
                <a:moveTo>
                  <a:pt x="317" y="408"/>
                </a:moveTo>
                <a:cubicBezTo>
                  <a:pt x="315" y="408"/>
                  <a:pt x="314" y="408"/>
                  <a:pt x="313" y="409"/>
                </a:cubicBezTo>
                <a:cubicBezTo>
                  <a:pt x="312" y="409"/>
                  <a:pt x="312" y="409"/>
                  <a:pt x="312" y="409"/>
                </a:cubicBezTo>
                <a:cubicBezTo>
                  <a:pt x="307" y="411"/>
                  <a:pt x="305" y="417"/>
                  <a:pt x="307" y="421"/>
                </a:cubicBezTo>
                <a:cubicBezTo>
                  <a:pt x="309" y="425"/>
                  <a:pt x="312" y="426"/>
                  <a:pt x="316" y="426"/>
                </a:cubicBezTo>
                <a:cubicBezTo>
                  <a:pt x="317" y="426"/>
                  <a:pt x="318" y="426"/>
                  <a:pt x="320" y="426"/>
                </a:cubicBezTo>
                <a:cubicBezTo>
                  <a:pt x="321" y="425"/>
                  <a:pt x="321" y="425"/>
                  <a:pt x="321" y="425"/>
                </a:cubicBezTo>
                <a:cubicBezTo>
                  <a:pt x="325" y="423"/>
                  <a:pt x="327" y="417"/>
                  <a:pt x="325" y="413"/>
                </a:cubicBezTo>
                <a:cubicBezTo>
                  <a:pt x="323" y="410"/>
                  <a:pt x="320" y="408"/>
                  <a:pt x="317" y="408"/>
                </a:cubicBezTo>
                <a:moveTo>
                  <a:pt x="108" y="395"/>
                </a:moveTo>
                <a:cubicBezTo>
                  <a:pt x="105" y="395"/>
                  <a:pt x="102" y="397"/>
                  <a:pt x="100" y="399"/>
                </a:cubicBezTo>
                <a:cubicBezTo>
                  <a:pt x="98" y="404"/>
                  <a:pt x="99" y="409"/>
                  <a:pt x="103" y="412"/>
                </a:cubicBezTo>
                <a:cubicBezTo>
                  <a:pt x="104" y="413"/>
                  <a:pt x="104" y="413"/>
                  <a:pt x="104" y="413"/>
                </a:cubicBezTo>
                <a:cubicBezTo>
                  <a:pt x="106" y="413"/>
                  <a:pt x="107" y="414"/>
                  <a:pt x="109" y="414"/>
                </a:cubicBezTo>
                <a:cubicBezTo>
                  <a:pt x="112" y="414"/>
                  <a:pt x="115" y="412"/>
                  <a:pt x="117" y="410"/>
                </a:cubicBezTo>
                <a:cubicBezTo>
                  <a:pt x="120" y="405"/>
                  <a:pt x="118" y="400"/>
                  <a:pt x="114" y="397"/>
                </a:cubicBezTo>
                <a:cubicBezTo>
                  <a:pt x="113" y="396"/>
                  <a:pt x="113" y="396"/>
                  <a:pt x="113" y="396"/>
                </a:cubicBezTo>
                <a:cubicBezTo>
                  <a:pt x="112" y="395"/>
                  <a:pt x="110" y="395"/>
                  <a:pt x="108" y="395"/>
                </a:cubicBezTo>
                <a:moveTo>
                  <a:pt x="354" y="385"/>
                </a:moveTo>
                <a:cubicBezTo>
                  <a:pt x="352" y="385"/>
                  <a:pt x="350" y="386"/>
                  <a:pt x="348" y="387"/>
                </a:cubicBezTo>
                <a:cubicBezTo>
                  <a:pt x="347" y="387"/>
                  <a:pt x="347" y="387"/>
                  <a:pt x="347" y="387"/>
                </a:cubicBezTo>
                <a:cubicBezTo>
                  <a:pt x="343" y="390"/>
                  <a:pt x="342" y="396"/>
                  <a:pt x="345" y="400"/>
                </a:cubicBezTo>
                <a:cubicBezTo>
                  <a:pt x="347" y="403"/>
                  <a:pt x="350" y="404"/>
                  <a:pt x="353" y="404"/>
                </a:cubicBezTo>
                <a:cubicBezTo>
                  <a:pt x="355" y="404"/>
                  <a:pt x="357" y="403"/>
                  <a:pt x="358" y="402"/>
                </a:cubicBezTo>
                <a:cubicBezTo>
                  <a:pt x="359" y="402"/>
                  <a:pt x="359" y="402"/>
                  <a:pt x="359" y="402"/>
                </a:cubicBezTo>
                <a:cubicBezTo>
                  <a:pt x="363" y="398"/>
                  <a:pt x="364" y="393"/>
                  <a:pt x="361" y="389"/>
                </a:cubicBezTo>
                <a:cubicBezTo>
                  <a:pt x="359" y="386"/>
                  <a:pt x="356" y="385"/>
                  <a:pt x="354" y="385"/>
                </a:cubicBezTo>
                <a:moveTo>
                  <a:pt x="74" y="368"/>
                </a:moveTo>
                <a:cubicBezTo>
                  <a:pt x="72" y="368"/>
                  <a:pt x="69" y="369"/>
                  <a:pt x="68" y="371"/>
                </a:cubicBezTo>
                <a:cubicBezTo>
                  <a:pt x="64" y="375"/>
                  <a:pt x="64" y="380"/>
                  <a:pt x="68" y="384"/>
                </a:cubicBezTo>
                <a:cubicBezTo>
                  <a:pt x="69" y="385"/>
                  <a:pt x="69" y="385"/>
                  <a:pt x="69" y="385"/>
                </a:cubicBezTo>
                <a:cubicBezTo>
                  <a:pt x="70" y="386"/>
                  <a:pt x="73" y="387"/>
                  <a:pt x="75" y="387"/>
                </a:cubicBezTo>
                <a:cubicBezTo>
                  <a:pt x="77" y="387"/>
                  <a:pt x="80" y="386"/>
                  <a:pt x="82" y="384"/>
                </a:cubicBezTo>
                <a:cubicBezTo>
                  <a:pt x="85" y="381"/>
                  <a:pt x="85" y="375"/>
                  <a:pt x="81" y="371"/>
                </a:cubicBezTo>
                <a:cubicBezTo>
                  <a:pt x="81" y="371"/>
                  <a:pt x="81" y="371"/>
                  <a:pt x="81" y="371"/>
                </a:cubicBezTo>
                <a:cubicBezTo>
                  <a:pt x="79" y="369"/>
                  <a:pt x="77" y="368"/>
                  <a:pt x="74" y="368"/>
                </a:cubicBezTo>
                <a:moveTo>
                  <a:pt x="385" y="355"/>
                </a:moveTo>
                <a:cubicBezTo>
                  <a:pt x="383" y="355"/>
                  <a:pt x="380" y="357"/>
                  <a:pt x="378" y="359"/>
                </a:cubicBezTo>
                <a:cubicBezTo>
                  <a:pt x="378" y="359"/>
                  <a:pt x="378" y="359"/>
                  <a:pt x="378" y="359"/>
                </a:cubicBezTo>
                <a:cubicBezTo>
                  <a:pt x="374" y="363"/>
                  <a:pt x="375" y="369"/>
                  <a:pt x="379" y="372"/>
                </a:cubicBezTo>
                <a:cubicBezTo>
                  <a:pt x="380" y="374"/>
                  <a:pt x="382" y="375"/>
                  <a:pt x="385" y="375"/>
                </a:cubicBezTo>
                <a:cubicBezTo>
                  <a:pt x="387" y="375"/>
                  <a:pt x="390" y="374"/>
                  <a:pt x="392" y="371"/>
                </a:cubicBezTo>
                <a:cubicBezTo>
                  <a:pt x="392" y="371"/>
                  <a:pt x="392" y="371"/>
                  <a:pt x="392" y="371"/>
                </a:cubicBezTo>
                <a:cubicBezTo>
                  <a:pt x="396" y="367"/>
                  <a:pt x="395" y="361"/>
                  <a:pt x="391" y="358"/>
                </a:cubicBezTo>
                <a:cubicBezTo>
                  <a:pt x="390" y="356"/>
                  <a:pt x="387" y="355"/>
                  <a:pt x="385" y="355"/>
                </a:cubicBezTo>
                <a:moveTo>
                  <a:pt x="47" y="335"/>
                </a:moveTo>
                <a:cubicBezTo>
                  <a:pt x="45" y="335"/>
                  <a:pt x="43" y="336"/>
                  <a:pt x="41" y="337"/>
                </a:cubicBezTo>
                <a:cubicBezTo>
                  <a:pt x="37" y="340"/>
                  <a:pt x="36" y="346"/>
                  <a:pt x="39" y="350"/>
                </a:cubicBezTo>
                <a:cubicBezTo>
                  <a:pt x="39" y="350"/>
                  <a:pt x="39" y="350"/>
                  <a:pt x="39" y="350"/>
                </a:cubicBezTo>
                <a:cubicBezTo>
                  <a:pt x="41" y="353"/>
                  <a:pt x="44" y="354"/>
                  <a:pt x="47" y="354"/>
                </a:cubicBezTo>
                <a:cubicBezTo>
                  <a:pt x="49" y="354"/>
                  <a:pt x="50" y="353"/>
                  <a:pt x="52" y="352"/>
                </a:cubicBezTo>
                <a:cubicBezTo>
                  <a:pt x="56" y="349"/>
                  <a:pt x="57" y="344"/>
                  <a:pt x="54" y="339"/>
                </a:cubicBezTo>
                <a:cubicBezTo>
                  <a:pt x="54" y="339"/>
                  <a:pt x="54" y="339"/>
                  <a:pt x="54" y="339"/>
                </a:cubicBezTo>
                <a:cubicBezTo>
                  <a:pt x="52" y="336"/>
                  <a:pt x="50" y="335"/>
                  <a:pt x="47" y="335"/>
                </a:cubicBezTo>
                <a:moveTo>
                  <a:pt x="410" y="320"/>
                </a:moveTo>
                <a:cubicBezTo>
                  <a:pt x="407" y="320"/>
                  <a:pt x="404" y="322"/>
                  <a:pt x="402" y="325"/>
                </a:cubicBezTo>
                <a:cubicBezTo>
                  <a:pt x="402" y="326"/>
                  <a:pt x="402" y="326"/>
                  <a:pt x="402" y="326"/>
                </a:cubicBezTo>
                <a:cubicBezTo>
                  <a:pt x="399" y="330"/>
                  <a:pt x="401" y="336"/>
                  <a:pt x="405" y="338"/>
                </a:cubicBezTo>
                <a:cubicBezTo>
                  <a:pt x="407" y="339"/>
                  <a:pt x="408" y="339"/>
                  <a:pt x="410" y="339"/>
                </a:cubicBezTo>
                <a:cubicBezTo>
                  <a:pt x="413" y="339"/>
                  <a:pt x="416" y="338"/>
                  <a:pt x="418" y="335"/>
                </a:cubicBezTo>
                <a:cubicBezTo>
                  <a:pt x="418" y="334"/>
                  <a:pt x="418" y="334"/>
                  <a:pt x="418" y="334"/>
                </a:cubicBezTo>
                <a:cubicBezTo>
                  <a:pt x="421" y="329"/>
                  <a:pt x="419" y="324"/>
                  <a:pt x="415" y="321"/>
                </a:cubicBezTo>
                <a:cubicBezTo>
                  <a:pt x="413" y="320"/>
                  <a:pt x="412" y="320"/>
                  <a:pt x="410" y="320"/>
                </a:cubicBezTo>
                <a:moveTo>
                  <a:pt x="26" y="297"/>
                </a:moveTo>
                <a:cubicBezTo>
                  <a:pt x="25" y="297"/>
                  <a:pt x="24" y="297"/>
                  <a:pt x="22" y="298"/>
                </a:cubicBezTo>
                <a:cubicBezTo>
                  <a:pt x="18" y="300"/>
                  <a:pt x="16" y="305"/>
                  <a:pt x="18" y="310"/>
                </a:cubicBezTo>
                <a:cubicBezTo>
                  <a:pt x="18" y="310"/>
                  <a:pt x="18" y="310"/>
                  <a:pt x="18" y="310"/>
                </a:cubicBezTo>
                <a:cubicBezTo>
                  <a:pt x="19" y="314"/>
                  <a:pt x="23" y="316"/>
                  <a:pt x="26" y="316"/>
                </a:cubicBezTo>
                <a:cubicBezTo>
                  <a:pt x="27" y="316"/>
                  <a:pt x="29" y="316"/>
                  <a:pt x="30" y="315"/>
                </a:cubicBezTo>
                <a:cubicBezTo>
                  <a:pt x="34" y="313"/>
                  <a:pt x="37" y="308"/>
                  <a:pt x="35" y="303"/>
                </a:cubicBezTo>
                <a:cubicBezTo>
                  <a:pt x="34" y="302"/>
                  <a:pt x="34" y="302"/>
                  <a:pt x="34" y="302"/>
                </a:cubicBezTo>
                <a:cubicBezTo>
                  <a:pt x="33" y="299"/>
                  <a:pt x="30" y="297"/>
                  <a:pt x="26" y="297"/>
                </a:cubicBezTo>
                <a:moveTo>
                  <a:pt x="428" y="280"/>
                </a:moveTo>
                <a:cubicBezTo>
                  <a:pt x="424" y="280"/>
                  <a:pt x="420" y="282"/>
                  <a:pt x="419" y="286"/>
                </a:cubicBezTo>
                <a:cubicBezTo>
                  <a:pt x="419" y="288"/>
                  <a:pt x="419" y="288"/>
                  <a:pt x="419" y="288"/>
                </a:cubicBezTo>
                <a:cubicBezTo>
                  <a:pt x="417" y="293"/>
                  <a:pt x="420" y="298"/>
                  <a:pt x="425" y="299"/>
                </a:cubicBezTo>
                <a:cubicBezTo>
                  <a:pt x="426" y="300"/>
                  <a:pt x="426" y="300"/>
                  <a:pt x="427" y="300"/>
                </a:cubicBezTo>
                <a:cubicBezTo>
                  <a:pt x="431" y="300"/>
                  <a:pt x="435" y="297"/>
                  <a:pt x="436" y="293"/>
                </a:cubicBezTo>
                <a:cubicBezTo>
                  <a:pt x="437" y="292"/>
                  <a:pt x="437" y="292"/>
                  <a:pt x="437" y="292"/>
                </a:cubicBezTo>
                <a:cubicBezTo>
                  <a:pt x="438" y="287"/>
                  <a:pt x="436" y="282"/>
                  <a:pt x="431" y="280"/>
                </a:cubicBezTo>
                <a:cubicBezTo>
                  <a:pt x="430" y="280"/>
                  <a:pt x="429" y="280"/>
                  <a:pt x="428" y="280"/>
                </a:cubicBezTo>
                <a:moveTo>
                  <a:pt x="13" y="255"/>
                </a:moveTo>
                <a:cubicBezTo>
                  <a:pt x="13" y="255"/>
                  <a:pt x="12" y="255"/>
                  <a:pt x="12" y="255"/>
                </a:cubicBezTo>
                <a:cubicBezTo>
                  <a:pt x="7" y="256"/>
                  <a:pt x="3" y="261"/>
                  <a:pt x="4" y="266"/>
                </a:cubicBezTo>
                <a:cubicBezTo>
                  <a:pt x="4" y="267"/>
                  <a:pt x="4" y="267"/>
                  <a:pt x="4" y="267"/>
                </a:cubicBezTo>
                <a:cubicBezTo>
                  <a:pt x="5" y="272"/>
                  <a:pt x="9" y="275"/>
                  <a:pt x="14" y="275"/>
                </a:cubicBezTo>
                <a:cubicBezTo>
                  <a:pt x="14" y="275"/>
                  <a:pt x="15" y="274"/>
                  <a:pt x="15" y="274"/>
                </a:cubicBezTo>
                <a:cubicBezTo>
                  <a:pt x="20" y="273"/>
                  <a:pt x="24" y="268"/>
                  <a:pt x="23" y="263"/>
                </a:cubicBezTo>
                <a:cubicBezTo>
                  <a:pt x="22" y="263"/>
                  <a:pt x="22" y="263"/>
                  <a:pt x="22" y="263"/>
                </a:cubicBezTo>
                <a:cubicBezTo>
                  <a:pt x="22" y="258"/>
                  <a:pt x="18" y="255"/>
                  <a:pt x="13" y="255"/>
                </a:cubicBezTo>
                <a:moveTo>
                  <a:pt x="437" y="237"/>
                </a:moveTo>
                <a:cubicBezTo>
                  <a:pt x="432" y="237"/>
                  <a:pt x="428" y="241"/>
                  <a:pt x="428" y="246"/>
                </a:cubicBezTo>
                <a:cubicBezTo>
                  <a:pt x="428" y="247"/>
                  <a:pt x="428" y="247"/>
                  <a:pt x="428" y="247"/>
                </a:cubicBezTo>
                <a:cubicBezTo>
                  <a:pt x="427" y="252"/>
                  <a:pt x="431" y="256"/>
                  <a:pt x="436" y="256"/>
                </a:cubicBezTo>
                <a:cubicBezTo>
                  <a:pt x="437" y="256"/>
                  <a:pt x="437" y="256"/>
                  <a:pt x="437" y="256"/>
                </a:cubicBezTo>
                <a:cubicBezTo>
                  <a:pt x="441" y="256"/>
                  <a:pt x="445" y="253"/>
                  <a:pt x="446" y="248"/>
                </a:cubicBezTo>
                <a:cubicBezTo>
                  <a:pt x="446" y="247"/>
                  <a:pt x="446" y="247"/>
                  <a:pt x="446" y="247"/>
                </a:cubicBezTo>
                <a:cubicBezTo>
                  <a:pt x="447" y="242"/>
                  <a:pt x="443" y="238"/>
                  <a:pt x="438" y="237"/>
                </a:cubicBezTo>
                <a:cubicBezTo>
                  <a:pt x="437" y="237"/>
                  <a:pt x="437" y="237"/>
                  <a:pt x="437" y="237"/>
                </a:cubicBezTo>
                <a:moveTo>
                  <a:pt x="10" y="212"/>
                </a:moveTo>
                <a:cubicBezTo>
                  <a:pt x="5" y="212"/>
                  <a:pt x="0" y="216"/>
                  <a:pt x="0" y="221"/>
                </a:cubicBezTo>
                <a:cubicBezTo>
                  <a:pt x="0" y="222"/>
                  <a:pt x="0" y="222"/>
                  <a:pt x="0" y="222"/>
                </a:cubicBezTo>
                <a:cubicBezTo>
                  <a:pt x="0" y="227"/>
                  <a:pt x="4" y="231"/>
                  <a:pt x="9" y="231"/>
                </a:cubicBezTo>
                <a:cubicBezTo>
                  <a:pt x="15" y="231"/>
                  <a:pt x="19" y="227"/>
                  <a:pt x="19" y="222"/>
                </a:cubicBezTo>
                <a:cubicBezTo>
                  <a:pt x="19" y="221"/>
                  <a:pt x="19" y="221"/>
                  <a:pt x="19" y="221"/>
                </a:cubicBezTo>
                <a:cubicBezTo>
                  <a:pt x="19" y="216"/>
                  <a:pt x="15" y="212"/>
                  <a:pt x="10" y="212"/>
                </a:cubicBezTo>
                <a:moveTo>
                  <a:pt x="437" y="194"/>
                </a:moveTo>
                <a:cubicBezTo>
                  <a:pt x="437" y="194"/>
                  <a:pt x="437" y="194"/>
                  <a:pt x="436" y="194"/>
                </a:cubicBezTo>
                <a:cubicBezTo>
                  <a:pt x="431" y="195"/>
                  <a:pt x="427" y="199"/>
                  <a:pt x="428" y="204"/>
                </a:cubicBezTo>
                <a:cubicBezTo>
                  <a:pt x="428" y="205"/>
                  <a:pt x="428" y="205"/>
                  <a:pt x="428" y="205"/>
                </a:cubicBezTo>
                <a:cubicBezTo>
                  <a:pt x="429" y="210"/>
                  <a:pt x="433" y="213"/>
                  <a:pt x="437" y="213"/>
                </a:cubicBezTo>
                <a:cubicBezTo>
                  <a:pt x="438" y="213"/>
                  <a:pt x="438" y="213"/>
                  <a:pt x="438" y="213"/>
                </a:cubicBezTo>
                <a:cubicBezTo>
                  <a:pt x="443" y="213"/>
                  <a:pt x="447" y="208"/>
                  <a:pt x="446" y="203"/>
                </a:cubicBezTo>
                <a:cubicBezTo>
                  <a:pt x="446" y="202"/>
                  <a:pt x="446" y="202"/>
                  <a:pt x="446" y="202"/>
                </a:cubicBezTo>
                <a:cubicBezTo>
                  <a:pt x="446" y="198"/>
                  <a:pt x="442" y="194"/>
                  <a:pt x="437" y="194"/>
                </a:cubicBezTo>
                <a:moveTo>
                  <a:pt x="14" y="169"/>
                </a:moveTo>
                <a:cubicBezTo>
                  <a:pt x="10" y="169"/>
                  <a:pt x="6" y="172"/>
                  <a:pt x="5" y="176"/>
                </a:cubicBezTo>
                <a:cubicBezTo>
                  <a:pt x="5" y="177"/>
                  <a:pt x="5" y="177"/>
                  <a:pt x="5" y="177"/>
                </a:cubicBezTo>
                <a:cubicBezTo>
                  <a:pt x="4" y="182"/>
                  <a:pt x="7" y="187"/>
                  <a:pt x="12" y="188"/>
                </a:cubicBezTo>
                <a:cubicBezTo>
                  <a:pt x="13" y="188"/>
                  <a:pt x="13" y="188"/>
                  <a:pt x="14" y="188"/>
                </a:cubicBezTo>
                <a:cubicBezTo>
                  <a:pt x="18" y="188"/>
                  <a:pt x="22" y="185"/>
                  <a:pt x="23" y="181"/>
                </a:cubicBezTo>
                <a:cubicBezTo>
                  <a:pt x="23" y="180"/>
                  <a:pt x="23" y="180"/>
                  <a:pt x="23" y="180"/>
                </a:cubicBezTo>
                <a:cubicBezTo>
                  <a:pt x="24" y="175"/>
                  <a:pt x="21" y="170"/>
                  <a:pt x="16" y="169"/>
                </a:cubicBezTo>
                <a:cubicBezTo>
                  <a:pt x="16" y="169"/>
                  <a:pt x="15" y="169"/>
                  <a:pt x="14" y="169"/>
                </a:cubicBezTo>
                <a:moveTo>
                  <a:pt x="429" y="151"/>
                </a:moveTo>
                <a:cubicBezTo>
                  <a:pt x="428" y="151"/>
                  <a:pt x="427" y="152"/>
                  <a:pt x="426" y="152"/>
                </a:cubicBezTo>
                <a:cubicBezTo>
                  <a:pt x="421" y="153"/>
                  <a:pt x="418" y="159"/>
                  <a:pt x="420" y="163"/>
                </a:cubicBezTo>
                <a:cubicBezTo>
                  <a:pt x="420" y="164"/>
                  <a:pt x="420" y="164"/>
                  <a:pt x="420" y="164"/>
                </a:cubicBezTo>
                <a:cubicBezTo>
                  <a:pt x="421" y="168"/>
                  <a:pt x="425" y="171"/>
                  <a:pt x="429" y="171"/>
                </a:cubicBezTo>
                <a:cubicBezTo>
                  <a:pt x="430" y="171"/>
                  <a:pt x="431" y="171"/>
                  <a:pt x="432" y="170"/>
                </a:cubicBezTo>
                <a:cubicBezTo>
                  <a:pt x="436" y="169"/>
                  <a:pt x="439" y="164"/>
                  <a:pt x="438" y="159"/>
                </a:cubicBezTo>
                <a:cubicBezTo>
                  <a:pt x="437" y="158"/>
                  <a:pt x="437" y="158"/>
                  <a:pt x="437" y="158"/>
                </a:cubicBezTo>
                <a:cubicBezTo>
                  <a:pt x="436" y="154"/>
                  <a:pt x="433" y="151"/>
                  <a:pt x="429" y="151"/>
                </a:cubicBezTo>
                <a:moveTo>
                  <a:pt x="28" y="128"/>
                </a:moveTo>
                <a:cubicBezTo>
                  <a:pt x="24" y="128"/>
                  <a:pt x="21" y="130"/>
                  <a:pt x="19" y="133"/>
                </a:cubicBezTo>
                <a:cubicBezTo>
                  <a:pt x="19" y="134"/>
                  <a:pt x="19" y="134"/>
                  <a:pt x="19" y="134"/>
                </a:cubicBezTo>
                <a:cubicBezTo>
                  <a:pt x="17" y="139"/>
                  <a:pt x="19" y="144"/>
                  <a:pt x="24" y="146"/>
                </a:cubicBezTo>
                <a:cubicBezTo>
                  <a:pt x="25" y="147"/>
                  <a:pt x="26" y="147"/>
                  <a:pt x="27" y="147"/>
                </a:cubicBezTo>
                <a:cubicBezTo>
                  <a:pt x="31" y="147"/>
                  <a:pt x="34" y="145"/>
                  <a:pt x="36" y="141"/>
                </a:cubicBezTo>
                <a:cubicBezTo>
                  <a:pt x="36" y="141"/>
                  <a:pt x="36" y="141"/>
                  <a:pt x="36" y="141"/>
                </a:cubicBezTo>
                <a:cubicBezTo>
                  <a:pt x="38" y="136"/>
                  <a:pt x="36" y="131"/>
                  <a:pt x="32" y="129"/>
                </a:cubicBezTo>
                <a:cubicBezTo>
                  <a:pt x="30" y="128"/>
                  <a:pt x="29" y="128"/>
                  <a:pt x="28" y="128"/>
                </a:cubicBezTo>
                <a:moveTo>
                  <a:pt x="412" y="112"/>
                </a:moveTo>
                <a:cubicBezTo>
                  <a:pt x="410" y="112"/>
                  <a:pt x="409" y="112"/>
                  <a:pt x="407" y="113"/>
                </a:cubicBezTo>
                <a:cubicBezTo>
                  <a:pt x="403" y="115"/>
                  <a:pt x="401" y="121"/>
                  <a:pt x="404" y="125"/>
                </a:cubicBezTo>
                <a:cubicBezTo>
                  <a:pt x="404" y="126"/>
                  <a:pt x="404" y="126"/>
                  <a:pt x="404" y="126"/>
                </a:cubicBezTo>
                <a:cubicBezTo>
                  <a:pt x="406" y="129"/>
                  <a:pt x="409" y="131"/>
                  <a:pt x="412" y="131"/>
                </a:cubicBezTo>
                <a:cubicBezTo>
                  <a:pt x="414" y="131"/>
                  <a:pt x="415" y="130"/>
                  <a:pt x="417" y="130"/>
                </a:cubicBezTo>
                <a:cubicBezTo>
                  <a:pt x="421" y="127"/>
                  <a:pt x="423" y="121"/>
                  <a:pt x="420" y="117"/>
                </a:cubicBezTo>
                <a:cubicBezTo>
                  <a:pt x="420" y="116"/>
                  <a:pt x="420" y="116"/>
                  <a:pt x="420" y="116"/>
                </a:cubicBezTo>
                <a:cubicBezTo>
                  <a:pt x="418" y="113"/>
                  <a:pt x="415" y="112"/>
                  <a:pt x="412" y="112"/>
                </a:cubicBezTo>
                <a:moveTo>
                  <a:pt x="49" y="90"/>
                </a:moveTo>
                <a:cubicBezTo>
                  <a:pt x="46" y="90"/>
                  <a:pt x="44" y="91"/>
                  <a:pt x="42" y="94"/>
                </a:cubicBezTo>
                <a:cubicBezTo>
                  <a:pt x="41" y="95"/>
                  <a:pt x="41" y="95"/>
                  <a:pt x="41" y="95"/>
                </a:cubicBezTo>
                <a:cubicBezTo>
                  <a:pt x="38" y="99"/>
                  <a:pt x="39" y="105"/>
                  <a:pt x="43" y="108"/>
                </a:cubicBezTo>
                <a:cubicBezTo>
                  <a:pt x="45" y="109"/>
                  <a:pt x="47" y="109"/>
                  <a:pt x="49" y="109"/>
                </a:cubicBezTo>
                <a:cubicBezTo>
                  <a:pt x="52" y="109"/>
                  <a:pt x="54" y="108"/>
                  <a:pt x="56" y="105"/>
                </a:cubicBezTo>
                <a:cubicBezTo>
                  <a:pt x="57" y="105"/>
                  <a:pt x="57" y="105"/>
                  <a:pt x="57" y="105"/>
                </a:cubicBezTo>
                <a:cubicBezTo>
                  <a:pt x="60" y="101"/>
                  <a:pt x="59" y="95"/>
                  <a:pt x="55" y="92"/>
                </a:cubicBezTo>
                <a:cubicBezTo>
                  <a:pt x="53" y="91"/>
                  <a:pt x="51" y="90"/>
                  <a:pt x="49" y="90"/>
                </a:cubicBezTo>
                <a:moveTo>
                  <a:pt x="387" y="76"/>
                </a:moveTo>
                <a:cubicBezTo>
                  <a:pt x="385" y="76"/>
                  <a:pt x="383" y="77"/>
                  <a:pt x="381" y="78"/>
                </a:cubicBezTo>
                <a:cubicBezTo>
                  <a:pt x="377" y="81"/>
                  <a:pt x="377" y="87"/>
                  <a:pt x="380" y="91"/>
                </a:cubicBezTo>
                <a:cubicBezTo>
                  <a:pt x="381" y="92"/>
                  <a:pt x="381" y="92"/>
                  <a:pt x="381" y="92"/>
                </a:cubicBezTo>
                <a:cubicBezTo>
                  <a:pt x="382" y="94"/>
                  <a:pt x="385" y="95"/>
                  <a:pt x="388" y="95"/>
                </a:cubicBezTo>
                <a:cubicBezTo>
                  <a:pt x="390" y="95"/>
                  <a:pt x="392" y="94"/>
                  <a:pt x="394" y="93"/>
                </a:cubicBezTo>
                <a:cubicBezTo>
                  <a:pt x="398" y="90"/>
                  <a:pt x="398" y="84"/>
                  <a:pt x="395" y="80"/>
                </a:cubicBezTo>
                <a:cubicBezTo>
                  <a:pt x="394" y="79"/>
                  <a:pt x="394" y="79"/>
                  <a:pt x="394" y="79"/>
                </a:cubicBezTo>
                <a:cubicBezTo>
                  <a:pt x="392" y="77"/>
                  <a:pt x="390" y="76"/>
                  <a:pt x="387" y="76"/>
                </a:cubicBezTo>
                <a:moveTo>
                  <a:pt x="78" y="57"/>
                </a:moveTo>
                <a:cubicBezTo>
                  <a:pt x="76" y="57"/>
                  <a:pt x="73" y="58"/>
                  <a:pt x="71" y="60"/>
                </a:cubicBezTo>
                <a:cubicBezTo>
                  <a:pt x="71" y="61"/>
                  <a:pt x="71" y="61"/>
                  <a:pt x="71" y="61"/>
                </a:cubicBezTo>
                <a:cubicBezTo>
                  <a:pt x="67" y="64"/>
                  <a:pt x="67" y="70"/>
                  <a:pt x="70" y="74"/>
                </a:cubicBezTo>
                <a:cubicBezTo>
                  <a:pt x="72" y="76"/>
                  <a:pt x="75" y="77"/>
                  <a:pt x="77" y="77"/>
                </a:cubicBezTo>
                <a:cubicBezTo>
                  <a:pt x="79" y="77"/>
                  <a:pt x="82" y="76"/>
                  <a:pt x="83" y="74"/>
                </a:cubicBezTo>
                <a:cubicBezTo>
                  <a:pt x="84" y="73"/>
                  <a:pt x="84" y="73"/>
                  <a:pt x="84" y="73"/>
                </a:cubicBezTo>
                <a:cubicBezTo>
                  <a:pt x="88" y="70"/>
                  <a:pt x="88" y="64"/>
                  <a:pt x="85" y="60"/>
                </a:cubicBezTo>
                <a:cubicBezTo>
                  <a:pt x="83" y="58"/>
                  <a:pt x="80" y="57"/>
                  <a:pt x="78" y="57"/>
                </a:cubicBezTo>
                <a:moveTo>
                  <a:pt x="356" y="46"/>
                </a:moveTo>
                <a:cubicBezTo>
                  <a:pt x="353" y="46"/>
                  <a:pt x="351" y="47"/>
                  <a:pt x="349" y="49"/>
                </a:cubicBezTo>
                <a:cubicBezTo>
                  <a:pt x="346" y="53"/>
                  <a:pt x="346" y="59"/>
                  <a:pt x="350" y="62"/>
                </a:cubicBezTo>
                <a:cubicBezTo>
                  <a:pt x="351" y="63"/>
                  <a:pt x="351" y="63"/>
                  <a:pt x="351" y="63"/>
                </a:cubicBezTo>
                <a:cubicBezTo>
                  <a:pt x="353" y="64"/>
                  <a:pt x="355" y="65"/>
                  <a:pt x="357" y="65"/>
                </a:cubicBezTo>
                <a:cubicBezTo>
                  <a:pt x="359" y="65"/>
                  <a:pt x="362" y="64"/>
                  <a:pt x="364" y="61"/>
                </a:cubicBezTo>
                <a:cubicBezTo>
                  <a:pt x="367" y="57"/>
                  <a:pt x="366" y="51"/>
                  <a:pt x="362" y="48"/>
                </a:cubicBezTo>
                <a:cubicBezTo>
                  <a:pt x="362" y="48"/>
                  <a:pt x="362" y="48"/>
                  <a:pt x="362" y="48"/>
                </a:cubicBezTo>
                <a:cubicBezTo>
                  <a:pt x="360" y="46"/>
                  <a:pt x="358" y="46"/>
                  <a:pt x="356" y="46"/>
                </a:cubicBezTo>
                <a:moveTo>
                  <a:pt x="112" y="31"/>
                </a:moveTo>
                <a:cubicBezTo>
                  <a:pt x="111" y="31"/>
                  <a:pt x="109" y="32"/>
                  <a:pt x="108" y="33"/>
                </a:cubicBezTo>
                <a:cubicBezTo>
                  <a:pt x="107" y="33"/>
                  <a:pt x="107" y="33"/>
                  <a:pt x="107" y="33"/>
                </a:cubicBezTo>
                <a:cubicBezTo>
                  <a:pt x="102" y="36"/>
                  <a:pt x="101" y="42"/>
                  <a:pt x="104" y="46"/>
                </a:cubicBezTo>
                <a:cubicBezTo>
                  <a:pt x="106" y="49"/>
                  <a:pt x="109" y="50"/>
                  <a:pt x="112" y="50"/>
                </a:cubicBezTo>
                <a:cubicBezTo>
                  <a:pt x="113" y="50"/>
                  <a:pt x="115" y="50"/>
                  <a:pt x="116" y="49"/>
                </a:cubicBezTo>
                <a:cubicBezTo>
                  <a:pt x="117" y="48"/>
                  <a:pt x="117" y="48"/>
                  <a:pt x="117" y="48"/>
                </a:cubicBezTo>
                <a:cubicBezTo>
                  <a:pt x="122" y="46"/>
                  <a:pt x="123" y="40"/>
                  <a:pt x="120" y="36"/>
                </a:cubicBezTo>
                <a:cubicBezTo>
                  <a:pt x="119" y="33"/>
                  <a:pt x="116" y="31"/>
                  <a:pt x="112" y="31"/>
                </a:cubicBezTo>
                <a:moveTo>
                  <a:pt x="319" y="23"/>
                </a:moveTo>
                <a:cubicBezTo>
                  <a:pt x="316" y="23"/>
                  <a:pt x="313" y="24"/>
                  <a:pt x="311" y="28"/>
                </a:cubicBezTo>
                <a:cubicBezTo>
                  <a:pt x="309" y="32"/>
                  <a:pt x="311" y="38"/>
                  <a:pt x="315" y="40"/>
                </a:cubicBezTo>
                <a:cubicBezTo>
                  <a:pt x="316" y="41"/>
                  <a:pt x="316" y="41"/>
                  <a:pt x="316" y="41"/>
                </a:cubicBezTo>
                <a:cubicBezTo>
                  <a:pt x="317" y="41"/>
                  <a:pt x="319" y="41"/>
                  <a:pt x="320" y="41"/>
                </a:cubicBezTo>
                <a:cubicBezTo>
                  <a:pt x="324" y="41"/>
                  <a:pt x="327" y="40"/>
                  <a:pt x="328" y="36"/>
                </a:cubicBezTo>
                <a:cubicBezTo>
                  <a:pt x="331" y="32"/>
                  <a:pt x="329" y="26"/>
                  <a:pt x="324" y="24"/>
                </a:cubicBezTo>
                <a:cubicBezTo>
                  <a:pt x="323" y="24"/>
                  <a:pt x="323" y="24"/>
                  <a:pt x="323" y="24"/>
                </a:cubicBezTo>
                <a:cubicBezTo>
                  <a:pt x="322" y="23"/>
                  <a:pt x="321" y="23"/>
                  <a:pt x="319" y="23"/>
                </a:cubicBezTo>
                <a:moveTo>
                  <a:pt x="152" y="13"/>
                </a:moveTo>
                <a:cubicBezTo>
                  <a:pt x="151" y="13"/>
                  <a:pt x="149" y="13"/>
                  <a:pt x="148" y="13"/>
                </a:cubicBezTo>
                <a:cubicBezTo>
                  <a:pt x="147" y="14"/>
                  <a:pt x="147" y="14"/>
                  <a:pt x="147" y="14"/>
                </a:cubicBezTo>
                <a:cubicBezTo>
                  <a:pt x="143" y="15"/>
                  <a:pt x="140" y="21"/>
                  <a:pt x="142" y="25"/>
                </a:cubicBezTo>
                <a:cubicBezTo>
                  <a:pt x="143" y="29"/>
                  <a:pt x="147" y="31"/>
                  <a:pt x="151" y="31"/>
                </a:cubicBezTo>
                <a:cubicBezTo>
                  <a:pt x="152" y="31"/>
                  <a:pt x="153" y="31"/>
                  <a:pt x="154" y="31"/>
                </a:cubicBezTo>
                <a:cubicBezTo>
                  <a:pt x="155" y="31"/>
                  <a:pt x="155" y="31"/>
                  <a:pt x="155" y="31"/>
                </a:cubicBezTo>
                <a:cubicBezTo>
                  <a:pt x="159" y="29"/>
                  <a:pt x="162" y="24"/>
                  <a:pt x="160" y="19"/>
                </a:cubicBezTo>
                <a:cubicBezTo>
                  <a:pt x="159" y="15"/>
                  <a:pt x="155" y="13"/>
                  <a:pt x="152" y="13"/>
                </a:cubicBezTo>
                <a:moveTo>
                  <a:pt x="279" y="7"/>
                </a:moveTo>
                <a:cubicBezTo>
                  <a:pt x="275" y="7"/>
                  <a:pt x="271" y="10"/>
                  <a:pt x="270" y="14"/>
                </a:cubicBezTo>
                <a:cubicBezTo>
                  <a:pt x="269" y="19"/>
                  <a:pt x="271" y="24"/>
                  <a:pt x="276" y="25"/>
                </a:cubicBezTo>
                <a:cubicBezTo>
                  <a:pt x="277" y="26"/>
                  <a:pt x="277" y="26"/>
                  <a:pt x="277" y="26"/>
                </a:cubicBezTo>
                <a:cubicBezTo>
                  <a:pt x="278" y="26"/>
                  <a:pt x="279" y="26"/>
                  <a:pt x="280" y="26"/>
                </a:cubicBezTo>
                <a:cubicBezTo>
                  <a:pt x="284" y="26"/>
                  <a:pt x="287" y="23"/>
                  <a:pt x="289" y="19"/>
                </a:cubicBezTo>
                <a:cubicBezTo>
                  <a:pt x="290" y="14"/>
                  <a:pt x="287" y="9"/>
                  <a:pt x="282" y="8"/>
                </a:cubicBezTo>
                <a:cubicBezTo>
                  <a:pt x="281" y="8"/>
                  <a:pt x="281" y="8"/>
                  <a:pt x="281" y="8"/>
                </a:cubicBezTo>
                <a:cubicBezTo>
                  <a:pt x="280" y="7"/>
                  <a:pt x="280" y="7"/>
                  <a:pt x="279" y="7"/>
                </a:cubicBezTo>
                <a:moveTo>
                  <a:pt x="194" y="2"/>
                </a:moveTo>
                <a:cubicBezTo>
                  <a:pt x="193" y="2"/>
                  <a:pt x="193" y="2"/>
                  <a:pt x="192" y="2"/>
                </a:cubicBezTo>
                <a:cubicBezTo>
                  <a:pt x="191" y="2"/>
                  <a:pt x="191" y="2"/>
                  <a:pt x="191" y="2"/>
                </a:cubicBezTo>
                <a:cubicBezTo>
                  <a:pt x="186" y="3"/>
                  <a:pt x="183" y="8"/>
                  <a:pt x="184" y="13"/>
                </a:cubicBezTo>
                <a:cubicBezTo>
                  <a:pt x="184" y="18"/>
                  <a:pt x="188" y="21"/>
                  <a:pt x="193" y="21"/>
                </a:cubicBezTo>
                <a:cubicBezTo>
                  <a:pt x="193" y="21"/>
                  <a:pt x="194" y="21"/>
                  <a:pt x="194" y="21"/>
                </a:cubicBezTo>
                <a:cubicBezTo>
                  <a:pt x="195" y="21"/>
                  <a:pt x="195" y="21"/>
                  <a:pt x="195" y="21"/>
                </a:cubicBezTo>
                <a:cubicBezTo>
                  <a:pt x="200" y="20"/>
                  <a:pt x="203" y="15"/>
                  <a:pt x="203" y="10"/>
                </a:cubicBezTo>
                <a:cubicBezTo>
                  <a:pt x="202" y="6"/>
                  <a:pt x="198" y="2"/>
                  <a:pt x="194" y="2"/>
                </a:cubicBezTo>
                <a:moveTo>
                  <a:pt x="236" y="0"/>
                </a:moveTo>
                <a:cubicBezTo>
                  <a:pt x="231" y="0"/>
                  <a:pt x="227" y="4"/>
                  <a:pt x="227" y="9"/>
                </a:cubicBezTo>
                <a:cubicBezTo>
                  <a:pt x="226" y="14"/>
                  <a:pt x="230" y="19"/>
                  <a:pt x="235" y="19"/>
                </a:cubicBezTo>
                <a:cubicBezTo>
                  <a:pt x="236" y="19"/>
                  <a:pt x="236" y="19"/>
                  <a:pt x="236" y="19"/>
                </a:cubicBezTo>
                <a:cubicBezTo>
                  <a:pt x="237" y="19"/>
                  <a:pt x="237" y="19"/>
                  <a:pt x="237" y="19"/>
                </a:cubicBezTo>
                <a:cubicBezTo>
                  <a:pt x="242" y="19"/>
                  <a:pt x="246" y="15"/>
                  <a:pt x="246" y="10"/>
                </a:cubicBezTo>
                <a:cubicBezTo>
                  <a:pt x="246" y="5"/>
                  <a:pt x="243" y="1"/>
                  <a:pt x="237" y="1"/>
                </a:cubicBezTo>
                <a:cubicBezTo>
                  <a:pt x="237" y="0"/>
                  <a:pt x="237" y="0"/>
                  <a:pt x="237" y="0"/>
                </a:cubicBezTo>
                <a:cubicBezTo>
                  <a:pt x="236" y="0"/>
                  <a:pt x="236" y="0"/>
                  <a:pt x="236"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1" name="Freeform 31"/>
          <p:cNvSpPr>
            <a:spLocks noEditPoints="1"/>
          </p:cNvSpPr>
          <p:nvPr/>
        </p:nvSpPr>
        <p:spPr bwMode="auto">
          <a:xfrm>
            <a:off x="7356666" y="4604078"/>
            <a:ext cx="867749" cy="869137"/>
          </a:xfrm>
          <a:custGeom>
            <a:avLst/>
            <a:gdLst>
              <a:gd name="T0" fmla="*/ 226 w 447"/>
              <a:gd name="T1" fmla="*/ 428 h 447"/>
              <a:gd name="T2" fmla="*/ 183 w 447"/>
              <a:gd name="T3" fmla="*/ 443 h 447"/>
              <a:gd name="T4" fmla="*/ 184 w 447"/>
              <a:gd name="T5" fmla="*/ 424 h 447"/>
              <a:gd name="T6" fmla="*/ 268 w 447"/>
              <a:gd name="T7" fmla="*/ 442 h 447"/>
              <a:gd name="T8" fmla="*/ 278 w 447"/>
              <a:gd name="T9" fmla="*/ 431 h 447"/>
              <a:gd name="T10" fmla="*/ 141 w 447"/>
              <a:gd name="T11" fmla="*/ 430 h 447"/>
              <a:gd name="T12" fmla="*/ 144 w 447"/>
              <a:gd name="T13" fmla="*/ 412 h 447"/>
              <a:gd name="T14" fmla="*/ 310 w 447"/>
              <a:gd name="T15" fmla="*/ 429 h 447"/>
              <a:gd name="T16" fmla="*/ 319 w 447"/>
              <a:gd name="T17" fmla="*/ 415 h 447"/>
              <a:gd name="T18" fmla="*/ 103 w 447"/>
              <a:gd name="T19" fmla="*/ 410 h 447"/>
              <a:gd name="T20" fmla="*/ 108 w 447"/>
              <a:gd name="T21" fmla="*/ 393 h 447"/>
              <a:gd name="T22" fmla="*/ 347 w 447"/>
              <a:gd name="T23" fmla="*/ 407 h 447"/>
              <a:gd name="T24" fmla="*/ 356 w 447"/>
              <a:gd name="T25" fmla="*/ 392 h 447"/>
              <a:gd name="T26" fmla="*/ 70 w 447"/>
              <a:gd name="T27" fmla="*/ 382 h 447"/>
              <a:gd name="T28" fmla="*/ 76 w 447"/>
              <a:gd name="T29" fmla="*/ 366 h 447"/>
              <a:gd name="T30" fmla="*/ 380 w 447"/>
              <a:gd name="T31" fmla="*/ 379 h 447"/>
              <a:gd name="T32" fmla="*/ 387 w 447"/>
              <a:gd name="T33" fmla="*/ 362 h 447"/>
              <a:gd name="T34" fmla="*/ 43 w 447"/>
              <a:gd name="T35" fmla="*/ 348 h 447"/>
              <a:gd name="T36" fmla="*/ 50 w 447"/>
              <a:gd name="T37" fmla="*/ 333 h 447"/>
              <a:gd name="T38" fmla="*/ 406 w 447"/>
              <a:gd name="T39" fmla="*/ 344 h 447"/>
              <a:gd name="T40" fmla="*/ 411 w 447"/>
              <a:gd name="T41" fmla="*/ 326 h 447"/>
              <a:gd name="T42" fmla="*/ 23 w 447"/>
              <a:gd name="T43" fmla="*/ 310 h 447"/>
              <a:gd name="T44" fmla="*/ 32 w 447"/>
              <a:gd name="T45" fmla="*/ 296 h 447"/>
              <a:gd name="T46" fmla="*/ 425 w 447"/>
              <a:gd name="T47" fmla="*/ 305 h 447"/>
              <a:gd name="T48" fmla="*/ 428 w 447"/>
              <a:gd name="T49" fmla="*/ 287 h 447"/>
              <a:gd name="T50" fmla="*/ 12 w 447"/>
              <a:gd name="T51" fmla="*/ 268 h 447"/>
              <a:gd name="T52" fmla="*/ 21 w 447"/>
              <a:gd name="T53" fmla="*/ 256 h 447"/>
              <a:gd name="T54" fmla="*/ 436 w 447"/>
              <a:gd name="T55" fmla="*/ 263 h 447"/>
              <a:gd name="T56" fmla="*/ 437 w 447"/>
              <a:gd name="T57" fmla="*/ 243 h 447"/>
              <a:gd name="T58" fmla="*/ 9 w 447"/>
              <a:gd name="T59" fmla="*/ 224 h 447"/>
              <a:gd name="T60" fmla="*/ 10 w 447"/>
              <a:gd name="T61" fmla="*/ 205 h 447"/>
              <a:gd name="T62" fmla="*/ 437 w 447"/>
              <a:gd name="T63" fmla="*/ 219 h 447"/>
              <a:gd name="T64" fmla="*/ 447 w 447"/>
              <a:gd name="T65" fmla="*/ 208 h 447"/>
              <a:gd name="T66" fmla="*/ 15 w 447"/>
              <a:gd name="T67" fmla="*/ 182 h 447"/>
              <a:gd name="T68" fmla="*/ 18 w 447"/>
              <a:gd name="T69" fmla="*/ 162 h 447"/>
              <a:gd name="T70" fmla="*/ 430 w 447"/>
              <a:gd name="T71" fmla="*/ 176 h 447"/>
              <a:gd name="T72" fmla="*/ 439 w 447"/>
              <a:gd name="T73" fmla="*/ 164 h 447"/>
              <a:gd name="T74" fmla="*/ 30 w 447"/>
              <a:gd name="T75" fmla="*/ 141 h 447"/>
              <a:gd name="T76" fmla="*/ 34 w 447"/>
              <a:gd name="T77" fmla="*/ 122 h 447"/>
              <a:gd name="T78" fmla="*/ 415 w 447"/>
              <a:gd name="T79" fmla="*/ 136 h 447"/>
              <a:gd name="T80" fmla="*/ 423 w 447"/>
              <a:gd name="T81" fmla="*/ 122 h 447"/>
              <a:gd name="T82" fmla="*/ 52 w 447"/>
              <a:gd name="T83" fmla="*/ 103 h 447"/>
              <a:gd name="T84" fmla="*/ 58 w 447"/>
              <a:gd name="T85" fmla="*/ 86 h 447"/>
              <a:gd name="T86" fmla="*/ 391 w 447"/>
              <a:gd name="T87" fmla="*/ 99 h 447"/>
              <a:gd name="T88" fmla="*/ 398 w 447"/>
              <a:gd name="T89" fmla="*/ 84 h 447"/>
              <a:gd name="T90" fmla="*/ 82 w 447"/>
              <a:gd name="T91" fmla="*/ 72 h 447"/>
              <a:gd name="T92" fmla="*/ 89 w 447"/>
              <a:gd name="T93" fmla="*/ 56 h 447"/>
              <a:gd name="T94" fmla="*/ 361 w 447"/>
              <a:gd name="T95" fmla="*/ 68 h 447"/>
              <a:gd name="T96" fmla="*/ 366 w 447"/>
              <a:gd name="T97" fmla="*/ 51 h 447"/>
              <a:gd name="T98" fmla="*/ 117 w 447"/>
              <a:gd name="T99" fmla="*/ 47 h 447"/>
              <a:gd name="T100" fmla="*/ 126 w 447"/>
              <a:gd name="T101" fmla="*/ 32 h 447"/>
              <a:gd name="T102" fmla="*/ 325 w 447"/>
              <a:gd name="T103" fmla="*/ 44 h 447"/>
              <a:gd name="T104" fmla="*/ 329 w 447"/>
              <a:gd name="T105" fmla="*/ 26 h 447"/>
              <a:gd name="T106" fmla="*/ 156 w 447"/>
              <a:gd name="T107" fmla="*/ 29 h 447"/>
              <a:gd name="T108" fmla="*/ 166 w 447"/>
              <a:gd name="T109" fmla="*/ 17 h 447"/>
              <a:gd name="T110" fmla="*/ 285 w 447"/>
              <a:gd name="T111" fmla="*/ 27 h 447"/>
              <a:gd name="T112" fmla="*/ 287 w 447"/>
              <a:gd name="T113" fmla="*/ 9 h 447"/>
              <a:gd name="T114" fmla="*/ 199 w 447"/>
              <a:gd name="T115" fmla="*/ 20 h 447"/>
              <a:gd name="T116" fmla="*/ 209 w 447"/>
              <a:gd name="T117" fmla="*/ 9 h 447"/>
              <a:gd name="T118" fmla="*/ 243 w 447"/>
              <a:gd name="T119" fmla="*/ 19 h 447"/>
              <a:gd name="T120" fmla="*/ 243 w 447"/>
              <a:gd name="T121"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47" h="447">
                <a:moveTo>
                  <a:pt x="226" y="447"/>
                </a:moveTo>
                <a:cubicBezTo>
                  <a:pt x="221" y="447"/>
                  <a:pt x="216" y="443"/>
                  <a:pt x="216" y="438"/>
                </a:cubicBezTo>
                <a:cubicBezTo>
                  <a:pt x="216" y="433"/>
                  <a:pt x="220" y="428"/>
                  <a:pt x="225" y="428"/>
                </a:cubicBezTo>
                <a:cubicBezTo>
                  <a:pt x="226" y="428"/>
                  <a:pt x="226" y="428"/>
                  <a:pt x="226" y="428"/>
                </a:cubicBezTo>
                <a:cubicBezTo>
                  <a:pt x="231" y="428"/>
                  <a:pt x="235" y="432"/>
                  <a:pt x="235" y="437"/>
                </a:cubicBezTo>
                <a:cubicBezTo>
                  <a:pt x="236" y="442"/>
                  <a:pt x="231" y="447"/>
                  <a:pt x="226" y="447"/>
                </a:cubicBezTo>
                <a:cubicBezTo>
                  <a:pt x="226" y="447"/>
                  <a:pt x="226" y="447"/>
                  <a:pt x="226" y="447"/>
                </a:cubicBezTo>
                <a:close/>
                <a:moveTo>
                  <a:pt x="183" y="443"/>
                </a:moveTo>
                <a:cubicBezTo>
                  <a:pt x="182" y="443"/>
                  <a:pt x="182" y="443"/>
                  <a:pt x="181" y="443"/>
                </a:cubicBezTo>
                <a:cubicBezTo>
                  <a:pt x="180" y="443"/>
                  <a:pt x="180" y="443"/>
                  <a:pt x="180" y="443"/>
                </a:cubicBezTo>
                <a:cubicBezTo>
                  <a:pt x="175" y="442"/>
                  <a:pt x="172" y="437"/>
                  <a:pt x="173" y="432"/>
                </a:cubicBezTo>
                <a:cubicBezTo>
                  <a:pt x="174" y="427"/>
                  <a:pt x="179" y="423"/>
                  <a:pt x="184" y="424"/>
                </a:cubicBezTo>
                <a:cubicBezTo>
                  <a:pt x="185" y="425"/>
                  <a:pt x="185" y="425"/>
                  <a:pt x="185" y="425"/>
                </a:cubicBezTo>
                <a:cubicBezTo>
                  <a:pt x="190" y="426"/>
                  <a:pt x="193" y="430"/>
                  <a:pt x="192" y="435"/>
                </a:cubicBezTo>
                <a:cubicBezTo>
                  <a:pt x="191" y="440"/>
                  <a:pt x="187" y="443"/>
                  <a:pt x="183" y="443"/>
                </a:cubicBezTo>
                <a:close/>
                <a:moveTo>
                  <a:pt x="268" y="442"/>
                </a:moveTo>
                <a:cubicBezTo>
                  <a:pt x="264" y="442"/>
                  <a:pt x="260" y="439"/>
                  <a:pt x="259" y="435"/>
                </a:cubicBezTo>
                <a:cubicBezTo>
                  <a:pt x="258" y="430"/>
                  <a:pt x="262" y="425"/>
                  <a:pt x="267" y="424"/>
                </a:cubicBezTo>
                <a:cubicBezTo>
                  <a:pt x="267" y="424"/>
                  <a:pt x="267" y="424"/>
                  <a:pt x="267" y="424"/>
                </a:cubicBezTo>
                <a:cubicBezTo>
                  <a:pt x="272" y="422"/>
                  <a:pt x="277" y="426"/>
                  <a:pt x="278" y="431"/>
                </a:cubicBezTo>
                <a:cubicBezTo>
                  <a:pt x="279" y="436"/>
                  <a:pt x="276" y="440"/>
                  <a:pt x="271" y="442"/>
                </a:cubicBezTo>
                <a:cubicBezTo>
                  <a:pt x="270" y="442"/>
                  <a:pt x="270" y="442"/>
                  <a:pt x="270" y="442"/>
                </a:cubicBezTo>
                <a:cubicBezTo>
                  <a:pt x="270" y="442"/>
                  <a:pt x="269" y="442"/>
                  <a:pt x="268" y="442"/>
                </a:cubicBezTo>
                <a:close/>
                <a:moveTo>
                  <a:pt x="141" y="430"/>
                </a:moveTo>
                <a:cubicBezTo>
                  <a:pt x="140" y="430"/>
                  <a:pt x="139" y="430"/>
                  <a:pt x="138" y="430"/>
                </a:cubicBezTo>
                <a:cubicBezTo>
                  <a:pt x="137" y="429"/>
                  <a:pt x="137" y="429"/>
                  <a:pt x="137" y="429"/>
                </a:cubicBezTo>
                <a:cubicBezTo>
                  <a:pt x="132" y="427"/>
                  <a:pt x="130" y="422"/>
                  <a:pt x="132" y="417"/>
                </a:cubicBezTo>
                <a:cubicBezTo>
                  <a:pt x="134" y="413"/>
                  <a:pt x="140" y="410"/>
                  <a:pt x="144" y="412"/>
                </a:cubicBezTo>
                <a:cubicBezTo>
                  <a:pt x="145" y="413"/>
                  <a:pt x="145" y="413"/>
                  <a:pt x="145" y="413"/>
                </a:cubicBezTo>
                <a:cubicBezTo>
                  <a:pt x="150" y="415"/>
                  <a:pt x="152" y="420"/>
                  <a:pt x="150" y="425"/>
                </a:cubicBezTo>
                <a:cubicBezTo>
                  <a:pt x="149" y="428"/>
                  <a:pt x="145" y="430"/>
                  <a:pt x="141" y="430"/>
                </a:cubicBezTo>
                <a:close/>
                <a:moveTo>
                  <a:pt x="310" y="429"/>
                </a:moveTo>
                <a:cubicBezTo>
                  <a:pt x="306" y="429"/>
                  <a:pt x="303" y="427"/>
                  <a:pt x="301" y="423"/>
                </a:cubicBezTo>
                <a:cubicBezTo>
                  <a:pt x="299" y="419"/>
                  <a:pt x="301" y="413"/>
                  <a:pt x="306" y="411"/>
                </a:cubicBezTo>
                <a:cubicBezTo>
                  <a:pt x="307" y="411"/>
                  <a:pt x="307" y="411"/>
                  <a:pt x="307" y="411"/>
                </a:cubicBezTo>
                <a:cubicBezTo>
                  <a:pt x="311" y="409"/>
                  <a:pt x="317" y="411"/>
                  <a:pt x="319" y="415"/>
                </a:cubicBezTo>
                <a:cubicBezTo>
                  <a:pt x="321" y="420"/>
                  <a:pt x="319" y="425"/>
                  <a:pt x="314" y="427"/>
                </a:cubicBezTo>
                <a:cubicBezTo>
                  <a:pt x="314" y="428"/>
                  <a:pt x="314" y="428"/>
                  <a:pt x="314" y="428"/>
                </a:cubicBezTo>
                <a:cubicBezTo>
                  <a:pt x="312" y="428"/>
                  <a:pt x="311" y="429"/>
                  <a:pt x="310" y="429"/>
                </a:cubicBezTo>
                <a:close/>
                <a:moveTo>
                  <a:pt x="103" y="410"/>
                </a:moveTo>
                <a:cubicBezTo>
                  <a:pt x="102" y="410"/>
                  <a:pt x="100" y="409"/>
                  <a:pt x="98" y="408"/>
                </a:cubicBezTo>
                <a:cubicBezTo>
                  <a:pt x="98" y="408"/>
                  <a:pt x="98" y="408"/>
                  <a:pt x="98" y="408"/>
                </a:cubicBezTo>
                <a:cubicBezTo>
                  <a:pt x="94" y="405"/>
                  <a:pt x="92" y="399"/>
                  <a:pt x="95" y="395"/>
                </a:cubicBezTo>
                <a:cubicBezTo>
                  <a:pt x="98" y="391"/>
                  <a:pt x="103" y="390"/>
                  <a:pt x="108" y="393"/>
                </a:cubicBezTo>
                <a:cubicBezTo>
                  <a:pt x="108" y="393"/>
                  <a:pt x="108" y="393"/>
                  <a:pt x="108" y="393"/>
                </a:cubicBezTo>
                <a:cubicBezTo>
                  <a:pt x="113" y="396"/>
                  <a:pt x="114" y="402"/>
                  <a:pt x="111" y="406"/>
                </a:cubicBezTo>
                <a:cubicBezTo>
                  <a:pt x="109" y="408"/>
                  <a:pt x="106" y="410"/>
                  <a:pt x="103" y="410"/>
                </a:cubicBezTo>
                <a:close/>
                <a:moveTo>
                  <a:pt x="347" y="407"/>
                </a:moveTo>
                <a:cubicBezTo>
                  <a:pt x="344" y="407"/>
                  <a:pt x="342" y="406"/>
                  <a:pt x="340" y="404"/>
                </a:cubicBezTo>
                <a:cubicBezTo>
                  <a:pt x="337" y="399"/>
                  <a:pt x="338" y="394"/>
                  <a:pt x="342" y="391"/>
                </a:cubicBezTo>
                <a:cubicBezTo>
                  <a:pt x="343" y="390"/>
                  <a:pt x="343" y="390"/>
                  <a:pt x="343" y="390"/>
                </a:cubicBezTo>
                <a:cubicBezTo>
                  <a:pt x="347" y="387"/>
                  <a:pt x="353" y="388"/>
                  <a:pt x="356" y="392"/>
                </a:cubicBezTo>
                <a:cubicBezTo>
                  <a:pt x="358" y="396"/>
                  <a:pt x="358" y="402"/>
                  <a:pt x="353" y="405"/>
                </a:cubicBezTo>
                <a:cubicBezTo>
                  <a:pt x="353" y="406"/>
                  <a:pt x="353" y="406"/>
                  <a:pt x="353" y="406"/>
                </a:cubicBezTo>
                <a:cubicBezTo>
                  <a:pt x="351" y="407"/>
                  <a:pt x="349" y="407"/>
                  <a:pt x="347" y="407"/>
                </a:cubicBezTo>
                <a:close/>
                <a:moveTo>
                  <a:pt x="70" y="382"/>
                </a:moveTo>
                <a:cubicBezTo>
                  <a:pt x="68" y="382"/>
                  <a:pt x="65" y="381"/>
                  <a:pt x="63" y="379"/>
                </a:cubicBezTo>
                <a:cubicBezTo>
                  <a:pt x="63" y="379"/>
                  <a:pt x="63" y="379"/>
                  <a:pt x="63" y="379"/>
                </a:cubicBezTo>
                <a:cubicBezTo>
                  <a:pt x="59" y="375"/>
                  <a:pt x="59" y="369"/>
                  <a:pt x="63" y="366"/>
                </a:cubicBezTo>
                <a:cubicBezTo>
                  <a:pt x="67" y="362"/>
                  <a:pt x="73" y="362"/>
                  <a:pt x="76" y="366"/>
                </a:cubicBezTo>
                <a:cubicBezTo>
                  <a:pt x="77" y="366"/>
                  <a:pt x="77" y="366"/>
                  <a:pt x="77" y="366"/>
                </a:cubicBezTo>
                <a:cubicBezTo>
                  <a:pt x="80" y="370"/>
                  <a:pt x="80" y="376"/>
                  <a:pt x="77" y="379"/>
                </a:cubicBezTo>
                <a:cubicBezTo>
                  <a:pt x="75" y="381"/>
                  <a:pt x="72" y="382"/>
                  <a:pt x="70" y="382"/>
                </a:cubicBezTo>
                <a:close/>
                <a:moveTo>
                  <a:pt x="380" y="379"/>
                </a:moveTo>
                <a:cubicBezTo>
                  <a:pt x="378" y="379"/>
                  <a:pt x="376" y="378"/>
                  <a:pt x="374" y="376"/>
                </a:cubicBezTo>
                <a:cubicBezTo>
                  <a:pt x="370" y="373"/>
                  <a:pt x="370" y="367"/>
                  <a:pt x="373" y="363"/>
                </a:cubicBezTo>
                <a:cubicBezTo>
                  <a:pt x="374" y="363"/>
                  <a:pt x="374" y="363"/>
                  <a:pt x="374" y="363"/>
                </a:cubicBezTo>
                <a:cubicBezTo>
                  <a:pt x="377" y="359"/>
                  <a:pt x="383" y="359"/>
                  <a:pt x="387" y="362"/>
                </a:cubicBezTo>
                <a:cubicBezTo>
                  <a:pt x="391" y="366"/>
                  <a:pt x="391" y="371"/>
                  <a:pt x="387" y="375"/>
                </a:cubicBezTo>
                <a:cubicBezTo>
                  <a:pt x="387" y="376"/>
                  <a:pt x="387" y="376"/>
                  <a:pt x="387" y="376"/>
                </a:cubicBezTo>
                <a:cubicBezTo>
                  <a:pt x="385" y="378"/>
                  <a:pt x="383" y="379"/>
                  <a:pt x="380" y="379"/>
                </a:cubicBezTo>
                <a:close/>
                <a:moveTo>
                  <a:pt x="43" y="348"/>
                </a:moveTo>
                <a:cubicBezTo>
                  <a:pt x="40" y="348"/>
                  <a:pt x="37" y="347"/>
                  <a:pt x="35" y="344"/>
                </a:cubicBezTo>
                <a:cubicBezTo>
                  <a:pt x="35" y="344"/>
                  <a:pt x="35" y="344"/>
                  <a:pt x="35" y="344"/>
                </a:cubicBezTo>
                <a:cubicBezTo>
                  <a:pt x="32" y="339"/>
                  <a:pt x="33" y="334"/>
                  <a:pt x="38" y="331"/>
                </a:cubicBezTo>
                <a:cubicBezTo>
                  <a:pt x="42" y="328"/>
                  <a:pt x="47" y="329"/>
                  <a:pt x="50" y="333"/>
                </a:cubicBezTo>
                <a:cubicBezTo>
                  <a:pt x="51" y="334"/>
                  <a:pt x="51" y="334"/>
                  <a:pt x="51" y="334"/>
                </a:cubicBezTo>
                <a:cubicBezTo>
                  <a:pt x="53" y="338"/>
                  <a:pt x="52" y="344"/>
                  <a:pt x="48" y="347"/>
                </a:cubicBezTo>
                <a:cubicBezTo>
                  <a:pt x="46" y="348"/>
                  <a:pt x="45" y="348"/>
                  <a:pt x="43" y="348"/>
                </a:cubicBezTo>
                <a:close/>
                <a:moveTo>
                  <a:pt x="406" y="344"/>
                </a:moveTo>
                <a:cubicBezTo>
                  <a:pt x="405" y="344"/>
                  <a:pt x="403" y="344"/>
                  <a:pt x="401" y="343"/>
                </a:cubicBezTo>
                <a:cubicBezTo>
                  <a:pt x="397" y="340"/>
                  <a:pt x="396" y="335"/>
                  <a:pt x="398" y="330"/>
                </a:cubicBezTo>
                <a:cubicBezTo>
                  <a:pt x="399" y="330"/>
                  <a:pt x="399" y="330"/>
                  <a:pt x="399" y="330"/>
                </a:cubicBezTo>
                <a:cubicBezTo>
                  <a:pt x="401" y="325"/>
                  <a:pt x="407" y="324"/>
                  <a:pt x="411" y="326"/>
                </a:cubicBezTo>
                <a:cubicBezTo>
                  <a:pt x="416" y="329"/>
                  <a:pt x="417" y="335"/>
                  <a:pt x="415" y="339"/>
                </a:cubicBezTo>
                <a:cubicBezTo>
                  <a:pt x="414" y="340"/>
                  <a:pt x="414" y="340"/>
                  <a:pt x="414" y="340"/>
                </a:cubicBezTo>
                <a:cubicBezTo>
                  <a:pt x="412" y="343"/>
                  <a:pt x="409" y="344"/>
                  <a:pt x="406" y="344"/>
                </a:cubicBezTo>
                <a:close/>
                <a:moveTo>
                  <a:pt x="23" y="310"/>
                </a:moveTo>
                <a:cubicBezTo>
                  <a:pt x="20" y="310"/>
                  <a:pt x="16" y="307"/>
                  <a:pt x="15" y="304"/>
                </a:cubicBezTo>
                <a:cubicBezTo>
                  <a:pt x="15" y="303"/>
                  <a:pt x="15" y="303"/>
                  <a:pt x="15" y="303"/>
                </a:cubicBezTo>
                <a:cubicBezTo>
                  <a:pt x="13" y="298"/>
                  <a:pt x="15" y="293"/>
                  <a:pt x="20" y="291"/>
                </a:cubicBezTo>
                <a:cubicBezTo>
                  <a:pt x="24" y="289"/>
                  <a:pt x="30" y="291"/>
                  <a:pt x="32" y="296"/>
                </a:cubicBezTo>
                <a:cubicBezTo>
                  <a:pt x="32" y="297"/>
                  <a:pt x="32" y="297"/>
                  <a:pt x="32" y="297"/>
                </a:cubicBezTo>
                <a:cubicBezTo>
                  <a:pt x="34" y="302"/>
                  <a:pt x="32" y="307"/>
                  <a:pt x="27" y="309"/>
                </a:cubicBezTo>
                <a:cubicBezTo>
                  <a:pt x="26" y="309"/>
                  <a:pt x="25" y="310"/>
                  <a:pt x="23" y="310"/>
                </a:cubicBezTo>
                <a:close/>
                <a:moveTo>
                  <a:pt x="425" y="305"/>
                </a:moveTo>
                <a:cubicBezTo>
                  <a:pt x="424" y="305"/>
                  <a:pt x="423" y="305"/>
                  <a:pt x="422" y="305"/>
                </a:cubicBezTo>
                <a:cubicBezTo>
                  <a:pt x="417" y="303"/>
                  <a:pt x="415" y="298"/>
                  <a:pt x="416" y="293"/>
                </a:cubicBezTo>
                <a:cubicBezTo>
                  <a:pt x="417" y="292"/>
                  <a:pt x="417" y="292"/>
                  <a:pt x="417" y="292"/>
                </a:cubicBezTo>
                <a:cubicBezTo>
                  <a:pt x="418" y="287"/>
                  <a:pt x="424" y="285"/>
                  <a:pt x="428" y="287"/>
                </a:cubicBezTo>
                <a:cubicBezTo>
                  <a:pt x="433" y="288"/>
                  <a:pt x="436" y="293"/>
                  <a:pt x="434" y="298"/>
                </a:cubicBezTo>
                <a:cubicBezTo>
                  <a:pt x="434" y="299"/>
                  <a:pt x="434" y="299"/>
                  <a:pt x="434" y="299"/>
                </a:cubicBezTo>
                <a:cubicBezTo>
                  <a:pt x="432" y="303"/>
                  <a:pt x="429" y="305"/>
                  <a:pt x="425" y="305"/>
                </a:cubicBezTo>
                <a:close/>
                <a:moveTo>
                  <a:pt x="12" y="268"/>
                </a:moveTo>
                <a:cubicBezTo>
                  <a:pt x="8" y="268"/>
                  <a:pt x="4" y="265"/>
                  <a:pt x="3" y="260"/>
                </a:cubicBezTo>
                <a:cubicBezTo>
                  <a:pt x="3" y="259"/>
                  <a:pt x="3" y="259"/>
                  <a:pt x="3" y="259"/>
                </a:cubicBezTo>
                <a:cubicBezTo>
                  <a:pt x="2" y="254"/>
                  <a:pt x="5" y="249"/>
                  <a:pt x="10" y="249"/>
                </a:cubicBezTo>
                <a:cubicBezTo>
                  <a:pt x="15" y="248"/>
                  <a:pt x="20" y="251"/>
                  <a:pt x="21" y="256"/>
                </a:cubicBezTo>
                <a:cubicBezTo>
                  <a:pt x="21" y="257"/>
                  <a:pt x="21" y="257"/>
                  <a:pt x="21" y="257"/>
                </a:cubicBezTo>
                <a:cubicBezTo>
                  <a:pt x="22" y="262"/>
                  <a:pt x="19" y="267"/>
                  <a:pt x="13" y="268"/>
                </a:cubicBezTo>
                <a:cubicBezTo>
                  <a:pt x="13" y="268"/>
                  <a:pt x="13" y="268"/>
                  <a:pt x="12" y="268"/>
                </a:cubicBezTo>
                <a:close/>
                <a:moveTo>
                  <a:pt x="436" y="263"/>
                </a:moveTo>
                <a:cubicBezTo>
                  <a:pt x="435" y="263"/>
                  <a:pt x="435" y="263"/>
                  <a:pt x="434" y="263"/>
                </a:cubicBezTo>
                <a:cubicBezTo>
                  <a:pt x="429" y="262"/>
                  <a:pt x="426" y="258"/>
                  <a:pt x="426" y="253"/>
                </a:cubicBezTo>
                <a:cubicBezTo>
                  <a:pt x="427" y="251"/>
                  <a:pt x="427" y="251"/>
                  <a:pt x="427" y="251"/>
                </a:cubicBezTo>
                <a:cubicBezTo>
                  <a:pt x="427" y="246"/>
                  <a:pt x="432" y="243"/>
                  <a:pt x="437" y="243"/>
                </a:cubicBezTo>
                <a:cubicBezTo>
                  <a:pt x="442" y="244"/>
                  <a:pt x="446" y="249"/>
                  <a:pt x="445" y="254"/>
                </a:cubicBezTo>
                <a:cubicBezTo>
                  <a:pt x="445" y="255"/>
                  <a:pt x="445" y="255"/>
                  <a:pt x="445" y="255"/>
                </a:cubicBezTo>
                <a:cubicBezTo>
                  <a:pt x="444" y="260"/>
                  <a:pt x="440" y="263"/>
                  <a:pt x="436" y="263"/>
                </a:cubicBezTo>
                <a:close/>
                <a:moveTo>
                  <a:pt x="9" y="224"/>
                </a:moveTo>
                <a:cubicBezTo>
                  <a:pt x="9" y="224"/>
                  <a:pt x="9" y="224"/>
                  <a:pt x="9" y="224"/>
                </a:cubicBezTo>
                <a:cubicBezTo>
                  <a:pt x="4" y="224"/>
                  <a:pt x="0" y="220"/>
                  <a:pt x="0" y="215"/>
                </a:cubicBezTo>
                <a:cubicBezTo>
                  <a:pt x="0" y="214"/>
                  <a:pt x="0" y="214"/>
                  <a:pt x="0" y="214"/>
                </a:cubicBezTo>
                <a:cubicBezTo>
                  <a:pt x="0" y="209"/>
                  <a:pt x="5" y="205"/>
                  <a:pt x="10" y="205"/>
                </a:cubicBezTo>
                <a:cubicBezTo>
                  <a:pt x="15" y="205"/>
                  <a:pt x="19" y="210"/>
                  <a:pt x="19" y="215"/>
                </a:cubicBezTo>
                <a:cubicBezTo>
                  <a:pt x="19" y="216"/>
                  <a:pt x="19" y="216"/>
                  <a:pt x="19" y="216"/>
                </a:cubicBezTo>
                <a:cubicBezTo>
                  <a:pt x="18" y="221"/>
                  <a:pt x="14" y="224"/>
                  <a:pt x="9" y="224"/>
                </a:cubicBezTo>
                <a:close/>
                <a:moveTo>
                  <a:pt x="437" y="219"/>
                </a:moveTo>
                <a:cubicBezTo>
                  <a:pt x="433" y="219"/>
                  <a:pt x="429" y="215"/>
                  <a:pt x="428" y="211"/>
                </a:cubicBezTo>
                <a:cubicBezTo>
                  <a:pt x="428" y="210"/>
                  <a:pt x="428" y="210"/>
                  <a:pt x="428" y="210"/>
                </a:cubicBezTo>
                <a:cubicBezTo>
                  <a:pt x="428" y="204"/>
                  <a:pt x="432" y="200"/>
                  <a:pt x="437" y="200"/>
                </a:cubicBezTo>
                <a:cubicBezTo>
                  <a:pt x="442" y="199"/>
                  <a:pt x="446" y="203"/>
                  <a:pt x="447" y="208"/>
                </a:cubicBezTo>
                <a:cubicBezTo>
                  <a:pt x="447" y="209"/>
                  <a:pt x="447" y="209"/>
                  <a:pt x="447" y="209"/>
                </a:cubicBezTo>
                <a:cubicBezTo>
                  <a:pt x="447" y="214"/>
                  <a:pt x="443" y="219"/>
                  <a:pt x="438" y="219"/>
                </a:cubicBezTo>
                <a:lnTo>
                  <a:pt x="437" y="219"/>
                </a:lnTo>
                <a:close/>
                <a:moveTo>
                  <a:pt x="15" y="182"/>
                </a:moveTo>
                <a:cubicBezTo>
                  <a:pt x="15" y="182"/>
                  <a:pt x="14" y="181"/>
                  <a:pt x="13" y="181"/>
                </a:cubicBezTo>
                <a:cubicBezTo>
                  <a:pt x="8" y="180"/>
                  <a:pt x="5" y="175"/>
                  <a:pt x="6" y="170"/>
                </a:cubicBezTo>
                <a:cubicBezTo>
                  <a:pt x="7" y="169"/>
                  <a:pt x="7" y="169"/>
                  <a:pt x="7" y="169"/>
                </a:cubicBezTo>
                <a:cubicBezTo>
                  <a:pt x="8" y="164"/>
                  <a:pt x="13" y="161"/>
                  <a:pt x="18" y="162"/>
                </a:cubicBezTo>
                <a:cubicBezTo>
                  <a:pt x="23" y="164"/>
                  <a:pt x="26" y="169"/>
                  <a:pt x="24" y="174"/>
                </a:cubicBezTo>
                <a:cubicBezTo>
                  <a:pt x="24" y="175"/>
                  <a:pt x="24" y="175"/>
                  <a:pt x="24" y="175"/>
                </a:cubicBezTo>
                <a:cubicBezTo>
                  <a:pt x="23" y="179"/>
                  <a:pt x="19" y="182"/>
                  <a:pt x="15" y="182"/>
                </a:cubicBezTo>
                <a:close/>
                <a:moveTo>
                  <a:pt x="430" y="176"/>
                </a:moveTo>
                <a:cubicBezTo>
                  <a:pt x="426" y="176"/>
                  <a:pt x="423" y="174"/>
                  <a:pt x="421" y="170"/>
                </a:cubicBezTo>
                <a:cubicBezTo>
                  <a:pt x="421" y="169"/>
                  <a:pt x="421" y="169"/>
                  <a:pt x="421" y="169"/>
                </a:cubicBezTo>
                <a:cubicBezTo>
                  <a:pt x="420" y="164"/>
                  <a:pt x="423" y="159"/>
                  <a:pt x="428" y="157"/>
                </a:cubicBezTo>
                <a:cubicBezTo>
                  <a:pt x="433" y="156"/>
                  <a:pt x="438" y="159"/>
                  <a:pt x="439" y="164"/>
                </a:cubicBezTo>
                <a:cubicBezTo>
                  <a:pt x="439" y="165"/>
                  <a:pt x="439" y="165"/>
                  <a:pt x="439" y="165"/>
                </a:cubicBezTo>
                <a:cubicBezTo>
                  <a:pt x="441" y="169"/>
                  <a:pt x="438" y="175"/>
                  <a:pt x="433" y="176"/>
                </a:cubicBezTo>
                <a:cubicBezTo>
                  <a:pt x="432" y="176"/>
                  <a:pt x="431" y="176"/>
                  <a:pt x="430" y="176"/>
                </a:cubicBezTo>
                <a:close/>
                <a:moveTo>
                  <a:pt x="30" y="141"/>
                </a:moveTo>
                <a:cubicBezTo>
                  <a:pt x="28" y="141"/>
                  <a:pt x="27" y="140"/>
                  <a:pt x="26" y="140"/>
                </a:cubicBezTo>
                <a:cubicBezTo>
                  <a:pt x="21" y="138"/>
                  <a:pt x="19" y="132"/>
                  <a:pt x="21" y="127"/>
                </a:cubicBezTo>
                <a:cubicBezTo>
                  <a:pt x="22" y="127"/>
                  <a:pt x="22" y="127"/>
                  <a:pt x="22" y="127"/>
                </a:cubicBezTo>
                <a:cubicBezTo>
                  <a:pt x="24" y="122"/>
                  <a:pt x="29" y="120"/>
                  <a:pt x="34" y="122"/>
                </a:cubicBezTo>
                <a:cubicBezTo>
                  <a:pt x="39" y="124"/>
                  <a:pt x="41" y="130"/>
                  <a:pt x="39" y="134"/>
                </a:cubicBezTo>
                <a:cubicBezTo>
                  <a:pt x="38" y="135"/>
                  <a:pt x="38" y="135"/>
                  <a:pt x="38" y="135"/>
                </a:cubicBezTo>
                <a:cubicBezTo>
                  <a:pt x="36" y="139"/>
                  <a:pt x="33" y="141"/>
                  <a:pt x="30" y="141"/>
                </a:cubicBezTo>
                <a:close/>
                <a:moveTo>
                  <a:pt x="415" y="136"/>
                </a:moveTo>
                <a:cubicBezTo>
                  <a:pt x="411" y="136"/>
                  <a:pt x="408" y="134"/>
                  <a:pt x="407" y="131"/>
                </a:cubicBezTo>
                <a:cubicBezTo>
                  <a:pt x="406" y="130"/>
                  <a:pt x="406" y="130"/>
                  <a:pt x="406" y="130"/>
                </a:cubicBezTo>
                <a:cubicBezTo>
                  <a:pt x="404" y="126"/>
                  <a:pt x="406" y="120"/>
                  <a:pt x="410" y="118"/>
                </a:cubicBezTo>
                <a:cubicBezTo>
                  <a:pt x="415" y="115"/>
                  <a:pt x="420" y="117"/>
                  <a:pt x="423" y="122"/>
                </a:cubicBezTo>
                <a:cubicBezTo>
                  <a:pt x="423" y="123"/>
                  <a:pt x="423" y="123"/>
                  <a:pt x="423" y="123"/>
                </a:cubicBezTo>
                <a:cubicBezTo>
                  <a:pt x="425" y="127"/>
                  <a:pt x="424" y="133"/>
                  <a:pt x="419" y="135"/>
                </a:cubicBezTo>
                <a:cubicBezTo>
                  <a:pt x="418" y="136"/>
                  <a:pt x="416" y="136"/>
                  <a:pt x="415" y="136"/>
                </a:cubicBezTo>
                <a:close/>
                <a:moveTo>
                  <a:pt x="52" y="103"/>
                </a:moveTo>
                <a:cubicBezTo>
                  <a:pt x="50" y="103"/>
                  <a:pt x="48" y="103"/>
                  <a:pt x="47" y="102"/>
                </a:cubicBezTo>
                <a:cubicBezTo>
                  <a:pt x="43" y="99"/>
                  <a:pt x="42" y="93"/>
                  <a:pt x="45" y="89"/>
                </a:cubicBezTo>
                <a:cubicBezTo>
                  <a:pt x="45" y="89"/>
                  <a:pt x="45" y="89"/>
                  <a:pt x="45" y="89"/>
                </a:cubicBezTo>
                <a:cubicBezTo>
                  <a:pt x="48" y="84"/>
                  <a:pt x="54" y="83"/>
                  <a:pt x="58" y="86"/>
                </a:cubicBezTo>
                <a:cubicBezTo>
                  <a:pt x="62" y="89"/>
                  <a:pt x="63" y="95"/>
                  <a:pt x="60" y="99"/>
                </a:cubicBezTo>
                <a:cubicBezTo>
                  <a:pt x="60" y="100"/>
                  <a:pt x="60" y="100"/>
                  <a:pt x="60" y="100"/>
                </a:cubicBezTo>
                <a:cubicBezTo>
                  <a:pt x="58" y="102"/>
                  <a:pt x="55" y="103"/>
                  <a:pt x="52" y="103"/>
                </a:cubicBezTo>
                <a:close/>
                <a:moveTo>
                  <a:pt x="391" y="99"/>
                </a:moveTo>
                <a:cubicBezTo>
                  <a:pt x="389" y="99"/>
                  <a:pt x="386" y="98"/>
                  <a:pt x="384" y="96"/>
                </a:cubicBezTo>
                <a:cubicBezTo>
                  <a:pt x="384" y="95"/>
                  <a:pt x="384" y="95"/>
                  <a:pt x="384" y="95"/>
                </a:cubicBezTo>
                <a:cubicBezTo>
                  <a:pt x="381" y="91"/>
                  <a:pt x="381" y="86"/>
                  <a:pt x="385" y="82"/>
                </a:cubicBezTo>
                <a:cubicBezTo>
                  <a:pt x="389" y="79"/>
                  <a:pt x="395" y="80"/>
                  <a:pt x="398" y="84"/>
                </a:cubicBezTo>
                <a:cubicBezTo>
                  <a:pt x="398" y="84"/>
                  <a:pt x="398" y="84"/>
                  <a:pt x="398" y="84"/>
                </a:cubicBezTo>
                <a:cubicBezTo>
                  <a:pt x="402" y="88"/>
                  <a:pt x="401" y="94"/>
                  <a:pt x="397" y="97"/>
                </a:cubicBezTo>
                <a:cubicBezTo>
                  <a:pt x="395" y="99"/>
                  <a:pt x="393" y="99"/>
                  <a:pt x="391" y="99"/>
                </a:cubicBezTo>
                <a:close/>
                <a:moveTo>
                  <a:pt x="82" y="72"/>
                </a:moveTo>
                <a:cubicBezTo>
                  <a:pt x="79" y="72"/>
                  <a:pt x="76" y="71"/>
                  <a:pt x="75" y="69"/>
                </a:cubicBezTo>
                <a:cubicBezTo>
                  <a:pt x="71" y="65"/>
                  <a:pt x="72" y="59"/>
                  <a:pt x="76" y="56"/>
                </a:cubicBezTo>
                <a:cubicBezTo>
                  <a:pt x="76" y="55"/>
                  <a:pt x="76" y="55"/>
                  <a:pt x="76" y="55"/>
                </a:cubicBezTo>
                <a:cubicBezTo>
                  <a:pt x="80" y="52"/>
                  <a:pt x="86" y="52"/>
                  <a:pt x="89" y="56"/>
                </a:cubicBezTo>
                <a:cubicBezTo>
                  <a:pt x="93" y="60"/>
                  <a:pt x="92" y="65"/>
                  <a:pt x="88" y="69"/>
                </a:cubicBezTo>
                <a:cubicBezTo>
                  <a:pt x="88" y="70"/>
                  <a:pt x="88" y="70"/>
                  <a:pt x="88" y="70"/>
                </a:cubicBezTo>
                <a:cubicBezTo>
                  <a:pt x="86" y="71"/>
                  <a:pt x="84" y="72"/>
                  <a:pt x="82" y="72"/>
                </a:cubicBezTo>
                <a:close/>
                <a:moveTo>
                  <a:pt x="361" y="68"/>
                </a:moveTo>
                <a:cubicBezTo>
                  <a:pt x="359" y="68"/>
                  <a:pt x="357" y="68"/>
                  <a:pt x="355" y="66"/>
                </a:cubicBezTo>
                <a:cubicBezTo>
                  <a:pt x="355" y="66"/>
                  <a:pt x="355" y="66"/>
                  <a:pt x="355" y="66"/>
                </a:cubicBezTo>
                <a:cubicBezTo>
                  <a:pt x="351" y="62"/>
                  <a:pt x="350" y="57"/>
                  <a:pt x="353" y="53"/>
                </a:cubicBezTo>
                <a:cubicBezTo>
                  <a:pt x="357" y="49"/>
                  <a:pt x="363" y="48"/>
                  <a:pt x="366" y="51"/>
                </a:cubicBezTo>
                <a:cubicBezTo>
                  <a:pt x="367" y="52"/>
                  <a:pt x="367" y="52"/>
                  <a:pt x="367" y="52"/>
                </a:cubicBezTo>
                <a:cubicBezTo>
                  <a:pt x="371" y="55"/>
                  <a:pt x="372" y="61"/>
                  <a:pt x="368" y="65"/>
                </a:cubicBezTo>
                <a:cubicBezTo>
                  <a:pt x="366" y="67"/>
                  <a:pt x="364" y="68"/>
                  <a:pt x="361" y="68"/>
                </a:cubicBezTo>
                <a:close/>
                <a:moveTo>
                  <a:pt x="117" y="47"/>
                </a:moveTo>
                <a:cubicBezTo>
                  <a:pt x="114" y="47"/>
                  <a:pt x="110" y="45"/>
                  <a:pt x="109" y="42"/>
                </a:cubicBezTo>
                <a:cubicBezTo>
                  <a:pt x="106" y="37"/>
                  <a:pt x="108" y="32"/>
                  <a:pt x="112" y="29"/>
                </a:cubicBezTo>
                <a:cubicBezTo>
                  <a:pt x="113" y="29"/>
                  <a:pt x="113" y="29"/>
                  <a:pt x="113" y="29"/>
                </a:cubicBezTo>
                <a:cubicBezTo>
                  <a:pt x="117" y="26"/>
                  <a:pt x="123" y="28"/>
                  <a:pt x="126" y="32"/>
                </a:cubicBezTo>
                <a:cubicBezTo>
                  <a:pt x="128" y="37"/>
                  <a:pt x="127" y="42"/>
                  <a:pt x="122" y="45"/>
                </a:cubicBezTo>
                <a:cubicBezTo>
                  <a:pt x="121" y="45"/>
                  <a:pt x="121" y="45"/>
                  <a:pt x="121" y="45"/>
                </a:cubicBezTo>
                <a:cubicBezTo>
                  <a:pt x="120" y="46"/>
                  <a:pt x="118" y="47"/>
                  <a:pt x="117" y="47"/>
                </a:cubicBezTo>
                <a:close/>
                <a:moveTo>
                  <a:pt x="325" y="44"/>
                </a:moveTo>
                <a:cubicBezTo>
                  <a:pt x="324" y="44"/>
                  <a:pt x="322" y="44"/>
                  <a:pt x="321" y="43"/>
                </a:cubicBezTo>
                <a:cubicBezTo>
                  <a:pt x="320" y="42"/>
                  <a:pt x="320" y="42"/>
                  <a:pt x="320" y="42"/>
                </a:cubicBezTo>
                <a:cubicBezTo>
                  <a:pt x="316" y="40"/>
                  <a:pt x="314" y="34"/>
                  <a:pt x="317" y="30"/>
                </a:cubicBezTo>
                <a:cubicBezTo>
                  <a:pt x="319" y="25"/>
                  <a:pt x="325" y="24"/>
                  <a:pt x="329" y="26"/>
                </a:cubicBezTo>
                <a:cubicBezTo>
                  <a:pt x="330" y="27"/>
                  <a:pt x="330" y="27"/>
                  <a:pt x="330" y="27"/>
                </a:cubicBezTo>
                <a:cubicBezTo>
                  <a:pt x="334" y="29"/>
                  <a:pt x="336" y="35"/>
                  <a:pt x="334" y="39"/>
                </a:cubicBezTo>
                <a:cubicBezTo>
                  <a:pt x="332" y="42"/>
                  <a:pt x="329" y="44"/>
                  <a:pt x="325" y="44"/>
                </a:cubicBezTo>
                <a:close/>
                <a:moveTo>
                  <a:pt x="156" y="29"/>
                </a:moveTo>
                <a:cubicBezTo>
                  <a:pt x="153" y="29"/>
                  <a:pt x="149" y="26"/>
                  <a:pt x="148" y="23"/>
                </a:cubicBezTo>
                <a:cubicBezTo>
                  <a:pt x="146" y="18"/>
                  <a:pt x="149" y="12"/>
                  <a:pt x="153" y="11"/>
                </a:cubicBezTo>
                <a:cubicBezTo>
                  <a:pt x="154" y="11"/>
                  <a:pt x="154" y="11"/>
                  <a:pt x="154" y="11"/>
                </a:cubicBezTo>
                <a:cubicBezTo>
                  <a:pt x="159" y="9"/>
                  <a:pt x="164" y="12"/>
                  <a:pt x="166" y="17"/>
                </a:cubicBezTo>
                <a:cubicBezTo>
                  <a:pt x="168" y="21"/>
                  <a:pt x="165" y="27"/>
                  <a:pt x="160" y="28"/>
                </a:cubicBezTo>
                <a:cubicBezTo>
                  <a:pt x="159" y="28"/>
                  <a:pt x="159" y="28"/>
                  <a:pt x="159" y="28"/>
                </a:cubicBezTo>
                <a:cubicBezTo>
                  <a:pt x="158" y="29"/>
                  <a:pt x="157" y="29"/>
                  <a:pt x="156" y="29"/>
                </a:cubicBezTo>
                <a:close/>
                <a:moveTo>
                  <a:pt x="285" y="27"/>
                </a:moveTo>
                <a:cubicBezTo>
                  <a:pt x="285" y="27"/>
                  <a:pt x="284" y="27"/>
                  <a:pt x="283" y="27"/>
                </a:cubicBezTo>
                <a:cubicBezTo>
                  <a:pt x="282" y="27"/>
                  <a:pt x="282" y="27"/>
                  <a:pt x="282" y="27"/>
                </a:cubicBezTo>
                <a:cubicBezTo>
                  <a:pt x="277" y="25"/>
                  <a:pt x="274" y="20"/>
                  <a:pt x="276" y="15"/>
                </a:cubicBezTo>
                <a:cubicBezTo>
                  <a:pt x="277" y="10"/>
                  <a:pt x="282" y="8"/>
                  <a:pt x="287" y="9"/>
                </a:cubicBezTo>
                <a:cubicBezTo>
                  <a:pt x="288" y="9"/>
                  <a:pt x="288" y="9"/>
                  <a:pt x="288" y="9"/>
                </a:cubicBezTo>
                <a:cubicBezTo>
                  <a:pt x="293" y="11"/>
                  <a:pt x="296" y="16"/>
                  <a:pt x="294" y="21"/>
                </a:cubicBezTo>
                <a:cubicBezTo>
                  <a:pt x="293" y="25"/>
                  <a:pt x="289" y="27"/>
                  <a:pt x="285" y="27"/>
                </a:cubicBezTo>
                <a:close/>
                <a:moveTo>
                  <a:pt x="199" y="20"/>
                </a:moveTo>
                <a:cubicBezTo>
                  <a:pt x="194" y="20"/>
                  <a:pt x="190" y="16"/>
                  <a:pt x="190" y="11"/>
                </a:cubicBezTo>
                <a:cubicBezTo>
                  <a:pt x="189" y="6"/>
                  <a:pt x="193" y="2"/>
                  <a:pt x="198" y="1"/>
                </a:cubicBezTo>
                <a:cubicBezTo>
                  <a:pt x="199" y="1"/>
                  <a:pt x="199" y="1"/>
                  <a:pt x="199" y="1"/>
                </a:cubicBezTo>
                <a:cubicBezTo>
                  <a:pt x="204" y="0"/>
                  <a:pt x="208" y="4"/>
                  <a:pt x="209" y="9"/>
                </a:cubicBezTo>
                <a:cubicBezTo>
                  <a:pt x="209" y="14"/>
                  <a:pt x="206" y="19"/>
                  <a:pt x="200" y="19"/>
                </a:cubicBezTo>
                <a:cubicBezTo>
                  <a:pt x="200" y="19"/>
                  <a:pt x="200" y="19"/>
                  <a:pt x="200" y="19"/>
                </a:cubicBezTo>
                <a:cubicBezTo>
                  <a:pt x="199" y="19"/>
                  <a:pt x="199" y="20"/>
                  <a:pt x="199" y="20"/>
                </a:cubicBezTo>
                <a:close/>
                <a:moveTo>
                  <a:pt x="243" y="19"/>
                </a:moveTo>
                <a:cubicBezTo>
                  <a:pt x="242" y="19"/>
                  <a:pt x="242" y="19"/>
                  <a:pt x="242" y="19"/>
                </a:cubicBezTo>
                <a:cubicBezTo>
                  <a:pt x="241" y="19"/>
                  <a:pt x="241" y="19"/>
                  <a:pt x="241" y="19"/>
                </a:cubicBezTo>
                <a:cubicBezTo>
                  <a:pt x="236" y="18"/>
                  <a:pt x="232" y="14"/>
                  <a:pt x="233" y="9"/>
                </a:cubicBezTo>
                <a:cubicBezTo>
                  <a:pt x="233" y="4"/>
                  <a:pt x="238" y="0"/>
                  <a:pt x="243" y="0"/>
                </a:cubicBezTo>
                <a:cubicBezTo>
                  <a:pt x="243" y="1"/>
                  <a:pt x="243" y="1"/>
                  <a:pt x="243" y="1"/>
                </a:cubicBezTo>
                <a:cubicBezTo>
                  <a:pt x="248" y="1"/>
                  <a:pt x="252" y="5"/>
                  <a:pt x="252" y="11"/>
                </a:cubicBezTo>
                <a:cubicBezTo>
                  <a:pt x="251" y="15"/>
                  <a:pt x="248" y="19"/>
                  <a:pt x="243" y="19"/>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3" name="Freeform 33"/>
          <p:cNvSpPr>
            <a:spLocks noEditPoints="1"/>
          </p:cNvSpPr>
          <p:nvPr/>
        </p:nvSpPr>
        <p:spPr bwMode="auto">
          <a:xfrm>
            <a:off x="4009239" y="4604078"/>
            <a:ext cx="867749" cy="866360"/>
          </a:xfrm>
          <a:custGeom>
            <a:avLst/>
            <a:gdLst>
              <a:gd name="T0" fmla="*/ 202 w 446"/>
              <a:gd name="T1" fmla="*/ 437 h 446"/>
              <a:gd name="T2" fmla="*/ 212 w 446"/>
              <a:gd name="T3" fmla="*/ 446 h 446"/>
              <a:gd name="T4" fmla="*/ 254 w 446"/>
              <a:gd name="T5" fmla="*/ 426 h 446"/>
              <a:gd name="T6" fmla="*/ 255 w 446"/>
              <a:gd name="T7" fmla="*/ 444 h 446"/>
              <a:gd name="T8" fmla="*/ 160 w 446"/>
              <a:gd name="T9" fmla="*/ 428 h 446"/>
              <a:gd name="T10" fmla="*/ 169 w 446"/>
              <a:gd name="T11" fmla="*/ 440 h 446"/>
              <a:gd name="T12" fmla="*/ 294 w 446"/>
              <a:gd name="T13" fmla="*/ 416 h 446"/>
              <a:gd name="T14" fmla="*/ 297 w 446"/>
              <a:gd name="T15" fmla="*/ 434 h 446"/>
              <a:gd name="T16" fmla="*/ 120 w 446"/>
              <a:gd name="T17" fmla="*/ 411 h 446"/>
              <a:gd name="T18" fmla="*/ 129 w 446"/>
              <a:gd name="T19" fmla="*/ 425 h 446"/>
              <a:gd name="T20" fmla="*/ 331 w 446"/>
              <a:gd name="T21" fmla="*/ 397 h 446"/>
              <a:gd name="T22" fmla="*/ 336 w 446"/>
              <a:gd name="T23" fmla="*/ 415 h 446"/>
              <a:gd name="T24" fmla="*/ 84 w 446"/>
              <a:gd name="T25" fmla="*/ 387 h 446"/>
              <a:gd name="T26" fmla="*/ 92 w 446"/>
              <a:gd name="T27" fmla="*/ 402 h 446"/>
              <a:gd name="T28" fmla="*/ 364 w 446"/>
              <a:gd name="T29" fmla="*/ 372 h 446"/>
              <a:gd name="T30" fmla="*/ 370 w 446"/>
              <a:gd name="T31" fmla="*/ 388 h 446"/>
              <a:gd name="T32" fmla="*/ 54 w 446"/>
              <a:gd name="T33" fmla="*/ 355 h 446"/>
              <a:gd name="T34" fmla="*/ 61 w 446"/>
              <a:gd name="T35" fmla="*/ 372 h 446"/>
              <a:gd name="T36" fmla="*/ 391 w 446"/>
              <a:gd name="T37" fmla="*/ 340 h 446"/>
              <a:gd name="T38" fmla="*/ 398 w 446"/>
              <a:gd name="T39" fmla="*/ 355 h 446"/>
              <a:gd name="T40" fmla="*/ 31 w 446"/>
              <a:gd name="T41" fmla="*/ 319 h 446"/>
              <a:gd name="T42" fmla="*/ 36 w 446"/>
              <a:gd name="T43" fmla="*/ 337 h 446"/>
              <a:gd name="T44" fmla="*/ 411 w 446"/>
              <a:gd name="T45" fmla="*/ 304 h 446"/>
              <a:gd name="T46" fmla="*/ 420 w 446"/>
              <a:gd name="T47" fmla="*/ 318 h 446"/>
              <a:gd name="T48" fmla="*/ 16 w 446"/>
              <a:gd name="T49" fmla="*/ 278 h 446"/>
              <a:gd name="T50" fmla="*/ 18 w 446"/>
              <a:gd name="T51" fmla="*/ 297 h 446"/>
              <a:gd name="T52" fmla="*/ 424 w 446"/>
              <a:gd name="T53" fmla="*/ 264 h 446"/>
              <a:gd name="T54" fmla="*/ 433 w 446"/>
              <a:gd name="T55" fmla="*/ 276 h 446"/>
              <a:gd name="T56" fmla="*/ 9 w 446"/>
              <a:gd name="T57" fmla="*/ 235 h 446"/>
              <a:gd name="T58" fmla="*/ 10 w 446"/>
              <a:gd name="T59" fmla="*/ 255 h 446"/>
              <a:gd name="T60" fmla="*/ 428 w 446"/>
              <a:gd name="T61" fmla="*/ 223 h 446"/>
              <a:gd name="T62" fmla="*/ 446 w 446"/>
              <a:gd name="T63" fmla="*/ 223 h 446"/>
              <a:gd name="T64" fmla="*/ 9 w 446"/>
              <a:gd name="T65" fmla="*/ 211 h 446"/>
              <a:gd name="T66" fmla="*/ 19 w 446"/>
              <a:gd name="T67" fmla="*/ 202 h 446"/>
              <a:gd name="T68" fmla="*/ 424 w 446"/>
              <a:gd name="T69" fmla="*/ 182 h 446"/>
              <a:gd name="T70" fmla="*/ 442 w 446"/>
              <a:gd name="T71" fmla="*/ 178 h 446"/>
              <a:gd name="T72" fmla="*/ 16 w 446"/>
              <a:gd name="T73" fmla="*/ 168 h 446"/>
              <a:gd name="T74" fmla="*/ 27 w 446"/>
              <a:gd name="T75" fmla="*/ 161 h 446"/>
              <a:gd name="T76" fmla="*/ 411 w 446"/>
              <a:gd name="T77" fmla="*/ 142 h 446"/>
              <a:gd name="T78" fmla="*/ 428 w 446"/>
              <a:gd name="T79" fmla="*/ 135 h 446"/>
              <a:gd name="T80" fmla="*/ 31 w 446"/>
              <a:gd name="T81" fmla="*/ 128 h 446"/>
              <a:gd name="T82" fmla="*/ 44 w 446"/>
              <a:gd name="T83" fmla="*/ 123 h 446"/>
              <a:gd name="T84" fmla="*/ 391 w 446"/>
              <a:gd name="T85" fmla="*/ 106 h 446"/>
              <a:gd name="T86" fmla="*/ 407 w 446"/>
              <a:gd name="T87" fmla="*/ 96 h 446"/>
              <a:gd name="T88" fmla="*/ 54 w 446"/>
              <a:gd name="T89" fmla="*/ 91 h 446"/>
              <a:gd name="T90" fmla="*/ 68 w 446"/>
              <a:gd name="T91" fmla="*/ 89 h 446"/>
              <a:gd name="T92" fmla="*/ 364 w 446"/>
              <a:gd name="T93" fmla="*/ 75 h 446"/>
              <a:gd name="T94" fmla="*/ 377 w 446"/>
              <a:gd name="T95" fmla="*/ 61 h 446"/>
              <a:gd name="T96" fmla="*/ 84 w 446"/>
              <a:gd name="T97" fmla="*/ 60 h 446"/>
              <a:gd name="T98" fmla="*/ 98 w 446"/>
              <a:gd name="T99" fmla="*/ 61 h 446"/>
              <a:gd name="T100" fmla="*/ 332 w 446"/>
              <a:gd name="T101" fmla="*/ 49 h 446"/>
              <a:gd name="T102" fmla="*/ 341 w 446"/>
              <a:gd name="T103" fmla="*/ 33 h 446"/>
              <a:gd name="T104" fmla="*/ 120 w 446"/>
              <a:gd name="T105" fmla="*/ 35 h 446"/>
              <a:gd name="T106" fmla="*/ 133 w 446"/>
              <a:gd name="T107" fmla="*/ 39 h 446"/>
              <a:gd name="T108" fmla="*/ 294 w 446"/>
              <a:gd name="T109" fmla="*/ 31 h 446"/>
              <a:gd name="T110" fmla="*/ 300 w 446"/>
              <a:gd name="T111" fmla="*/ 13 h 446"/>
              <a:gd name="T112" fmla="*/ 160 w 446"/>
              <a:gd name="T113" fmla="*/ 18 h 446"/>
              <a:gd name="T114" fmla="*/ 172 w 446"/>
              <a:gd name="T115" fmla="*/ 25 h 446"/>
              <a:gd name="T116" fmla="*/ 254 w 446"/>
              <a:gd name="T117" fmla="*/ 20 h 446"/>
              <a:gd name="T118" fmla="*/ 256 w 446"/>
              <a:gd name="T119" fmla="*/ 2 h 446"/>
              <a:gd name="T120" fmla="*/ 202 w 446"/>
              <a:gd name="T121" fmla="*/ 10 h 446"/>
              <a:gd name="T122" fmla="*/ 213 w 446"/>
              <a:gd name="T123" fmla="*/ 1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6" h="446">
                <a:moveTo>
                  <a:pt x="212" y="446"/>
                </a:moveTo>
                <a:cubicBezTo>
                  <a:pt x="212" y="446"/>
                  <a:pt x="212" y="446"/>
                  <a:pt x="212" y="446"/>
                </a:cubicBezTo>
                <a:cubicBezTo>
                  <a:pt x="211" y="446"/>
                  <a:pt x="211" y="446"/>
                  <a:pt x="211" y="446"/>
                </a:cubicBezTo>
                <a:cubicBezTo>
                  <a:pt x="206" y="446"/>
                  <a:pt x="202" y="442"/>
                  <a:pt x="202" y="437"/>
                </a:cubicBezTo>
                <a:cubicBezTo>
                  <a:pt x="203" y="432"/>
                  <a:pt x="207" y="428"/>
                  <a:pt x="212" y="428"/>
                </a:cubicBezTo>
                <a:cubicBezTo>
                  <a:pt x="213" y="428"/>
                  <a:pt x="213" y="428"/>
                  <a:pt x="213" y="428"/>
                </a:cubicBezTo>
                <a:cubicBezTo>
                  <a:pt x="218" y="428"/>
                  <a:pt x="222" y="432"/>
                  <a:pt x="221" y="438"/>
                </a:cubicBezTo>
                <a:cubicBezTo>
                  <a:pt x="221" y="443"/>
                  <a:pt x="217" y="446"/>
                  <a:pt x="212" y="446"/>
                </a:cubicBezTo>
                <a:close/>
                <a:moveTo>
                  <a:pt x="255" y="444"/>
                </a:moveTo>
                <a:cubicBezTo>
                  <a:pt x="250" y="444"/>
                  <a:pt x="246" y="441"/>
                  <a:pt x="246" y="436"/>
                </a:cubicBezTo>
                <a:cubicBezTo>
                  <a:pt x="245" y="431"/>
                  <a:pt x="248" y="427"/>
                  <a:pt x="253" y="426"/>
                </a:cubicBezTo>
                <a:cubicBezTo>
                  <a:pt x="254" y="426"/>
                  <a:pt x="254" y="426"/>
                  <a:pt x="254" y="426"/>
                </a:cubicBezTo>
                <a:cubicBezTo>
                  <a:pt x="259" y="425"/>
                  <a:pt x="264" y="429"/>
                  <a:pt x="265" y="434"/>
                </a:cubicBezTo>
                <a:cubicBezTo>
                  <a:pt x="265" y="439"/>
                  <a:pt x="262" y="443"/>
                  <a:pt x="257" y="444"/>
                </a:cubicBezTo>
                <a:cubicBezTo>
                  <a:pt x="256" y="444"/>
                  <a:pt x="256" y="444"/>
                  <a:pt x="256" y="444"/>
                </a:cubicBezTo>
                <a:cubicBezTo>
                  <a:pt x="255" y="444"/>
                  <a:pt x="255" y="444"/>
                  <a:pt x="255" y="444"/>
                </a:cubicBezTo>
                <a:close/>
                <a:moveTo>
                  <a:pt x="169" y="440"/>
                </a:moveTo>
                <a:cubicBezTo>
                  <a:pt x="169" y="440"/>
                  <a:pt x="168" y="440"/>
                  <a:pt x="167" y="440"/>
                </a:cubicBezTo>
                <a:cubicBezTo>
                  <a:pt x="166" y="439"/>
                  <a:pt x="166" y="439"/>
                  <a:pt x="166" y="439"/>
                </a:cubicBezTo>
                <a:cubicBezTo>
                  <a:pt x="161" y="438"/>
                  <a:pt x="158" y="433"/>
                  <a:pt x="160" y="428"/>
                </a:cubicBezTo>
                <a:cubicBezTo>
                  <a:pt x="161" y="423"/>
                  <a:pt x="166" y="420"/>
                  <a:pt x="171" y="422"/>
                </a:cubicBezTo>
                <a:cubicBezTo>
                  <a:pt x="172" y="422"/>
                  <a:pt x="172" y="422"/>
                  <a:pt x="172" y="422"/>
                </a:cubicBezTo>
                <a:cubicBezTo>
                  <a:pt x="177" y="423"/>
                  <a:pt x="180" y="428"/>
                  <a:pt x="178" y="433"/>
                </a:cubicBezTo>
                <a:cubicBezTo>
                  <a:pt x="177" y="437"/>
                  <a:pt x="174" y="440"/>
                  <a:pt x="169" y="440"/>
                </a:cubicBezTo>
                <a:close/>
                <a:moveTo>
                  <a:pt x="297" y="434"/>
                </a:moveTo>
                <a:cubicBezTo>
                  <a:pt x="293" y="434"/>
                  <a:pt x="290" y="431"/>
                  <a:pt x="288" y="428"/>
                </a:cubicBezTo>
                <a:cubicBezTo>
                  <a:pt x="286" y="423"/>
                  <a:pt x="289" y="418"/>
                  <a:pt x="293" y="416"/>
                </a:cubicBezTo>
                <a:cubicBezTo>
                  <a:pt x="294" y="416"/>
                  <a:pt x="294" y="416"/>
                  <a:pt x="294" y="416"/>
                </a:cubicBezTo>
                <a:cubicBezTo>
                  <a:pt x="299" y="414"/>
                  <a:pt x="304" y="416"/>
                  <a:pt x="306" y="421"/>
                </a:cubicBezTo>
                <a:cubicBezTo>
                  <a:pt x="308" y="426"/>
                  <a:pt x="306" y="431"/>
                  <a:pt x="301" y="433"/>
                </a:cubicBezTo>
                <a:cubicBezTo>
                  <a:pt x="300" y="433"/>
                  <a:pt x="300" y="433"/>
                  <a:pt x="300" y="433"/>
                </a:cubicBezTo>
                <a:cubicBezTo>
                  <a:pt x="299" y="433"/>
                  <a:pt x="298" y="434"/>
                  <a:pt x="297" y="434"/>
                </a:cubicBezTo>
                <a:close/>
                <a:moveTo>
                  <a:pt x="129" y="425"/>
                </a:moveTo>
                <a:cubicBezTo>
                  <a:pt x="127" y="425"/>
                  <a:pt x="126" y="425"/>
                  <a:pt x="125" y="424"/>
                </a:cubicBezTo>
                <a:cubicBezTo>
                  <a:pt x="124" y="424"/>
                  <a:pt x="124" y="424"/>
                  <a:pt x="124" y="424"/>
                </a:cubicBezTo>
                <a:cubicBezTo>
                  <a:pt x="119" y="421"/>
                  <a:pt x="117" y="416"/>
                  <a:pt x="120" y="411"/>
                </a:cubicBezTo>
                <a:cubicBezTo>
                  <a:pt x="122" y="407"/>
                  <a:pt x="128" y="405"/>
                  <a:pt x="132" y="407"/>
                </a:cubicBezTo>
                <a:cubicBezTo>
                  <a:pt x="133" y="407"/>
                  <a:pt x="133" y="407"/>
                  <a:pt x="133" y="407"/>
                </a:cubicBezTo>
                <a:cubicBezTo>
                  <a:pt x="137" y="410"/>
                  <a:pt x="139" y="415"/>
                  <a:pt x="137" y="420"/>
                </a:cubicBezTo>
                <a:cubicBezTo>
                  <a:pt x="135" y="423"/>
                  <a:pt x="132" y="425"/>
                  <a:pt x="129" y="425"/>
                </a:cubicBezTo>
                <a:close/>
                <a:moveTo>
                  <a:pt x="336" y="415"/>
                </a:moveTo>
                <a:cubicBezTo>
                  <a:pt x="333" y="415"/>
                  <a:pt x="329" y="413"/>
                  <a:pt x="328" y="410"/>
                </a:cubicBezTo>
                <a:cubicBezTo>
                  <a:pt x="325" y="406"/>
                  <a:pt x="326" y="400"/>
                  <a:pt x="331" y="398"/>
                </a:cubicBezTo>
                <a:cubicBezTo>
                  <a:pt x="331" y="397"/>
                  <a:pt x="331" y="397"/>
                  <a:pt x="331" y="397"/>
                </a:cubicBezTo>
                <a:cubicBezTo>
                  <a:pt x="336" y="394"/>
                  <a:pt x="341" y="396"/>
                  <a:pt x="344" y="400"/>
                </a:cubicBezTo>
                <a:cubicBezTo>
                  <a:pt x="347" y="404"/>
                  <a:pt x="346" y="410"/>
                  <a:pt x="341" y="413"/>
                </a:cubicBezTo>
                <a:cubicBezTo>
                  <a:pt x="340" y="413"/>
                  <a:pt x="340" y="413"/>
                  <a:pt x="340" y="413"/>
                </a:cubicBezTo>
                <a:cubicBezTo>
                  <a:pt x="339" y="414"/>
                  <a:pt x="337" y="415"/>
                  <a:pt x="336" y="415"/>
                </a:cubicBezTo>
                <a:close/>
                <a:moveTo>
                  <a:pt x="92" y="402"/>
                </a:moveTo>
                <a:cubicBezTo>
                  <a:pt x="90" y="402"/>
                  <a:pt x="88" y="401"/>
                  <a:pt x="86" y="400"/>
                </a:cubicBezTo>
                <a:cubicBezTo>
                  <a:pt x="86" y="400"/>
                  <a:pt x="86" y="400"/>
                  <a:pt x="86" y="400"/>
                </a:cubicBezTo>
                <a:cubicBezTo>
                  <a:pt x="82" y="396"/>
                  <a:pt x="81" y="391"/>
                  <a:pt x="84" y="387"/>
                </a:cubicBezTo>
                <a:cubicBezTo>
                  <a:pt x="87" y="383"/>
                  <a:pt x="93" y="382"/>
                  <a:pt x="97" y="385"/>
                </a:cubicBezTo>
                <a:cubicBezTo>
                  <a:pt x="98" y="386"/>
                  <a:pt x="98" y="386"/>
                  <a:pt x="98" y="386"/>
                </a:cubicBezTo>
                <a:cubicBezTo>
                  <a:pt x="102" y="389"/>
                  <a:pt x="102" y="394"/>
                  <a:pt x="99" y="398"/>
                </a:cubicBezTo>
                <a:cubicBezTo>
                  <a:pt x="97" y="401"/>
                  <a:pt x="95" y="402"/>
                  <a:pt x="92" y="402"/>
                </a:cubicBezTo>
                <a:close/>
                <a:moveTo>
                  <a:pt x="370" y="388"/>
                </a:moveTo>
                <a:cubicBezTo>
                  <a:pt x="367" y="388"/>
                  <a:pt x="365" y="387"/>
                  <a:pt x="363" y="385"/>
                </a:cubicBezTo>
                <a:cubicBezTo>
                  <a:pt x="360" y="382"/>
                  <a:pt x="360" y="376"/>
                  <a:pt x="364" y="372"/>
                </a:cubicBezTo>
                <a:cubicBezTo>
                  <a:pt x="364" y="372"/>
                  <a:pt x="364" y="372"/>
                  <a:pt x="364" y="372"/>
                </a:cubicBezTo>
                <a:cubicBezTo>
                  <a:pt x="368" y="368"/>
                  <a:pt x="374" y="368"/>
                  <a:pt x="377" y="372"/>
                </a:cubicBezTo>
                <a:cubicBezTo>
                  <a:pt x="381" y="376"/>
                  <a:pt x="381" y="382"/>
                  <a:pt x="377" y="385"/>
                </a:cubicBezTo>
                <a:cubicBezTo>
                  <a:pt x="376" y="386"/>
                  <a:pt x="376" y="386"/>
                  <a:pt x="376" y="386"/>
                </a:cubicBezTo>
                <a:cubicBezTo>
                  <a:pt x="374" y="387"/>
                  <a:pt x="372" y="388"/>
                  <a:pt x="370" y="388"/>
                </a:cubicBezTo>
                <a:close/>
                <a:moveTo>
                  <a:pt x="61" y="372"/>
                </a:moveTo>
                <a:cubicBezTo>
                  <a:pt x="58" y="372"/>
                  <a:pt x="55" y="371"/>
                  <a:pt x="54" y="369"/>
                </a:cubicBezTo>
                <a:cubicBezTo>
                  <a:pt x="53" y="368"/>
                  <a:pt x="53" y="368"/>
                  <a:pt x="53" y="368"/>
                </a:cubicBezTo>
                <a:cubicBezTo>
                  <a:pt x="50" y="364"/>
                  <a:pt x="50" y="359"/>
                  <a:pt x="54" y="355"/>
                </a:cubicBezTo>
                <a:cubicBezTo>
                  <a:pt x="58" y="352"/>
                  <a:pt x="64" y="352"/>
                  <a:pt x="67" y="356"/>
                </a:cubicBezTo>
                <a:cubicBezTo>
                  <a:pt x="67" y="357"/>
                  <a:pt x="67" y="357"/>
                  <a:pt x="67" y="357"/>
                </a:cubicBezTo>
                <a:cubicBezTo>
                  <a:pt x="71" y="361"/>
                  <a:pt x="70" y="367"/>
                  <a:pt x="67" y="370"/>
                </a:cubicBezTo>
                <a:cubicBezTo>
                  <a:pt x="65" y="372"/>
                  <a:pt x="63" y="372"/>
                  <a:pt x="61" y="372"/>
                </a:cubicBezTo>
                <a:close/>
                <a:moveTo>
                  <a:pt x="398" y="355"/>
                </a:moveTo>
                <a:cubicBezTo>
                  <a:pt x="396" y="355"/>
                  <a:pt x="395" y="355"/>
                  <a:pt x="393" y="354"/>
                </a:cubicBezTo>
                <a:cubicBezTo>
                  <a:pt x="389" y="351"/>
                  <a:pt x="388" y="345"/>
                  <a:pt x="391" y="341"/>
                </a:cubicBezTo>
                <a:cubicBezTo>
                  <a:pt x="391" y="340"/>
                  <a:pt x="391" y="340"/>
                  <a:pt x="391" y="340"/>
                </a:cubicBezTo>
                <a:cubicBezTo>
                  <a:pt x="394" y="336"/>
                  <a:pt x="400" y="335"/>
                  <a:pt x="404" y="338"/>
                </a:cubicBezTo>
                <a:cubicBezTo>
                  <a:pt x="408" y="341"/>
                  <a:pt x="409" y="347"/>
                  <a:pt x="406" y="351"/>
                </a:cubicBezTo>
                <a:cubicBezTo>
                  <a:pt x="406" y="351"/>
                  <a:pt x="406" y="351"/>
                  <a:pt x="406" y="351"/>
                </a:cubicBezTo>
                <a:cubicBezTo>
                  <a:pt x="404" y="354"/>
                  <a:pt x="401" y="355"/>
                  <a:pt x="398" y="355"/>
                </a:cubicBezTo>
                <a:close/>
                <a:moveTo>
                  <a:pt x="36" y="337"/>
                </a:moveTo>
                <a:cubicBezTo>
                  <a:pt x="32" y="337"/>
                  <a:pt x="29" y="335"/>
                  <a:pt x="28" y="332"/>
                </a:cubicBezTo>
                <a:cubicBezTo>
                  <a:pt x="27" y="331"/>
                  <a:pt x="27" y="331"/>
                  <a:pt x="27" y="331"/>
                </a:cubicBezTo>
                <a:cubicBezTo>
                  <a:pt x="25" y="327"/>
                  <a:pt x="26" y="321"/>
                  <a:pt x="31" y="319"/>
                </a:cubicBezTo>
                <a:cubicBezTo>
                  <a:pt x="35" y="316"/>
                  <a:pt x="41" y="318"/>
                  <a:pt x="43" y="322"/>
                </a:cubicBezTo>
                <a:cubicBezTo>
                  <a:pt x="44" y="323"/>
                  <a:pt x="44" y="323"/>
                  <a:pt x="44" y="323"/>
                </a:cubicBezTo>
                <a:cubicBezTo>
                  <a:pt x="46" y="327"/>
                  <a:pt x="45" y="333"/>
                  <a:pt x="40" y="336"/>
                </a:cubicBezTo>
                <a:cubicBezTo>
                  <a:pt x="39" y="336"/>
                  <a:pt x="37" y="337"/>
                  <a:pt x="36" y="337"/>
                </a:cubicBezTo>
                <a:close/>
                <a:moveTo>
                  <a:pt x="420" y="318"/>
                </a:moveTo>
                <a:cubicBezTo>
                  <a:pt x="418" y="318"/>
                  <a:pt x="417" y="317"/>
                  <a:pt x="416" y="317"/>
                </a:cubicBezTo>
                <a:cubicBezTo>
                  <a:pt x="411" y="315"/>
                  <a:pt x="409" y="309"/>
                  <a:pt x="411" y="305"/>
                </a:cubicBezTo>
                <a:cubicBezTo>
                  <a:pt x="411" y="304"/>
                  <a:pt x="411" y="304"/>
                  <a:pt x="411" y="304"/>
                </a:cubicBezTo>
                <a:cubicBezTo>
                  <a:pt x="413" y="299"/>
                  <a:pt x="419" y="297"/>
                  <a:pt x="424" y="299"/>
                </a:cubicBezTo>
                <a:cubicBezTo>
                  <a:pt x="428" y="301"/>
                  <a:pt x="430" y="307"/>
                  <a:pt x="428" y="311"/>
                </a:cubicBezTo>
                <a:cubicBezTo>
                  <a:pt x="428" y="312"/>
                  <a:pt x="428" y="312"/>
                  <a:pt x="428" y="312"/>
                </a:cubicBezTo>
                <a:cubicBezTo>
                  <a:pt x="426" y="316"/>
                  <a:pt x="423" y="318"/>
                  <a:pt x="420" y="318"/>
                </a:cubicBezTo>
                <a:close/>
                <a:moveTo>
                  <a:pt x="18" y="297"/>
                </a:moveTo>
                <a:cubicBezTo>
                  <a:pt x="15" y="297"/>
                  <a:pt x="11" y="294"/>
                  <a:pt x="10" y="290"/>
                </a:cubicBezTo>
                <a:cubicBezTo>
                  <a:pt x="9" y="290"/>
                  <a:pt x="9" y="290"/>
                  <a:pt x="9" y="290"/>
                </a:cubicBezTo>
                <a:cubicBezTo>
                  <a:pt x="8" y="285"/>
                  <a:pt x="11" y="280"/>
                  <a:pt x="16" y="278"/>
                </a:cubicBezTo>
                <a:cubicBezTo>
                  <a:pt x="20" y="277"/>
                  <a:pt x="26" y="279"/>
                  <a:pt x="27" y="284"/>
                </a:cubicBezTo>
                <a:cubicBezTo>
                  <a:pt x="27" y="285"/>
                  <a:pt x="27" y="285"/>
                  <a:pt x="27" y="285"/>
                </a:cubicBezTo>
                <a:cubicBezTo>
                  <a:pt x="29" y="290"/>
                  <a:pt x="26" y="295"/>
                  <a:pt x="21" y="297"/>
                </a:cubicBezTo>
                <a:cubicBezTo>
                  <a:pt x="20" y="297"/>
                  <a:pt x="19" y="297"/>
                  <a:pt x="18" y="297"/>
                </a:cubicBezTo>
                <a:close/>
                <a:moveTo>
                  <a:pt x="433" y="276"/>
                </a:moveTo>
                <a:cubicBezTo>
                  <a:pt x="432" y="276"/>
                  <a:pt x="431" y="276"/>
                  <a:pt x="431" y="276"/>
                </a:cubicBezTo>
                <a:cubicBezTo>
                  <a:pt x="426" y="275"/>
                  <a:pt x="423" y="270"/>
                  <a:pt x="424" y="265"/>
                </a:cubicBezTo>
                <a:cubicBezTo>
                  <a:pt x="424" y="264"/>
                  <a:pt x="424" y="264"/>
                  <a:pt x="424" y="264"/>
                </a:cubicBezTo>
                <a:cubicBezTo>
                  <a:pt x="425" y="259"/>
                  <a:pt x="430" y="256"/>
                  <a:pt x="435" y="257"/>
                </a:cubicBezTo>
                <a:cubicBezTo>
                  <a:pt x="440" y="258"/>
                  <a:pt x="443" y="263"/>
                  <a:pt x="442" y="268"/>
                </a:cubicBezTo>
                <a:cubicBezTo>
                  <a:pt x="442" y="269"/>
                  <a:pt x="442" y="269"/>
                  <a:pt x="442" y="269"/>
                </a:cubicBezTo>
                <a:cubicBezTo>
                  <a:pt x="441" y="274"/>
                  <a:pt x="437" y="276"/>
                  <a:pt x="433" y="276"/>
                </a:cubicBezTo>
                <a:close/>
                <a:moveTo>
                  <a:pt x="10" y="255"/>
                </a:moveTo>
                <a:cubicBezTo>
                  <a:pt x="5" y="255"/>
                  <a:pt x="1" y="251"/>
                  <a:pt x="1" y="246"/>
                </a:cubicBezTo>
                <a:cubicBezTo>
                  <a:pt x="0" y="245"/>
                  <a:pt x="0" y="245"/>
                  <a:pt x="0" y="245"/>
                </a:cubicBezTo>
                <a:cubicBezTo>
                  <a:pt x="0" y="240"/>
                  <a:pt x="4" y="236"/>
                  <a:pt x="9" y="235"/>
                </a:cubicBezTo>
                <a:cubicBezTo>
                  <a:pt x="14" y="235"/>
                  <a:pt x="18" y="238"/>
                  <a:pt x="19" y="243"/>
                </a:cubicBezTo>
                <a:cubicBezTo>
                  <a:pt x="19" y="244"/>
                  <a:pt x="19" y="244"/>
                  <a:pt x="19" y="244"/>
                </a:cubicBezTo>
                <a:cubicBezTo>
                  <a:pt x="19" y="249"/>
                  <a:pt x="16" y="254"/>
                  <a:pt x="11" y="254"/>
                </a:cubicBezTo>
                <a:lnTo>
                  <a:pt x="10" y="255"/>
                </a:lnTo>
                <a:close/>
                <a:moveTo>
                  <a:pt x="437" y="233"/>
                </a:moveTo>
                <a:cubicBezTo>
                  <a:pt x="437" y="233"/>
                  <a:pt x="437" y="233"/>
                  <a:pt x="437" y="233"/>
                </a:cubicBezTo>
                <a:cubicBezTo>
                  <a:pt x="432" y="233"/>
                  <a:pt x="428" y="229"/>
                  <a:pt x="428" y="224"/>
                </a:cubicBezTo>
                <a:cubicBezTo>
                  <a:pt x="428" y="223"/>
                  <a:pt x="428" y="223"/>
                  <a:pt x="428" y="223"/>
                </a:cubicBezTo>
                <a:cubicBezTo>
                  <a:pt x="428" y="222"/>
                  <a:pt x="428" y="222"/>
                  <a:pt x="428" y="222"/>
                </a:cubicBezTo>
                <a:cubicBezTo>
                  <a:pt x="428" y="217"/>
                  <a:pt x="432" y="213"/>
                  <a:pt x="437" y="213"/>
                </a:cubicBezTo>
                <a:cubicBezTo>
                  <a:pt x="442" y="213"/>
                  <a:pt x="446" y="217"/>
                  <a:pt x="446" y="222"/>
                </a:cubicBezTo>
                <a:cubicBezTo>
                  <a:pt x="446" y="223"/>
                  <a:pt x="446" y="223"/>
                  <a:pt x="446" y="223"/>
                </a:cubicBezTo>
                <a:cubicBezTo>
                  <a:pt x="446" y="224"/>
                  <a:pt x="446" y="224"/>
                  <a:pt x="446" y="224"/>
                </a:cubicBezTo>
                <a:cubicBezTo>
                  <a:pt x="446" y="229"/>
                  <a:pt x="442" y="233"/>
                  <a:pt x="437" y="233"/>
                </a:cubicBezTo>
                <a:close/>
                <a:moveTo>
                  <a:pt x="10" y="211"/>
                </a:moveTo>
                <a:cubicBezTo>
                  <a:pt x="9" y="211"/>
                  <a:pt x="9" y="211"/>
                  <a:pt x="9" y="211"/>
                </a:cubicBezTo>
                <a:cubicBezTo>
                  <a:pt x="4" y="211"/>
                  <a:pt x="0" y="206"/>
                  <a:pt x="0" y="201"/>
                </a:cubicBezTo>
                <a:cubicBezTo>
                  <a:pt x="1" y="200"/>
                  <a:pt x="1" y="200"/>
                  <a:pt x="1" y="200"/>
                </a:cubicBezTo>
                <a:cubicBezTo>
                  <a:pt x="1" y="195"/>
                  <a:pt x="6" y="191"/>
                  <a:pt x="11" y="192"/>
                </a:cubicBezTo>
                <a:cubicBezTo>
                  <a:pt x="16" y="192"/>
                  <a:pt x="19" y="197"/>
                  <a:pt x="19" y="202"/>
                </a:cubicBezTo>
                <a:cubicBezTo>
                  <a:pt x="19" y="203"/>
                  <a:pt x="19" y="203"/>
                  <a:pt x="19" y="203"/>
                </a:cubicBezTo>
                <a:cubicBezTo>
                  <a:pt x="18" y="208"/>
                  <a:pt x="14" y="211"/>
                  <a:pt x="10" y="211"/>
                </a:cubicBezTo>
                <a:close/>
                <a:moveTo>
                  <a:pt x="433" y="189"/>
                </a:moveTo>
                <a:cubicBezTo>
                  <a:pt x="429" y="189"/>
                  <a:pt x="425" y="186"/>
                  <a:pt x="424" y="182"/>
                </a:cubicBezTo>
                <a:cubicBezTo>
                  <a:pt x="424" y="181"/>
                  <a:pt x="424" y="181"/>
                  <a:pt x="424" y="181"/>
                </a:cubicBezTo>
                <a:cubicBezTo>
                  <a:pt x="423" y="176"/>
                  <a:pt x="426" y="171"/>
                  <a:pt x="431" y="170"/>
                </a:cubicBezTo>
                <a:cubicBezTo>
                  <a:pt x="436" y="169"/>
                  <a:pt x="441" y="172"/>
                  <a:pt x="442" y="177"/>
                </a:cubicBezTo>
                <a:cubicBezTo>
                  <a:pt x="442" y="178"/>
                  <a:pt x="442" y="178"/>
                  <a:pt x="442" y="178"/>
                </a:cubicBezTo>
                <a:cubicBezTo>
                  <a:pt x="443" y="183"/>
                  <a:pt x="440" y="188"/>
                  <a:pt x="435" y="189"/>
                </a:cubicBezTo>
                <a:cubicBezTo>
                  <a:pt x="434" y="189"/>
                  <a:pt x="433" y="189"/>
                  <a:pt x="433" y="189"/>
                </a:cubicBezTo>
                <a:close/>
                <a:moveTo>
                  <a:pt x="18" y="169"/>
                </a:moveTo>
                <a:cubicBezTo>
                  <a:pt x="17" y="169"/>
                  <a:pt x="16" y="169"/>
                  <a:pt x="16" y="168"/>
                </a:cubicBezTo>
                <a:cubicBezTo>
                  <a:pt x="11" y="167"/>
                  <a:pt x="8" y="162"/>
                  <a:pt x="9" y="157"/>
                </a:cubicBezTo>
                <a:cubicBezTo>
                  <a:pt x="10" y="156"/>
                  <a:pt x="10" y="156"/>
                  <a:pt x="10" y="156"/>
                </a:cubicBezTo>
                <a:cubicBezTo>
                  <a:pt x="11" y="151"/>
                  <a:pt x="16" y="148"/>
                  <a:pt x="21" y="150"/>
                </a:cubicBezTo>
                <a:cubicBezTo>
                  <a:pt x="26" y="151"/>
                  <a:pt x="29" y="157"/>
                  <a:pt x="27" y="161"/>
                </a:cubicBezTo>
                <a:cubicBezTo>
                  <a:pt x="27" y="162"/>
                  <a:pt x="27" y="162"/>
                  <a:pt x="27" y="162"/>
                </a:cubicBezTo>
                <a:cubicBezTo>
                  <a:pt x="26" y="166"/>
                  <a:pt x="22" y="169"/>
                  <a:pt x="18" y="169"/>
                </a:cubicBezTo>
                <a:close/>
                <a:moveTo>
                  <a:pt x="420" y="148"/>
                </a:moveTo>
                <a:cubicBezTo>
                  <a:pt x="416" y="148"/>
                  <a:pt x="413" y="146"/>
                  <a:pt x="411" y="142"/>
                </a:cubicBezTo>
                <a:cubicBezTo>
                  <a:pt x="411" y="142"/>
                  <a:pt x="411" y="142"/>
                  <a:pt x="411" y="142"/>
                </a:cubicBezTo>
                <a:cubicBezTo>
                  <a:pt x="409" y="137"/>
                  <a:pt x="411" y="131"/>
                  <a:pt x="416" y="129"/>
                </a:cubicBezTo>
                <a:cubicBezTo>
                  <a:pt x="421" y="127"/>
                  <a:pt x="426" y="130"/>
                  <a:pt x="428" y="134"/>
                </a:cubicBezTo>
                <a:cubicBezTo>
                  <a:pt x="428" y="135"/>
                  <a:pt x="428" y="135"/>
                  <a:pt x="428" y="135"/>
                </a:cubicBezTo>
                <a:cubicBezTo>
                  <a:pt x="430" y="140"/>
                  <a:pt x="428" y="145"/>
                  <a:pt x="424" y="147"/>
                </a:cubicBezTo>
                <a:cubicBezTo>
                  <a:pt x="422" y="148"/>
                  <a:pt x="421" y="148"/>
                  <a:pt x="420" y="148"/>
                </a:cubicBezTo>
                <a:close/>
                <a:moveTo>
                  <a:pt x="35" y="129"/>
                </a:moveTo>
                <a:cubicBezTo>
                  <a:pt x="34" y="129"/>
                  <a:pt x="32" y="128"/>
                  <a:pt x="31" y="128"/>
                </a:cubicBezTo>
                <a:cubicBezTo>
                  <a:pt x="26" y="125"/>
                  <a:pt x="25" y="120"/>
                  <a:pt x="27" y="115"/>
                </a:cubicBezTo>
                <a:cubicBezTo>
                  <a:pt x="28" y="114"/>
                  <a:pt x="28" y="114"/>
                  <a:pt x="28" y="114"/>
                </a:cubicBezTo>
                <a:cubicBezTo>
                  <a:pt x="30" y="110"/>
                  <a:pt x="36" y="108"/>
                  <a:pt x="40" y="111"/>
                </a:cubicBezTo>
                <a:cubicBezTo>
                  <a:pt x="45" y="113"/>
                  <a:pt x="46" y="119"/>
                  <a:pt x="44" y="123"/>
                </a:cubicBezTo>
                <a:cubicBezTo>
                  <a:pt x="43" y="124"/>
                  <a:pt x="43" y="124"/>
                  <a:pt x="43" y="124"/>
                </a:cubicBezTo>
                <a:cubicBezTo>
                  <a:pt x="42" y="127"/>
                  <a:pt x="38" y="129"/>
                  <a:pt x="35" y="129"/>
                </a:cubicBezTo>
                <a:close/>
                <a:moveTo>
                  <a:pt x="399" y="110"/>
                </a:moveTo>
                <a:cubicBezTo>
                  <a:pt x="396" y="110"/>
                  <a:pt x="393" y="109"/>
                  <a:pt x="391" y="106"/>
                </a:cubicBezTo>
                <a:cubicBezTo>
                  <a:pt x="391" y="105"/>
                  <a:pt x="391" y="105"/>
                  <a:pt x="391" y="105"/>
                </a:cubicBezTo>
                <a:cubicBezTo>
                  <a:pt x="388" y="101"/>
                  <a:pt x="389" y="96"/>
                  <a:pt x="393" y="93"/>
                </a:cubicBezTo>
                <a:cubicBezTo>
                  <a:pt x="397" y="90"/>
                  <a:pt x="403" y="91"/>
                  <a:pt x="406" y="95"/>
                </a:cubicBezTo>
                <a:cubicBezTo>
                  <a:pt x="407" y="96"/>
                  <a:pt x="407" y="96"/>
                  <a:pt x="407" y="96"/>
                </a:cubicBezTo>
                <a:cubicBezTo>
                  <a:pt x="409" y="100"/>
                  <a:pt x="408" y="106"/>
                  <a:pt x="404" y="108"/>
                </a:cubicBezTo>
                <a:cubicBezTo>
                  <a:pt x="402" y="110"/>
                  <a:pt x="401" y="110"/>
                  <a:pt x="399" y="110"/>
                </a:cubicBezTo>
                <a:close/>
                <a:moveTo>
                  <a:pt x="60" y="93"/>
                </a:moveTo>
                <a:cubicBezTo>
                  <a:pt x="58" y="93"/>
                  <a:pt x="56" y="92"/>
                  <a:pt x="54" y="91"/>
                </a:cubicBezTo>
                <a:cubicBezTo>
                  <a:pt x="50" y="88"/>
                  <a:pt x="50" y="82"/>
                  <a:pt x="53" y="78"/>
                </a:cubicBezTo>
                <a:cubicBezTo>
                  <a:pt x="53" y="77"/>
                  <a:pt x="53" y="77"/>
                  <a:pt x="53" y="77"/>
                </a:cubicBezTo>
                <a:cubicBezTo>
                  <a:pt x="57" y="73"/>
                  <a:pt x="63" y="73"/>
                  <a:pt x="66" y="76"/>
                </a:cubicBezTo>
                <a:cubicBezTo>
                  <a:pt x="70" y="79"/>
                  <a:pt x="71" y="85"/>
                  <a:pt x="68" y="89"/>
                </a:cubicBezTo>
                <a:cubicBezTo>
                  <a:pt x="67" y="90"/>
                  <a:pt x="67" y="90"/>
                  <a:pt x="67" y="90"/>
                </a:cubicBezTo>
                <a:cubicBezTo>
                  <a:pt x="65" y="92"/>
                  <a:pt x="63" y="93"/>
                  <a:pt x="60" y="93"/>
                </a:cubicBezTo>
                <a:close/>
                <a:moveTo>
                  <a:pt x="371" y="77"/>
                </a:moveTo>
                <a:cubicBezTo>
                  <a:pt x="368" y="77"/>
                  <a:pt x="366" y="76"/>
                  <a:pt x="364" y="75"/>
                </a:cubicBezTo>
                <a:cubicBezTo>
                  <a:pt x="364" y="74"/>
                  <a:pt x="364" y="74"/>
                  <a:pt x="364" y="74"/>
                </a:cubicBezTo>
                <a:cubicBezTo>
                  <a:pt x="360" y="70"/>
                  <a:pt x="360" y="65"/>
                  <a:pt x="363" y="61"/>
                </a:cubicBezTo>
                <a:cubicBezTo>
                  <a:pt x="367" y="57"/>
                  <a:pt x="373" y="57"/>
                  <a:pt x="376" y="61"/>
                </a:cubicBezTo>
                <a:cubicBezTo>
                  <a:pt x="377" y="61"/>
                  <a:pt x="377" y="61"/>
                  <a:pt x="377" y="61"/>
                </a:cubicBezTo>
                <a:cubicBezTo>
                  <a:pt x="381" y="65"/>
                  <a:pt x="381" y="70"/>
                  <a:pt x="377" y="74"/>
                </a:cubicBezTo>
                <a:cubicBezTo>
                  <a:pt x="376" y="76"/>
                  <a:pt x="373" y="77"/>
                  <a:pt x="371" y="77"/>
                </a:cubicBezTo>
                <a:close/>
                <a:moveTo>
                  <a:pt x="91" y="63"/>
                </a:moveTo>
                <a:cubicBezTo>
                  <a:pt x="89" y="63"/>
                  <a:pt x="86" y="62"/>
                  <a:pt x="84" y="60"/>
                </a:cubicBezTo>
                <a:cubicBezTo>
                  <a:pt x="81" y="56"/>
                  <a:pt x="82" y="50"/>
                  <a:pt x="86" y="47"/>
                </a:cubicBezTo>
                <a:cubicBezTo>
                  <a:pt x="86" y="46"/>
                  <a:pt x="86" y="46"/>
                  <a:pt x="86" y="46"/>
                </a:cubicBezTo>
                <a:cubicBezTo>
                  <a:pt x="90" y="43"/>
                  <a:pt x="96" y="44"/>
                  <a:pt x="99" y="48"/>
                </a:cubicBezTo>
                <a:cubicBezTo>
                  <a:pt x="102" y="52"/>
                  <a:pt x="102" y="58"/>
                  <a:pt x="98" y="61"/>
                </a:cubicBezTo>
                <a:cubicBezTo>
                  <a:pt x="97" y="61"/>
                  <a:pt x="97" y="61"/>
                  <a:pt x="97" y="61"/>
                </a:cubicBezTo>
                <a:cubicBezTo>
                  <a:pt x="95" y="63"/>
                  <a:pt x="93" y="63"/>
                  <a:pt x="91" y="63"/>
                </a:cubicBezTo>
                <a:close/>
                <a:moveTo>
                  <a:pt x="336" y="51"/>
                </a:moveTo>
                <a:cubicBezTo>
                  <a:pt x="335" y="51"/>
                  <a:pt x="333" y="50"/>
                  <a:pt x="332" y="49"/>
                </a:cubicBezTo>
                <a:cubicBezTo>
                  <a:pt x="331" y="49"/>
                  <a:pt x="331" y="49"/>
                  <a:pt x="331" y="49"/>
                </a:cubicBezTo>
                <a:cubicBezTo>
                  <a:pt x="326" y="46"/>
                  <a:pt x="325" y="40"/>
                  <a:pt x="328" y="36"/>
                </a:cubicBezTo>
                <a:cubicBezTo>
                  <a:pt x="331" y="32"/>
                  <a:pt x="336" y="30"/>
                  <a:pt x="341" y="33"/>
                </a:cubicBezTo>
                <a:cubicBezTo>
                  <a:pt x="341" y="33"/>
                  <a:pt x="341" y="33"/>
                  <a:pt x="341" y="33"/>
                </a:cubicBezTo>
                <a:cubicBezTo>
                  <a:pt x="346" y="36"/>
                  <a:pt x="347" y="42"/>
                  <a:pt x="344" y="46"/>
                </a:cubicBezTo>
                <a:cubicBezTo>
                  <a:pt x="343" y="49"/>
                  <a:pt x="340" y="51"/>
                  <a:pt x="336" y="51"/>
                </a:cubicBezTo>
                <a:close/>
                <a:moveTo>
                  <a:pt x="128" y="40"/>
                </a:moveTo>
                <a:cubicBezTo>
                  <a:pt x="125" y="40"/>
                  <a:pt x="121" y="38"/>
                  <a:pt x="120" y="35"/>
                </a:cubicBezTo>
                <a:cubicBezTo>
                  <a:pt x="117" y="30"/>
                  <a:pt x="119" y="25"/>
                  <a:pt x="124" y="23"/>
                </a:cubicBezTo>
                <a:cubicBezTo>
                  <a:pt x="125" y="22"/>
                  <a:pt x="125" y="22"/>
                  <a:pt x="125" y="22"/>
                </a:cubicBezTo>
                <a:cubicBezTo>
                  <a:pt x="129" y="20"/>
                  <a:pt x="135" y="22"/>
                  <a:pt x="137" y="26"/>
                </a:cubicBezTo>
                <a:cubicBezTo>
                  <a:pt x="139" y="31"/>
                  <a:pt x="137" y="37"/>
                  <a:pt x="133" y="39"/>
                </a:cubicBezTo>
                <a:cubicBezTo>
                  <a:pt x="132" y="39"/>
                  <a:pt x="132" y="39"/>
                  <a:pt x="132" y="39"/>
                </a:cubicBezTo>
                <a:cubicBezTo>
                  <a:pt x="131" y="40"/>
                  <a:pt x="129" y="40"/>
                  <a:pt x="128" y="40"/>
                </a:cubicBezTo>
                <a:close/>
                <a:moveTo>
                  <a:pt x="297" y="31"/>
                </a:moveTo>
                <a:cubicBezTo>
                  <a:pt x="296" y="31"/>
                  <a:pt x="295" y="31"/>
                  <a:pt x="294" y="31"/>
                </a:cubicBezTo>
                <a:cubicBezTo>
                  <a:pt x="294" y="31"/>
                  <a:pt x="294" y="31"/>
                  <a:pt x="294" y="31"/>
                </a:cubicBezTo>
                <a:cubicBezTo>
                  <a:pt x="289" y="29"/>
                  <a:pt x="286" y="24"/>
                  <a:pt x="288" y="19"/>
                </a:cubicBezTo>
                <a:cubicBezTo>
                  <a:pt x="290" y="14"/>
                  <a:pt x="295" y="12"/>
                  <a:pt x="300" y="13"/>
                </a:cubicBezTo>
                <a:cubicBezTo>
                  <a:pt x="300" y="13"/>
                  <a:pt x="300" y="13"/>
                  <a:pt x="300" y="13"/>
                </a:cubicBezTo>
                <a:cubicBezTo>
                  <a:pt x="305" y="15"/>
                  <a:pt x="308" y="21"/>
                  <a:pt x="306" y="25"/>
                </a:cubicBezTo>
                <a:cubicBezTo>
                  <a:pt x="305" y="29"/>
                  <a:pt x="301" y="31"/>
                  <a:pt x="297" y="31"/>
                </a:cubicBezTo>
                <a:close/>
                <a:moveTo>
                  <a:pt x="169" y="25"/>
                </a:moveTo>
                <a:cubicBezTo>
                  <a:pt x="164" y="25"/>
                  <a:pt x="161" y="22"/>
                  <a:pt x="160" y="18"/>
                </a:cubicBezTo>
                <a:cubicBezTo>
                  <a:pt x="158" y="13"/>
                  <a:pt x="161" y="8"/>
                  <a:pt x="166" y="7"/>
                </a:cubicBezTo>
                <a:cubicBezTo>
                  <a:pt x="167" y="7"/>
                  <a:pt x="167" y="7"/>
                  <a:pt x="167" y="7"/>
                </a:cubicBezTo>
                <a:cubicBezTo>
                  <a:pt x="172" y="5"/>
                  <a:pt x="177" y="8"/>
                  <a:pt x="178" y="13"/>
                </a:cubicBezTo>
                <a:cubicBezTo>
                  <a:pt x="180" y="18"/>
                  <a:pt x="177" y="23"/>
                  <a:pt x="172" y="25"/>
                </a:cubicBezTo>
                <a:cubicBezTo>
                  <a:pt x="171" y="25"/>
                  <a:pt x="171" y="25"/>
                  <a:pt x="171" y="25"/>
                </a:cubicBezTo>
                <a:cubicBezTo>
                  <a:pt x="170" y="25"/>
                  <a:pt x="169" y="25"/>
                  <a:pt x="169" y="25"/>
                </a:cubicBezTo>
                <a:close/>
                <a:moveTo>
                  <a:pt x="256" y="21"/>
                </a:moveTo>
                <a:cubicBezTo>
                  <a:pt x="255" y="21"/>
                  <a:pt x="255" y="21"/>
                  <a:pt x="254" y="20"/>
                </a:cubicBezTo>
                <a:cubicBezTo>
                  <a:pt x="253" y="20"/>
                  <a:pt x="253" y="20"/>
                  <a:pt x="253" y="20"/>
                </a:cubicBezTo>
                <a:cubicBezTo>
                  <a:pt x="248" y="20"/>
                  <a:pt x="245" y="15"/>
                  <a:pt x="246" y="10"/>
                </a:cubicBezTo>
                <a:cubicBezTo>
                  <a:pt x="246" y="5"/>
                  <a:pt x="251" y="1"/>
                  <a:pt x="256" y="2"/>
                </a:cubicBezTo>
                <a:cubicBezTo>
                  <a:pt x="256" y="2"/>
                  <a:pt x="256" y="2"/>
                  <a:pt x="256" y="2"/>
                </a:cubicBezTo>
                <a:cubicBezTo>
                  <a:pt x="262" y="3"/>
                  <a:pt x="265" y="8"/>
                  <a:pt x="264" y="13"/>
                </a:cubicBezTo>
                <a:cubicBezTo>
                  <a:pt x="264" y="17"/>
                  <a:pt x="260" y="21"/>
                  <a:pt x="256" y="21"/>
                </a:cubicBezTo>
                <a:close/>
                <a:moveTo>
                  <a:pt x="211" y="18"/>
                </a:moveTo>
                <a:cubicBezTo>
                  <a:pt x="207" y="18"/>
                  <a:pt x="202" y="15"/>
                  <a:pt x="202" y="10"/>
                </a:cubicBezTo>
                <a:cubicBezTo>
                  <a:pt x="202" y="5"/>
                  <a:pt x="206" y="0"/>
                  <a:pt x="211" y="0"/>
                </a:cubicBezTo>
                <a:cubicBezTo>
                  <a:pt x="212" y="0"/>
                  <a:pt x="212" y="0"/>
                  <a:pt x="212" y="0"/>
                </a:cubicBezTo>
                <a:cubicBezTo>
                  <a:pt x="217" y="0"/>
                  <a:pt x="221" y="4"/>
                  <a:pt x="222" y="9"/>
                </a:cubicBezTo>
                <a:cubicBezTo>
                  <a:pt x="222" y="14"/>
                  <a:pt x="218" y="18"/>
                  <a:pt x="213" y="18"/>
                </a:cubicBezTo>
                <a:cubicBezTo>
                  <a:pt x="212" y="18"/>
                  <a:pt x="212" y="18"/>
                  <a:pt x="212" y="18"/>
                </a:cubicBezTo>
                <a:lnTo>
                  <a:pt x="211" y="1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4" name="Freeform 34"/>
          <p:cNvSpPr>
            <a:spLocks noEditPoints="1"/>
          </p:cNvSpPr>
          <p:nvPr/>
        </p:nvSpPr>
        <p:spPr bwMode="auto">
          <a:xfrm>
            <a:off x="4777023" y="5517643"/>
            <a:ext cx="869137" cy="869137"/>
          </a:xfrm>
          <a:custGeom>
            <a:avLst/>
            <a:gdLst>
              <a:gd name="T0" fmla="*/ 213 w 447"/>
              <a:gd name="T1" fmla="*/ 447 h 447"/>
              <a:gd name="T2" fmla="*/ 256 w 447"/>
              <a:gd name="T3" fmla="*/ 426 h 447"/>
              <a:gd name="T4" fmla="*/ 256 w 447"/>
              <a:gd name="T5" fmla="*/ 445 h 447"/>
              <a:gd name="T6" fmla="*/ 160 w 447"/>
              <a:gd name="T7" fmla="*/ 429 h 447"/>
              <a:gd name="T8" fmla="*/ 172 w 447"/>
              <a:gd name="T9" fmla="*/ 422 h 447"/>
              <a:gd name="T10" fmla="*/ 294 w 447"/>
              <a:gd name="T11" fmla="*/ 416 h 447"/>
              <a:gd name="T12" fmla="*/ 306 w 447"/>
              <a:gd name="T13" fmla="*/ 421 h 447"/>
              <a:gd name="T14" fmla="*/ 125 w 447"/>
              <a:gd name="T15" fmla="*/ 425 h 447"/>
              <a:gd name="T16" fmla="*/ 128 w 447"/>
              <a:gd name="T17" fmla="*/ 407 h 447"/>
              <a:gd name="T18" fmla="*/ 336 w 447"/>
              <a:gd name="T19" fmla="*/ 415 h 447"/>
              <a:gd name="T20" fmla="*/ 92 w 447"/>
              <a:gd name="T21" fmla="*/ 384 h 447"/>
              <a:gd name="T22" fmla="*/ 100 w 447"/>
              <a:gd name="T23" fmla="*/ 399 h 447"/>
              <a:gd name="T24" fmla="*/ 364 w 447"/>
              <a:gd name="T25" fmla="*/ 372 h 447"/>
              <a:gd name="T26" fmla="*/ 377 w 447"/>
              <a:gd name="T27" fmla="*/ 386 h 447"/>
              <a:gd name="T28" fmla="*/ 53 w 447"/>
              <a:gd name="T29" fmla="*/ 369 h 447"/>
              <a:gd name="T30" fmla="*/ 67 w 447"/>
              <a:gd name="T31" fmla="*/ 357 h 447"/>
              <a:gd name="T32" fmla="*/ 393 w 447"/>
              <a:gd name="T33" fmla="*/ 354 h 447"/>
              <a:gd name="T34" fmla="*/ 399 w 447"/>
              <a:gd name="T35" fmla="*/ 337 h 447"/>
              <a:gd name="T36" fmla="*/ 36 w 447"/>
              <a:gd name="T37" fmla="*/ 337 h 447"/>
              <a:gd name="T38" fmla="*/ 420 w 447"/>
              <a:gd name="T39" fmla="*/ 299 h 447"/>
              <a:gd name="T40" fmla="*/ 428 w 447"/>
              <a:gd name="T41" fmla="*/ 313 h 447"/>
              <a:gd name="T42" fmla="*/ 16 w 447"/>
              <a:gd name="T43" fmla="*/ 279 h 447"/>
              <a:gd name="T44" fmla="*/ 28 w 447"/>
              <a:gd name="T45" fmla="*/ 285 h 447"/>
              <a:gd name="T46" fmla="*/ 424 w 447"/>
              <a:gd name="T47" fmla="*/ 266 h 447"/>
              <a:gd name="T48" fmla="*/ 435 w 447"/>
              <a:gd name="T49" fmla="*/ 258 h 447"/>
              <a:gd name="T50" fmla="*/ 1 w 447"/>
              <a:gd name="T51" fmla="*/ 247 h 447"/>
              <a:gd name="T52" fmla="*/ 10 w 447"/>
              <a:gd name="T53" fmla="*/ 236 h 447"/>
              <a:gd name="T54" fmla="*/ 437 w 447"/>
              <a:gd name="T55" fmla="*/ 234 h 447"/>
              <a:gd name="T56" fmla="*/ 1 w 447"/>
              <a:gd name="T57" fmla="*/ 201 h 447"/>
              <a:gd name="T58" fmla="*/ 19 w 447"/>
              <a:gd name="T59" fmla="*/ 203 h 447"/>
              <a:gd name="T60" fmla="*/ 424 w 447"/>
              <a:gd name="T61" fmla="*/ 182 h 447"/>
              <a:gd name="T62" fmla="*/ 433 w 447"/>
              <a:gd name="T63" fmla="*/ 171 h 447"/>
              <a:gd name="T64" fmla="*/ 18 w 447"/>
              <a:gd name="T65" fmla="*/ 169 h 447"/>
              <a:gd name="T66" fmla="*/ 420 w 447"/>
              <a:gd name="T67" fmla="*/ 129 h 447"/>
              <a:gd name="T68" fmla="*/ 424 w 447"/>
              <a:gd name="T69" fmla="*/ 148 h 447"/>
              <a:gd name="T70" fmla="*/ 28 w 447"/>
              <a:gd name="T71" fmla="*/ 115 h 447"/>
              <a:gd name="T72" fmla="*/ 44 w 447"/>
              <a:gd name="T73" fmla="*/ 124 h 447"/>
              <a:gd name="T74" fmla="*/ 391 w 447"/>
              <a:gd name="T75" fmla="*/ 106 h 447"/>
              <a:gd name="T76" fmla="*/ 406 w 447"/>
              <a:gd name="T77" fmla="*/ 95 h 447"/>
              <a:gd name="T78" fmla="*/ 54 w 447"/>
              <a:gd name="T79" fmla="*/ 91 h 447"/>
              <a:gd name="T80" fmla="*/ 61 w 447"/>
              <a:gd name="T81" fmla="*/ 75 h 447"/>
              <a:gd name="T82" fmla="*/ 371 w 447"/>
              <a:gd name="T83" fmla="*/ 78 h 447"/>
              <a:gd name="T84" fmla="*/ 92 w 447"/>
              <a:gd name="T85" fmla="*/ 45 h 447"/>
              <a:gd name="T86" fmla="*/ 97 w 447"/>
              <a:gd name="T87" fmla="*/ 62 h 447"/>
              <a:gd name="T88" fmla="*/ 328 w 447"/>
              <a:gd name="T89" fmla="*/ 36 h 447"/>
              <a:gd name="T90" fmla="*/ 341 w 447"/>
              <a:gd name="T91" fmla="*/ 34 h 447"/>
              <a:gd name="T92" fmla="*/ 124 w 447"/>
              <a:gd name="T93" fmla="*/ 23 h 447"/>
              <a:gd name="T94" fmla="*/ 137 w 447"/>
              <a:gd name="T95" fmla="*/ 27 h 447"/>
              <a:gd name="T96" fmla="*/ 295 w 447"/>
              <a:gd name="T97" fmla="*/ 31 h 447"/>
              <a:gd name="T98" fmla="*/ 297 w 447"/>
              <a:gd name="T99" fmla="*/ 13 h 447"/>
              <a:gd name="T100" fmla="*/ 169 w 447"/>
              <a:gd name="T101" fmla="*/ 26 h 447"/>
              <a:gd name="T102" fmla="*/ 255 w 447"/>
              <a:gd name="T103" fmla="*/ 2 h 447"/>
              <a:gd name="T104" fmla="*/ 265 w 447"/>
              <a:gd name="T105" fmla="*/ 13 h 447"/>
              <a:gd name="T106" fmla="*/ 212 w 447"/>
              <a:gd name="T107" fmla="*/ 0 h 447"/>
              <a:gd name="T108" fmla="*/ 213 w 447"/>
              <a:gd name="T109" fmla="*/ 19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7" h="447">
                <a:moveTo>
                  <a:pt x="212" y="428"/>
                </a:moveTo>
                <a:cubicBezTo>
                  <a:pt x="207" y="428"/>
                  <a:pt x="203" y="432"/>
                  <a:pt x="203" y="437"/>
                </a:cubicBezTo>
                <a:cubicBezTo>
                  <a:pt x="202" y="442"/>
                  <a:pt x="207" y="447"/>
                  <a:pt x="212" y="447"/>
                </a:cubicBezTo>
                <a:cubicBezTo>
                  <a:pt x="212" y="447"/>
                  <a:pt x="212" y="447"/>
                  <a:pt x="212" y="447"/>
                </a:cubicBezTo>
                <a:cubicBezTo>
                  <a:pt x="213" y="447"/>
                  <a:pt x="213" y="447"/>
                  <a:pt x="213" y="447"/>
                </a:cubicBezTo>
                <a:cubicBezTo>
                  <a:pt x="217" y="447"/>
                  <a:pt x="222" y="443"/>
                  <a:pt x="222" y="438"/>
                </a:cubicBezTo>
                <a:cubicBezTo>
                  <a:pt x="222" y="433"/>
                  <a:pt x="218" y="429"/>
                  <a:pt x="213" y="428"/>
                </a:cubicBezTo>
                <a:cubicBezTo>
                  <a:pt x="212" y="428"/>
                  <a:pt x="212" y="428"/>
                  <a:pt x="212" y="428"/>
                </a:cubicBezTo>
                <a:cubicBezTo>
                  <a:pt x="212" y="428"/>
                  <a:pt x="212" y="428"/>
                  <a:pt x="212" y="428"/>
                </a:cubicBezTo>
                <a:moveTo>
                  <a:pt x="256" y="426"/>
                </a:moveTo>
                <a:cubicBezTo>
                  <a:pt x="255" y="426"/>
                  <a:pt x="255" y="426"/>
                  <a:pt x="254" y="426"/>
                </a:cubicBezTo>
                <a:cubicBezTo>
                  <a:pt x="254" y="426"/>
                  <a:pt x="254" y="426"/>
                  <a:pt x="254" y="426"/>
                </a:cubicBezTo>
                <a:cubicBezTo>
                  <a:pt x="249" y="427"/>
                  <a:pt x="245" y="432"/>
                  <a:pt x="246" y="437"/>
                </a:cubicBezTo>
                <a:cubicBezTo>
                  <a:pt x="246" y="442"/>
                  <a:pt x="250" y="445"/>
                  <a:pt x="255" y="445"/>
                </a:cubicBezTo>
                <a:cubicBezTo>
                  <a:pt x="255" y="445"/>
                  <a:pt x="256" y="445"/>
                  <a:pt x="256" y="445"/>
                </a:cubicBezTo>
                <a:cubicBezTo>
                  <a:pt x="257" y="445"/>
                  <a:pt x="257" y="445"/>
                  <a:pt x="257" y="445"/>
                </a:cubicBezTo>
                <a:cubicBezTo>
                  <a:pt x="262" y="444"/>
                  <a:pt x="266" y="439"/>
                  <a:pt x="265" y="434"/>
                </a:cubicBezTo>
                <a:cubicBezTo>
                  <a:pt x="264" y="429"/>
                  <a:pt x="260" y="426"/>
                  <a:pt x="256" y="426"/>
                </a:cubicBezTo>
                <a:moveTo>
                  <a:pt x="169" y="422"/>
                </a:moveTo>
                <a:cubicBezTo>
                  <a:pt x="165" y="422"/>
                  <a:pt x="161" y="425"/>
                  <a:pt x="160" y="429"/>
                </a:cubicBezTo>
                <a:cubicBezTo>
                  <a:pt x="159" y="434"/>
                  <a:pt x="162" y="439"/>
                  <a:pt x="167" y="440"/>
                </a:cubicBezTo>
                <a:cubicBezTo>
                  <a:pt x="167" y="440"/>
                  <a:pt x="167" y="440"/>
                  <a:pt x="167" y="440"/>
                </a:cubicBezTo>
                <a:cubicBezTo>
                  <a:pt x="168" y="440"/>
                  <a:pt x="169" y="440"/>
                  <a:pt x="170" y="440"/>
                </a:cubicBezTo>
                <a:cubicBezTo>
                  <a:pt x="174" y="440"/>
                  <a:pt x="177" y="438"/>
                  <a:pt x="179" y="434"/>
                </a:cubicBezTo>
                <a:cubicBezTo>
                  <a:pt x="180" y="429"/>
                  <a:pt x="177" y="424"/>
                  <a:pt x="172" y="422"/>
                </a:cubicBezTo>
                <a:cubicBezTo>
                  <a:pt x="171" y="422"/>
                  <a:pt x="171" y="422"/>
                  <a:pt x="171" y="422"/>
                </a:cubicBezTo>
                <a:cubicBezTo>
                  <a:pt x="170" y="422"/>
                  <a:pt x="170" y="422"/>
                  <a:pt x="169" y="422"/>
                </a:cubicBezTo>
                <a:moveTo>
                  <a:pt x="298" y="415"/>
                </a:moveTo>
                <a:cubicBezTo>
                  <a:pt x="297" y="415"/>
                  <a:pt x="296" y="416"/>
                  <a:pt x="294" y="416"/>
                </a:cubicBezTo>
                <a:cubicBezTo>
                  <a:pt x="294" y="416"/>
                  <a:pt x="294" y="416"/>
                  <a:pt x="294" y="416"/>
                </a:cubicBezTo>
                <a:cubicBezTo>
                  <a:pt x="289" y="418"/>
                  <a:pt x="287" y="423"/>
                  <a:pt x="288" y="428"/>
                </a:cubicBezTo>
                <a:cubicBezTo>
                  <a:pt x="290" y="432"/>
                  <a:pt x="293" y="434"/>
                  <a:pt x="297" y="434"/>
                </a:cubicBezTo>
                <a:cubicBezTo>
                  <a:pt x="298" y="434"/>
                  <a:pt x="299" y="434"/>
                  <a:pt x="301" y="433"/>
                </a:cubicBezTo>
                <a:cubicBezTo>
                  <a:pt x="301" y="433"/>
                  <a:pt x="301" y="433"/>
                  <a:pt x="301" y="433"/>
                </a:cubicBezTo>
                <a:cubicBezTo>
                  <a:pt x="306" y="431"/>
                  <a:pt x="308" y="426"/>
                  <a:pt x="306" y="421"/>
                </a:cubicBezTo>
                <a:cubicBezTo>
                  <a:pt x="305" y="418"/>
                  <a:pt x="301" y="415"/>
                  <a:pt x="298" y="415"/>
                </a:cubicBezTo>
                <a:moveTo>
                  <a:pt x="128" y="407"/>
                </a:moveTo>
                <a:cubicBezTo>
                  <a:pt x="125" y="407"/>
                  <a:pt x="122" y="408"/>
                  <a:pt x="120" y="412"/>
                </a:cubicBezTo>
                <a:cubicBezTo>
                  <a:pt x="118" y="416"/>
                  <a:pt x="119" y="422"/>
                  <a:pt x="124" y="424"/>
                </a:cubicBezTo>
                <a:cubicBezTo>
                  <a:pt x="125" y="425"/>
                  <a:pt x="125" y="425"/>
                  <a:pt x="125" y="425"/>
                </a:cubicBezTo>
                <a:cubicBezTo>
                  <a:pt x="126" y="425"/>
                  <a:pt x="128" y="425"/>
                  <a:pt x="129" y="425"/>
                </a:cubicBezTo>
                <a:cubicBezTo>
                  <a:pt x="132" y="425"/>
                  <a:pt x="136" y="424"/>
                  <a:pt x="137" y="420"/>
                </a:cubicBezTo>
                <a:cubicBezTo>
                  <a:pt x="140" y="416"/>
                  <a:pt x="138" y="410"/>
                  <a:pt x="133" y="408"/>
                </a:cubicBezTo>
                <a:cubicBezTo>
                  <a:pt x="132" y="408"/>
                  <a:pt x="132" y="408"/>
                  <a:pt x="132" y="408"/>
                </a:cubicBezTo>
                <a:cubicBezTo>
                  <a:pt x="131" y="407"/>
                  <a:pt x="130" y="407"/>
                  <a:pt x="128" y="407"/>
                </a:cubicBezTo>
                <a:moveTo>
                  <a:pt x="337" y="396"/>
                </a:moveTo>
                <a:cubicBezTo>
                  <a:pt x="335" y="396"/>
                  <a:pt x="333" y="397"/>
                  <a:pt x="332" y="398"/>
                </a:cubicBezTo>
                <a:cubicBezTo>
                  <a:pt x="331" y="398"/>
                  <a:pt x="331" y="398"/>
                  <a:pt x="331" y="398"/>
                </a:cubicBezTo>
                <a:cubicBezTo>
                  <a:pt x="327" y="401"/>
                  <a:pt x="325" y="406"/>
                  <a:pt x="328" y="411"/>
                </a:cubicBezTo>
                <a:cubicBezTo>
                  <a:pt x="330" y="414"/>
                  <a:pt x="333" y="415"/>
                  <a:pt x="336" y="415"/>
                </a:cubicBezTo>
                <a:cubicBezTo>
                  <a:pt x="337" y="415"/>
                  <a:pt x="339" y="415"/>
                  <a:pt x="341" y="414"/>
                </a:cubicBezTo>
                <a:cubicBezTo>
                  <a:pt x="342" y="413"/>
                  <a:pt x="342" y="413"/>
                  <a:pt x="342" y="413"/>
                </a:cubicBezTo>
                <a:cubicBezTo>
                  <a:pt x="346" y="411"/>
                  <a:pt x="347" y="405"/>
                  <a:pt x="344" y="401"/>
                </a:cubicBezTo>
                <a:cubicBezTo>
                  <a:pt x="343" y="398"/>
                  <a:pt x="340" y="396"/>
                  <a:pt x="337" y="396"/>
                </a:cubicBezTo>
                <a:moveTo>
                  <a:pt x="92" y="384"/>
                </a:moveTo>
                <a:cubicBezTo>
                  <a:pt x="89" y="384"/>
                  <a:pt x="86" y="385"/>
                  <a:pt x="84" y="387"/>
                </a:cubicBezTo>
                <a:cubicBezTo>
                  <a:pt x="81" y="391"/>
                  <a:pt x="82" y="397"/>
                  <a:pt x="86" y="400"/>
                </a:cubicBezTo>
                <a:cubicBezTo>
                  <a:pt x="87" y="401"/>
                  <a:pt x="87" y="401"/>
                  <a:pt x="87" y="401"/>
                </a:cubicBezTo>
                <a:cubicBezTo>
                  <a:pt x="88" y="402"/>
                  <a:pt x="90" y="403"/>
                  <a:pt x="92" y="403"/>
                </a:cubicBezTo>
                <a:cubicBezTo>
                  <a:pt x="95" y="403"/>
                  <a:pt x="98" y="401"/>
                  <a:pt x="100" y="399"/>
                </a:cubicBezTo>
                <a:cubicBezTo>
                  <a:pt x="103" y="395"/>
                  <a:pt x="102" y="389"/>
                  <a:pt x="98" y="386"/>
                </a:cubicBezTo>
                <a:cubicBezTo>
                  <a:pt x="97" y="385"/>
                  <a:pt x="97" y="385"/>
                  <a:pt x="97" y="385"/>
                </a:cubicBezTo>
                <a:cubicBezTo>
                  <a:pt x="95" y="384"/>
                  <a:pt x="93" y="384"/>
                  <a:pt x="92" y="384"/>
                </a:cubicBezTo>
                <a:moveTo>
                  <a:pt x="371" y="370"/>
                </a:moveTo>
                <a:cubicBezTo>
                  <a:pt x="369" y="370"/>
                  <a:pt x="366" y="371"/>
                  <a:pt x="364" y="372"/>
                </a:cubicBezTo>
                <a:cubicBezTo>
                  <a:pt x="364" y="373"/>
                  <a:pt x="364" y="373"/>
                  <a:pt x="364" y="373"/>
                </a:cubicBezTo>
                <a:cubicBezTo>
                  <a:pt x="360" y="376"/>
                  <a:pt x="360" y="382"/>
                  <a:pt x="363" y="386"/>
                </a:cubicBezTo>
                <a:cubicBezTo>
                  <a:pt x="365" y="388"/>
                  <a:pt x="368" y="389"/>
                  <a:pt x="370" y="389"/>
                </a:cubicBezTo>
                <a:cubicBezTo>
                  <a:pt x="372" y="389"/>
                  <a:pt x="375" y="388"/>
                  <a:pt x="376" y="386"/>
                </a:cubicBezTo>
                <a:cubicBezTo>
                  <a:pt x="377" y="386"/>
                  <a:pt x="377" y="386"/>
                  <a:pt x="377" y="386"/>
                </a:cubicBezTo>
                <a:cubicBezTo>
                  <a:pt x="381" y="382"/>
                  <a:pt x="381" y="376"/>
                  <a:pt x="378" y="373"/>
                </a:cubicBezTo>
                <a:cubicBezTo>
                  <a:pt x="376" y="371"/>
                  <a:pt x="373" y="370"/>
                  <a:pt x="371" y="370"/>
                </a:cubicBezTo>
                <a:moveTo>
                  <a:pt x="60" y="354"/>
                </a:moveTo>
                <a:cubicBezTo>
                  <a:pt x="58" y="354"/>
                  <a:pt x="56" y="354"/>
                  <a:pt x="54" y="356"/>
                </a:cubicBezTo>
                <a:cubicBezTo>
                  <a:pt x="50" y="359"/>
                  <a:pt x="50" y="365"/>
                  <a:pt x="53" y="369"/>
                </a:cubicBezTo>
                <a:cubicBezTo>
                  <a:pt x="54" y="370"/>
                  <a:pt x="54" y="370"/>
                  <a:pt x="54" y="370"/>
                </a:cubicBezTo>
                <a:cubicBezTo>
                  <a:pt x="56" y="372"/>
                  <a:pt x="58" y="373"/>
                  <a:pt x="61" y="373"/>
                </a:cubicBezTo>
                <a:cubicBezTo>
                  <a:pt x="63" y="373"/>
                  <a:pt x="65" y="372"/>
                  <a:pt x="67" y="370"/>
                </a:cubicBezTo>
                <a:cubicBezTo>
                  <a:pt x="71" y="367"/>
                  <a:pt x="71" y="361"/>
                  <a:pt x="68" y="357"/>
                </a:cubicBezTo>
                <a:cubicBezTo>
                  <a:pt x="67" y="357"/>
                  <a:pt x="67" y="357"/>
                  <a:pt x="67" y="357"/>
                </a:cubicBezTo>
                <a:cubicBezTo>
                  <a:pt x="65" y="355"/>
                  <a:pt x="63" y="354"/>
                  <a:pt x="60" y="354"/>
                </a:cubicBezTo>
                <a:moveTo>
                  <a:pt x="399" y="337"/>
                </a:moveTo>
                <a:cubicBezTo>
                  <a:pt x="396" y="337"/>
                  <a:pt x="393" y="338"/>
                  <a:pt x="391" y="341"/>
                </a:cubicBezTo>
                <a:cubicBezTo>
                  <a:pt x="391" y="341"/>
                  <a:pt x="391" y="341"/>
                  <a:pt x="391" y="341"/>
                </a:cubicBezTo>
                <a:cubicBezTo>
                  <a:pt x="388" y="346"/>
                  <a:pt x="389" y="351"/>
                  <a:pt x="393" y="354"/>
                </a:cubicBezTo>
                <a:cubicBezTo>
                  <a:pt x="395" y="355"/>
                  <a:pt x="397" y="356"/>
                  <a:pt x="399" y="356"/>
                </a:cubicBezTo>
                <a:cubicBezTo>
                  <a:pt x="402" y="356"/>
                  <a:pt x="404" y="354"/>
                  <a:pt x="406" y="352"/>
                </a:cubicBezTo>
                <a:cubicBezTo>
                  <a:pt x="407" y="351"/>
                  <a:pt x="407" y="351"/>
                  <a:pt x="407" y="351"/>
                </a:cubicBezTo>
                <a:cubicBezTo>
                  <a:pt x="410" y="347"/>
                  <a:pt x="409" y="341"/>
                  <a:pt x="404" y="338"/>
                </a:cubicBezTo>
                <a:cubicBezTo>
                  <a:pt x="403" y="337"/>
                  <a:pt x="401" y="337"/>
                  <a:pt x="399" y="337"/>
                </a:cubicBezTo>
                <a:moveTo>
                  <a:pt x="35" y="318"/>
                </a:moveTo>
                <a:cubicBezTo>
                  <a:pt x="34" y="318"/>
                  <a:pt x="32" y="318"/>
                  <a:pt x="31" y="319"/>
                </a:cubicBezTo>
                <a:cubicBezTo>
                  <a:pt x="27" y="322"/>
                  <a:pt x="25" y="327"/>
                  <a:pt x="27" y="332"/>
                </a:cubicBezTo>
                <a:cubicBezTo>
                  <a:pt x="28" y="332"/>
                  <a:pt x="28" y="332"/>
                  <a:pt x="28" y="332"/>
                </a:cubicBezTo>
                <a:cubicBezTo>
                  <a:pt x="30" y="336"/>
                  <a:pt x="33" y="337"/>
                  <a:pt x="36" y="337"/>
                </a:cubicBezTo>
                <a:cubicBezTo>
                  <a:pt x="37" y="337"/>
                  <a:pt x="39" y="337"/>
                  <a:pt x="40" y="336"/>
                </a:cubicBezTo>
                <a:cubicBezTo>
                  <a:pt x="45" y="334"/>
                  <a:pt x="46" y="328"/>
                  <a:pt x="44" y="324"/>
                </a:cubicBezTo>
                <a:cubicBezTo>
                  <a:pt x="44" y="323"/>
                  <a:pt x="44" y="323"/>
                  <a:pt x="44" y="323"/>
                </a:cubicBezTo>
                <a:cubicBezTo>
                  <a:pt x="42" y="320"/>
                  <a:pt x="39" y="318"/>
                  <a:pt x="35" y="318"/>
                </a:cubicBezTo>
                <a:moveTo>
                  <a:pt x="420" y="299"/>
                </a:moveTo>
                <a:cubicBezTo>
                  <a:pt x="417" y="299"/>
                  <a:pt x="413" y="301"/>
                  <a:pt x="412" y="305"/>
                </a:cubicBezTo>
                <a:cubicBezTo>
                  <a:pt x="411" y="305"/>
                  <a:pt x="411" y="305"/>
                  <a:pt x="411" y="305"/>
                </a:cubicBezTo>
                <a:cubicBezTo>
                  <a:pt x="409" y="310"/>
                  <a:pt x="411" y="315"/>
                  <a:pt x="416" y="317"/>
                </a:cubicBezTo>
                <a:cubicBezTo>
                  <a:pt x="417" y="318"/>
                  <a:pt x="419" y="318"/>
                  <a:pt x="420" y="318"/>
                </a:cubicBezTo>
                <a:cubicBezTo>
                  <a:pt x="423" y="318"/>
                  <a:pt x="427" y="316"/>
                  <a:pt x="428" y="313"/>
                </a:cubicBezTo>
                <a:cubicBezTo>
                  <a:pt x="429" y="312"/>
                  <a:pt x="429" y="312"/>
                  <a:pt x="429" y="312"/>
                </a:cubicBezTo>
                <a:cubicBezTo>
                  <a:pt x="431" y="307"/>
                  <a:pt x="428" y="302"/>
                  <a:pt x="424" y="300"/>
                </a:cubicBezTo>
                <a:cubicBezTo>
                  <a:pt x="423" y="299"/>
                  <a:pt x="421" y="299"/>
                  <a:pt x="420" y="299"/>
                </a:cubicBezTo>
                <a:moveTo>
                  <a:pt x="18" y="278"/>
                </a:moveTo>
                <a:cubicBezTo>
                  <a:pt x="18" y="278"/>
                  <a:pt x="17" y="278"/>
                  <a:pt x="16" y="279"/>
                </a:cubicBezTo>
                <a:cubicBezTo>
                  <a:pt x="11" y="280"/>
                  <a:pt x="8" y="285"/>
                  <a:pt x="10" y="290"/>
                </a:cubicBezTo>
                <a:cubicBezTo>
                  <a:pt x="10" y="291"/>
                  <a:pt x="10" y="291"/>
                  <a:pt x="10" y="291"/>
                </a:cubicBezTo>
                <a:cubicBezTo>
                  <a:pt x="11" y="295"/>
                  <a:pt x="15" y="297"/>
                  <a:pt x="19" y="297"/>
                </a:cubicBezTo>
                <a:cubicBezTo>
                  <a:pt x="20" y="297"/>
                  <a:pt x="21" y="297"/>
                  <a:pt x="21" y="297"/>
                </a:cubicBezTo>
                <a:cubicBezTo>
                  <a:pt x="26" y="295"/>
                  <a:pt x="29" y="290"/>
                  <a:pt x="28" y="285"/>
                </a:cubicBezTo>
                <a:cubicBezTo>
                  <a:pt x="27" y="285"/>
                  <a:pt x="27" y="285"/>
                  <a:pt x="27" y="285"/>
                </a:cubicBezTo>
                <a:cubicBezTo>
                  <a:pt x="26" y="281"/>
                  <a:pt x="22" y="278"/>
                  <a:pt x="18" y="278"/>
                </a:cubicBezTo>
                <a:moveTo>
                  <a:pt x="433" y="258"/>
                </a:moveTo>
                <a:cubicBezTo>
                  <a:pt x="429" y="258"/>
                  <a:pt x="425" y="261"/>
                  <a:pt x="424" y="265"/>
                </a:cubicBezTo>
                <a:cubicBezTo>
                  <a:pt x="424" y="266"/>
                  <a:pt x="424" y="266"/>
                  <a:pt x="424" y="266"/>
                </a:cubicBezTo>
                <a:cubicBezTo>
                  <a:pt x="423" y="271"/>
                  <a:pt x="426" y="276"/>
                  <a:pt x="431" y="277"/>
                </a:cubicBezTo>
                <a:cubicBezTo>
                  <a:pt x="432" y="277"/>
                  <a:pt x="432" y="277"/>
                  <a:pt x="433" y="277"/>
                </a:cubicBezTo>
                <a:cubicBezTo>
                  <a:pt x="437" y="277"/>
                  <a:pt x="441" y="274"/>
                  <a:pt x="442" y="270"/>
                </a:cubicBezTo>
                <a:cubicBezTo>
                  <a:pt x="442" y="269"/>
                  <a:pt x="442" y="269"/>
                  <a:pt x="442" y="269"/>
                </a:cubicBezTo>
                <a:cubicBezTo>
                  <a:pt x="443" y="264"/>
                  <a:pt x="440" y="259"/>
                  <a:pt x="435" y="258"/>
                </a:cubicBezTo>
                <a:cubicBezTo>
                  <a:pt x="434" y="258"/>
                  <a:pt x="434" y="258"/>
                  <a:pt x="433" y="258"/>
                </a:cubicBezTo>
                <a:moveTo>
                  <a:pt x="10" y="236"/>
                </a:moveTo>
                <a:cubicBezTo>
                  <a:pt x="10" y="236"/>
                  <a:pt x="9" y="236"/>
                  <a:pt x="9" y="236"/>
                </a:cubicBezTo>
                <a:cubicBezTo>
                  <a:pt x="4" y="236"/>
                  <a:pt x="0" y="241"/>
                  <a:pt x="1" y="246"/>
                </a:cubicBezTo>
                <a:cubicBezTo>
                  <a:pt x="1" y="247"/>
                  <a:pt x="1" y="247"/>
                  <a:pt x="1" y="247"/>
                </a:cubicBezTo>
                <a:cubicBezTo>
                  <a:pt x="1" y="251"/>
                  <a:pt x="5" y="255"/>
                  <a:pt x="10" y="255"/>
                </a:cubicBezTo>
                <a:cubicBezTo>
                  <a:pt x="11" y="255"/>
                  <a:pt x="11" y="255"/>
                  <a:pt x="11" y="255"/>
                </a:cubicBezTo>
                <a:cubicBezTo>
                  <a:pt x="16" y="254"/>
                  <a:pt x="20" y="250"/>
                  <a:pt x="19" y="245"/>
                </a:cubicBezTo>
                <a:cubicBezTo>
                  <a:pt x="19" y="244"/>
                  <a:pt x="19" y="244"/>
                  <a:pt x="19" y="244"/>
                </a:cubicBezTo>
                <a:cubicBezTo>
                  <a:pt x="19" y="239"/>
                  <a:pt x="15" y="236"/>
                  <a:pt x="10" y="236"/>
                </a:cubicBezTo>
                <a:moveTo>
                  <a:pt x="437" y="214"/>
                </a:moveTo>
                <a:cubicBezTo>
                  <a:pt x="432" y="214"/>
                  <a:pt x="428" y="218"/>
                  <a:pt x="428" y="223"/>
                </a:cubicBezTo>
                <a:cubicBezTo>
                  <a:pt x="428" y="224"/>
                  <a:pt x="428" y="224"/>
                  <a:pt x="428" y="224"/>
                </a:cubicBezTo>
                <a:cubicBezTo>
                  <a:pt x="428" y="230"/>
                  <a:pt x="432" y="234"/>
                  <a:pt x="437" y="234"/>
                </a:cubicBezTo>
                <a:cubicBezTo>
                  <a:pt x="437" y="234"/>
                  <a:pt x="437" y="234"/>
                  <a:pt x="437" y="234"/>
                </a:cubicBezTo>
                <a:cubicBezTo>
                  <a:pt x="442" y="234"/>
                  <a:pt x="447" y="230"/>
                  <a:pt x="447" y="225"/>
                </a:cubicBezTo>
                <a:cubicBezTo>
                  <a:pt x="447" y="223"/>
                  <a:pt x="447" y="223"/>
                  <a:pt x="447" y="223"/>
                </a:cubicBezTo>
                <a:cubicBezTo>
                  <a:pt x="447" y="218"/>
                  <a:pt x="443" y="214"/>
                  <a:pt x="437" y="214"/>
                </a:cubicBezTo>
                <a:moveTo>
                  <a:pt x="10" y="192"/>
                </a:moveTo>
                <a:cubicBezTo>
                  <a:pt x="5" y="192"/>
                  <a:pt x="1" y="196"/>
                  <a:pt x="1" y="201"/>
                </a:cubicBezTo>
                <a:cubicBezTo>
                  <a:pt x="1" y="202"/>
                  <a:pt x="1" y="202"/>
                  <a:pt x="1" y="202"/>
                </a:cubicBezTo>
                <a:cubicBezTo>
                  <a:pt x="0" y="207"/>
                  <a:pt x="4" y="211"/>
                  <a:pt x="9" y="212"/>
                </a:cubicBezTo>
                <a:cubicBezTo>
                  <a:pt x="10" y="212"/>
                  <a:pt x="10" y="212"/>
                  <a:pt x="10" y="212"/>
                </a:cubicBezTo>
                <a:cubicBezTo>
                  <a:pt x="15" y="212"/>
                  <a:pt x="19" y="208"/>
                  <a:pt x="19" y="203"/>
                </a:cubicBezTo>
                <a:cubicBezTo>
                  <a:pt x="19" y="203"/>
                  <a:pt x="19" y="203"/>
                  <a:pt x="19" y="203"/>
                </a:cubicBezTo>
                <a:cubicBezTo>
                  <a:pt x="20" y="197"/>
                  <a:pt x="16" y="193"/>
                  <a:pt x="11" y="192"/>
                </a:cubicBezTo>
                <a:cubicBezTo>
                  <a:pt x="11" y="192"/>
                  <a:pt x="10" y="192"/>
                  <a:pt x="10" y="192"/>
                </a:cubicBezTo>
                <a:moveTo>
                  <a:pt x="433" y="171"/>
                </a:moveTo>
                <a:cubicBezTo>
                  <a:pt x="433" y="171"/>
                  <a:pt x="432" y="171"/>
                  <a:pt x="431" y="171"/>
                </a:cubicBezTo>
                <a:cubicBezTo>
                  <a:pt x="426" y="172"/>
                  <a:pt x="423" y="177"/>
                  <a:pt x="424" y="182"/>
                </a:cubicBezTo>
                <a:cubicBezTo>
                  <a:pt x="425" y="187"/>
                  <a:pt x="429" y="190"/>
                  <a:pt x="433" y="190"/>
                </a:cubicBezTo>
                <a:cubicBezTo>
                  <a:pt x="434" y="190"/>
                  <a:pt x="434" y="190"/>
                  <a:pt x="435" y="190"/>
                </a:cubicBezTo>
                <a:cubicBezTo>
                  <a:pt x="440" y="188"/>
                  <a:pt x="443" y="184"/>
                  <a:pt x="442" y="179"/>
                </a:cubicBezTo>
                <a:cubicBezTo>
                  <a:pt x="442" y="178"/>
                  <a:pt x="442" y="178"/>
                  <a:pt x="442" y="178"/>
                </a:cubicBezTo>
                <a:cubicBezTo>
                  <a:pt x="441" y="173"/>
                  <a:pt x="437" y="171"/>
                  <a:pt x="433" y="171"/>
                </a:cubicBezTo>
                <a:moveTo>
                  <a:pt x="19" y="150"/>
                </a:moveTo>
                <a:cubicBezTo>
                  <a:pt x="15" y="150"/>
                  <a:pt x="11" y="152"/>
                  <a:pt x="10" y="156"/>
                </a:cubicBezTo>
                <a:cubicBezTo>
                  <a:pt x="10" y="157"/>
                  <a:pt x="10" y="157"/>
                  <a:pt x="10" y="157"/>
                </a:cubicBezTo>
                <a:cubicBezTo>
                  <a:pt x="8" y="162"/>
                  <a:pt x="11" y="167"/>
                  <a:pt x="16" y="169"/>
                </a:cubicBezTo>
                <a:cubicBezTo>
                  <a:pt x="17" y="169"/>
                  <a:pt x="18" y="169"/>
                  <a:pt x="18" y="169"/>
                </a:cubicBezTo>
                <a:cubicBezTo>
                  <a:pt x="22" y="169"/>
                  <a:pt x="26" y="167"/>
                  <a:pt x="27" y="163"/>
                </a:cubicBezTo>
                <a:cubicBezTo>
                  <a:pt x="28" y="162"/>
                  <a:pt x="28" y="162"/>
                  <a:pt x="28" y="162"/>
                </a:cubicBezTo>
                <a:cubicBezTo>
                  <a:pt x="29" y="157"/>
                  <a:pt x="26" y="152"/>
                  <a:pt x="22" y="150"/>
                </a:cubicBezTo>
                <a:cubicBezTo>
                  <a:pt x="21" y="150"/>
                  <a:pt x="20" y="150"/>
                  <a:pt x="19" y="150"/>
                </a:cubicBezTo>
                <a:moveTo>
                  <a:pt x="420" y="129"/>
                </a:moveTo>
                <a:cubicBezTo>
                  <a:pt x="419" y="129"/>
                  <a:pt x="417" y="129"/>
                  <a:pt x="416" y="130"/>
                </a:cubicBezTo>
                <a:cubicBezTo>
                  <a:pt x="411" y="132"/>
                  <a:pt x="409" y="137"/>
                  <a:pt x="411" y="142"/>
                </a:cubicBezTo>
                <a:cubicBezTo>
                  <a:pt x="412" y="143"/>
                  <a:pt x="412" y="143"/>
                  <a:pt x="412" y="143"/>
                </a:cubicBezTo>
                <a:cubicBezTo>
                  <a:pt x="413" y="146"/>
                  <a:pt x="417" y="148"/>
                  <a:pt x="420" y="148"/>
                </a:cubicBezTo>
                <a:cubicBezTo>
                  <a:pt x="421" y="148"/>
                  <a:pt x="423" y="148"/>
                  <a:pt x="424" y="148"/>
                </a:cubicBezTo>
                <a:cubicBezTo>
                  <a:pt x="428" y="146"/>
                  <a:pt x="431" y="140"/>
                  <a:pt x="429" y="136"/>
                </a:cubicBezTo>
                <a:cubicBezTo>
                  <a:pt x="428" y="135"/>
                  <a:pt x="428" y="135"/>
                  <a:pt x="428" y="135"/>
                </a:cubicBezTo>
                <a:cubicBezTo>
                  <a:pt x="427" y="131"/>
                  <a:pt x="423" y="129"/>
                  <a:pt x="420" y="129"/>
                </a:cubicBezTo>
                <a:moveTo>
                  <a:pt x="36" y="110"/>
                </a:moveTo>
                <a:cubicBezTo>
                  <a:pt x="33" y="110"/>
                  <a:pt x="30" y="112"/>
                  <a:pt x="28" y="115"/>
                </a:cubicBezTo>
                <a:cubicBezTo>
                  <a:pt x="27" y="116"/>
                  <a:pt x="27" y="116"/>
                  <a:pt x="27" y="116"/>
                </a:cubicBezTo>
                <a:cubicBezTo>
                  <a:pt x="25" y="120"/>
                  <a:pt x="27" y="126"/>
                  <a:pt x="31" y="128"/>
                </a:cubicBezTo>
                <a:cubicBezTo>
                  <a:pt x="32" y="129"/>
                  <a:pt x="34" y="129"/>
                  <a:pt x="35" y="129"/>
                </a:cubicBezTo>
                <a:cubicBezTo>
                  <a:pt x="39" y="129"/>
                  <a:pt x="42" y="128"/>
                  <a:pt x="44" y="125"/>
                </a:cubicBezTo>
                <a:cubicBezTo>
                  <a:pt x="44" y="124"/>
                  <a:pt x="44" y="124"/>
                  <a:pt x="44" y="124"/>
                </a:cubicBezTo>
                <a:cubicBezTo>
                  <a:pt x="46" y="119"/>
                  <a:pt x="45" y="114"/>
                  <a:pt x="40" y="111"/>
                </a:cubicBezTo>
                <a:cubicBezTo>
                  <a:pt x="39" y="110"/>
                  <a:pt x="37" y="110"/>
                  <a:pt x="36" y="110"/>
                </a:cubicBezTo>
                <a:moveTo>
                  <a:pt x="399" y="91"/>
                </a:moveTo>
                <a:cubicBezTo>
                  <a:pt x="397" y="91"/>
                  <a:pt x="395" y="92"/>
                  <a:pt x="393" y="93"/>
                </a:cubicBezTo>
                <a:cubicBezTo>
                  <a:pt x="389" y="96"/>
                  <a:pt x="388" y="102"/>
                  <a:pt x="391" y="106"/>
                </a:cubicBezTo>
                <a:cubicBezTo>
                  <a:pt x="391" y="107"/>
                  <a:pt x="391" y="107"/>
                  <a:pt x="391" y="107"/>
                </a:cubicBezTo>
                <a:cubicBezTo>
                  <a:pt x="393" y="109"/>
                  <a:pt x="396" y="111"/>
                  <a:pt x="399" y="111"/>
                </a:cubicBezTo>
                <a:cubicBezTo>
                  <a:pt x="401" y="111"/>
                  <a:pt x="403" y="110"/>
                  <a:pt x="404" y="109"/>
                </a:cubicBezTo>
                <a:cubicBezTo>
                  <a:pt x="409" y="106"/>
                  <a:pt x="410" y="100"/>
                  <a:pt x="407" y="96"/>
                </a:cubicBezTo>
                <a:cubicBezTo>
                  <a:pt x="406" y="95"/>
                  <a:pt x="406" y="95"/>
                  <a:pt x="406" y="95"/>
                </a:cubicBezTo>
                <a:cubicBezTo>
                  <a:pt x="404" y="93"/>
                  <a:pt x="401" y="91"/>
                  <a:pt x="399" y="91"/>
                </a:cubicBezTo>
                <a:moveTo>
                  <a:pt x="61" y="75"/>
                </a:moveTo>
                <a:cubicBezTo>
                  <a:pt x="58" y="75"/>
                  <a:pt x="56" y="76"/>
                  <a:pt x="54" y="78"/>
                </a:cubicBezTo>
                <a:cubicBezTo>
                  <a:pt x="53" y="78"/>
                  <a:pt x="53" y="78"/>
                  <a:pt x="53" y="78"/>
                </a:cubicBezTo>
                <a:cubicBezTo>
                  <a:pt x="50" y="82"/>
                  <a:pt x="50" y="88"/>
                  <a:pt x="54" y="91"/>
                </a:cubicBezTo>
                <a:cubicBezTo>
                  <a:pt x="56" y="93"/>
                  <a:pt x="58" y="94"/>
                  <a:pt x="60" y="94"/>
                </a:cubicBezTo>
                <a:cubicBezTo>
                  <a:pt x="63" y="94"/>
                  <a:pt x="65" y="93"/>
                  <a:pt x="67" y="91"/>
                </a:cubicBezTo>
                <a:cubicBezTo>
                  <a:pt x="68" y="90"/>
                  <a:pt x="68" y="90"/>
                  <a:pt x="68" y="90"/>
                </a:cubicBezTo>
                <a:cubicBezTo>
                  <a:pt x="71" y="86"/>
                  <a:pt x="71" y="80"/>
                  <a:pt x="67" y="77"/>
                </a:cubicBezTo>
                <a:cubicBezTo>
                  <a:pt x="65" y="75"/>
                  <a:pt x="63" y="75"/>
                  <a:pt x="61" y="75"/>
                </a:cubicBezTo>
                <a:moveTo>
                  <a:pt x="370" y="59"/>
                </a:moveTo>
                <a:cubicBezTo>
                  <a:pt x="368" y="59"/>
                  <a:pt x="365" y="60"/>
                  <a:pt x="364" y="61"/>
                </a:cubicBezTo>
                <a:cubicBezTo>
                  <a:pt x="360" y="65"/>
                  <a:pt x="360" y="71"/>
                  <a:pt x="364" y="74"/>
                </a:cubicBezTo>
                <a:cubicBezTo>
                  <a:pt x="365" y="75"/>
                  <a:pt x="365" y="75"/>
                  <a:pt x="365" y="75"/>
                </a:cubicBezTo>
                <a:cubicBezTo>
                  <a:pt x="366" y="77"/>
                  <a:pt x="369" y="78"/>
                  <a:pt x="371" y="78"/>
                </a:cubicBezTo>
                <a:cubicBezTo>
                  <a:pt x="373" y="78"/>
                  <a:pt x="376" y="77"/>
                  <a:pt x="378" y="75"/>
                </a:cubicBezTo>
                <a:cubicBezTo>
                  <a:pt x="381" y="71"/>
                  <a:pt x="381" y="65"/>
                  <a:pt x="377" y="62"/>
                </a:cubicBezTo>
                <a:cubicBezTo>
                  <a:pt x="377" y="61"/>
                  <a:pt x="377" y="61"/>
                  <a:pt x="377" y="61"/>
                </a:cubicBezTo>
                <a:cubicBezTo>
                  <a:pt x="375" y="59"/>
                  <a:pt x="373" y="59"/>
                  <a:pt x="370" y="59"/>
                </a:cubicBezTo>
                <a:moveTo>
                  <a:pt x="92" y="45"/>
                </a:moveTo>
                <a:cubicBezTo>
                  <a:pt x="90" y="45"/>
                  <a:pt x="88" y="45"/>
                  <a:pt x="87" y="47"/>
                </a:cubicBezTo>
                <a:cubicBezTo>
                  <a:pt x="86" y="47"/>
                  <a:pt x="86" y="47"/>
                  <a:pt x="86" y="47"/>
                </a:cubicBezTo>
                <a:cubicBezTo>
                  <a:pt x="82" y="50"/>
                  <a:pt x="81" y="56"/>
                  <a:pt x="84" y="60"/>
                </a:cubicBezTo>
                <a:cubicBezTo>
                  <a:pt x="86" y="63"/>
                  <a:pt x="89" y="64"/>
                  <a:pt x="92" y="64"/>
                </a:cubicBezTo>
                <a:cubicBezTo>
                  <a:pt x="94" y="64"/>
                  <a:pt x="95" y="63"/>
                  <a:pt x="97" y="62"/>
                </a:cubicBezTo>
                <a:cubicBezTo>
                  <a:pt x="98" y="61"/>
                  <a:pt x="98" y="61"/>
                  <a:pt x="98" y="61"/>
                </a:cubicBezTo>
                <a:cubicBezTo>
                  <a:pt x="102" y="58"/>
                  <a:pt x="103" y="52"/>
                  <a:pt x="100" y="48"/>
                </a:cubicBezTo>
                <a:cubicBezTo>
                  <a:pt x="98" y="46"/>
                  <a:pt x="95" y="45"/>
                  <a:pt x="92" y="45"/>
                </a:cubicBezTo>
                <a:moveTo>
                  <a:pt x="336" y="32"/>
                </a:moveTo>
                <a:cubicBezTo>
                  <a:pt x="333" y="32"/>
                  <a:pt x="330" y="34"/>
                  <a:pt x="328" y="36"/>
                </a:cubicBezTo>
                <a:cubicBezTo>
                  <a:pt x="325" y="41"/>
                  <a:pt x="327" y="46"/>
                  <a:pt x="331" y="49"/>
                </a:cubicBezTo>
                <a:cubicBezTo>
                  <a:pt x="332" y="50"/>
                  <a:pt x="332" y="50"/>
                  <a:pt x="332" y="50"/>
                </a:cubicBezTo>
                <a:cubicBezTo>
                  <a:pt x="333" y="51"/>
                  <a:pt x="335" y="51"/>
                  <a:pt x="337" y="51"/>
                </a:cubicBezTo>
                <a:cubicBezTo>
                  <a:pt x="340" y="51"/>
                  <a:pt x="343" y="50"/>
                  <a:pt x="345" y="47"/>
                </a:cubicBezTo>
                <a:cubicBezTo>
                  <a:pt x="347" y="42"/>
                  <a:pt x="346" y="37"/>
                  <a:pt x="341" y="34"/>
                </a:cubicBezTo>
                <a:cubicBezTo>
                  <a:pt x="341" y="34"/>
                  <a:pt x="341" y="34"/>
                  <a:pt x="341" y="34"/>
                </a:cubicBezTo>
                <a:cubicBezTo>
                  <a:pt x="339" y="33"/>
                  <a:pt x="338" y="32"/>
                  <a:pt x="336" y="32"/>
                </a:cubicBezTo>
                <a:moveTo>
                  <a:pt x="129" y="22"/>
                </a:moveTo>
                <a:cubicBezTo>
                  <a:pt x="128" y="22"/>
                  <a:pt x="126" y="22"/>
                  <a:pt x="125" y="23"/>
                </a:cubicBezTo>
                <a:cubicBezTo>
                  <a:pt x="124" y="23"/>
                  <a:pt x="124" y="23"/>
                  <a:pt x="124" y="23"/>
                </a:cubicBezTo>
                <a:cubicBezTo>
                  <a:pt x="120" y="25"/>
                  <a:pt x="118" y="31"/>
                  <a:pt x="120" y="36"/>
                </a:cubicBezTo>
                <a:cubicBezTo>
                  <a:pt x="122" y="39"/>
                  <a:pt x="125" y="41"/>
                  <a:pt x="128" y="41"/>
                </a:cubicBezTo>
                <a:cubicBezTo>
                  <a:pt x="130" y="41"/>
                  <a:pt x="131" y="40"/>
                  <a:pt x="132" y="40"/>
                </a:cubicBezTo>
                <a:cubicBezTo>
                  <a:pt x="133" y="39"/>
                  <a:pt x="133" y="39"/>
                  <a:pt x="133" y="39"/>
                </a:cubicBezTo>
                <a:cubicBezTo>
                  <a:pt x="138" y="37"/>
                  <a:pt x="140" y="31"/>
                  <a:pt x="137" y="27"/>
                </a:cubicBezTo>
                <a:cubicBezTo>
                  <a:pt x="136" y="24"/>
                  <a:pt x="132" y="22"/>
                  <a:pt x="129" y="22"/>
                </a:cubicBezTo>
                <a:moveTo>
                  <a:pt x="297" y="13"/>
                </a:moveTo>
                <a:cubicBezTo>
                  <a:pt x="293" y="13"/>
                  <a:pt x="290" y="16"/>
                  <a:pt x="288" y="19"/>
                </a:cubicBezTo>
                <a:cubicBezTo>
                  <a:pt x="287" y="24"/>
                  <a:pt x="289" y="29"/>
                  <a:pt x="294" y="31"/>
                </a:cubicBezTo>
                <a:cubicBezTo>
                  <a:pt x="295" y="31"/>
                  <a:pt x="295" y="31"/>
                  <a:pt x="295" y="31"/>
                </a:cubicBezTo>
                <a:cubicBezTo>
                  <a:pt x="296" y="32"/>
                  <a:pt x="297" y="32"/>
                  <a:pt x="298" y="32"/>
                </a:cubicBezTo>
                <a:cubicBezTo>
                  <a:pt x="301" y="32"/>
                  <a:pt x="305" y="30"/>
                  <a:pt x="306" y="26"/>
                </a:cubicBezTo>
                <a:cubicBezTo>
                  <a:pt x="308" y="21"/>
                  <a:pt x="305" y="16"/>
                  <a:pt x="300" y="14"/>
                </a:cubicBezTo>
                <a:cubicBezTo>
                  <a:pt x="300" y="14"/>
                  <a:pt x="300" y="14"/>
                  <a:pt x="300" y="14"/>
                </a:cubicBezTo>
                <a:cubicBezTo>
                  <a:pt x="299" y="13"/>
                  <a:pt x="298" y="13"/>
                  <a:pt x="297" y="13"/>
                </a:cubicBezTo>
                <a:moveTo>
                  <a:pt x="170" y="7"/>
                </a:moveTo>
                <a:cubicBezTo>
                  <a:pt x="169" y="7"/>
                  <a:pt x="168" y="7"/>
                  <a:pt x="167" y="7"/>
                </a:cubicBezTo>
                <a:cubicBezTo>
                  <a:pt x="166" y="7"/>
                  <a:pt x="166" y="7"/>
                  <a:pt x="166" y="7"/>
                </a:cubicBezTo>
                <a:cubicBezTo>
                  <a:pt x="162" y="9"/>
                  <a:pt x="159" y="14"/>
                  <a:pt x="160" y="19"/>
                </a:cubicBezTo>
                <a:cubicBezTo>
                  <a:pt x="161" y="23"/>
                  <a:pt x="165" y="26"/>
                  <a:pt x="169" y="26"/>
                </a:cubicBezTo>
                <a:cubicBezTo>
                  <a:pt x="170" y="26"/>
                  <a:pt x="170" y="25"/>
                  <a:pt x="171" y="25"/>
                </a:cubicBezTo>
                <a:cubicBezTo>
                  <a:pt x="172" y="25"/>
                  <a:pt x="172" y="25"/>
                  <a:pt x="172" y="25"/>
                </a:cubicBezTo>
                <a:cubicBezTo>
                  <a:pt x="177" y="24"/>
                  <a:pt x="180" y="19"/>
                  <a:pt x="179" y="14"/>
                </a:cubicBezTo>
                <a:cubicBezTo>
                  <a:pt x="178" y="10"/>
                  <a:pt x="174" y="7"/>
                  <a:pt x="170" y="7"/>
                </a:cubicBezTo>
                <a:moveTo>
                  <a:pt x="255" y="2"/>
                </a:moveTo>
                <a:cubicBezTo>
                  <a:pt x="250" y="2"/>
                  <a:pt x="246" y="6"/>
                  <a:pt x="246" y="10"/>
                </a:cubicBezTo>
                <a:cubicBezTo>
                  <a:pt x="245" y="15"/>
                  <a:pt x="249" y="20"/>
                  <a:pt x="254" y="21"/>
                </a:cubicBezTo>
                <a:cubicBezTo>
                  <a:pt x="255" y="21"/>
                  <a:pt x="255" y="21"/>
                  <a:pt x="255" y="21"/>
                </a:cubicBezTo>
                <a:cubicBezTo>
                  <a:pt x="255" y="21"/>
                  <a:pt x="255" y="21"/>
                  <a:pt x="256" y="21"/>
                </a:cubicBezTo>
                <a:cubicBezTo>
                  <a:pt x="260" y="21"/>
                  <a:pt x="264" y="18"/>
                  <a:pt x="265" y="13"/>
                </a:cubicBezTo>
                <a:cubicBezTo>
                  <a:pt x="265" y="8"/>
                  <a:pt x="262" y="3"/>
                  <a:pt x="257" y="3"/>
                </a:cubicBezTo>
                <a:cubicBezTo>
                  <a:pt x="256" y="3"/>
                  <a:pt x="256" y="3"/>
                  <a:pt x="256" y="3"/>
                </a:cubicBezTo>
                <a:cubicBezTo>
                  <a:pt x="256" y="3"/>
                  <a:pt x="255" y="2"/>
                  <a:pt x="255" y="2"/>
                </a:cubicBezTo>
                <a:moveTo>
                  <a:pt x="213" y="0"/>
                </a:moveTo>
                <a:cubicBezTo>
                  <a:pt x="213" y="0"/>
                  <a:pt x="212" y="0"/>
                  <a:pt x="212" y="0"/>
                </a:cubicBezTo>
                <a:cubicBezTo>
                  <a:pt x="211" y="0"/>
                  <a:pt x="211" y="0"/>
                  <a:pt x="211" y="0"/>
                </a:cubicBezTo>
                <a:cubicBezTo>
                  <a:pt x="206" y="1"/>
                  <a:pt x="202" y="5"/>
                  <a:pt x="202" y="10"/>
                </a:cubicBezTo>
                <a:cubicBezTo>
                  <a:pt x="203" y="15"/>
                  <a:pt x="207" y="19"/>
                  <a:pt x="212" y="19"/>
                </a:cubicBezTo>
                <a:cubicBezTo>
                  <a:pt x="212" y="19"/>
                  <a:pt x="212" y="19"/>
                  <a:pt x="212" y="19"/>
                </a:cubicBezTo>
                <a:cubicBezTo>
                  <a:pt x="213" y="19"/>
                  <a:pt x="213" y="19"/>
                  <a:pt x="213" y="19"/>
                </a:cubicBezTo>
                <a:cubicBezTo>
                  <a:pt x="218" y="19"/>
                  <a:pt x="222" y="14"/>
                  <a:pt x="222" y="9"/>
                </a:cubicBezTo>
                <a:cubicBezTo>
                  <a:pt x="222" y="4"/>
                  <a:pt x="218" y="0"/>
                  <a:pt x="213" y="0"/>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5" name="Freeform 35"/>
          <p:cNvSpPr>
            <a:spLocks noEditPoints="1"/>
          </p:cNvSpPr>
          <p:nvPr/>
        </p:nvSpPr>
        <p:spPr bwMode="auto">
          <a:xfrm>
            <a:off x="5467057" y="2710304"/>
            <a:ext cx="416519" cy="602564"/>
          </a:xfrm>
          <a:custGeom>
            <a:avLst/>
            <a:gdLst>
              <a:gd name="T0" fmla="*/ 204 w 214"/>
              <a:gd name="T1" fmla="*/ 310 h 310"/>
              <a:gd name="T2" fmla="*/ 196 w 214"/>
              <a:gd name="T3" fmla="*/ 306 h 310"/>
              <a:gd name="T4" fmla="*/ 196 w 214"/>
              <a:gd name="T5" fmla="*/ 306 h 310"/>
              <a:gd name="T6" fmla="*/ 198 w 214"/>
              <a:gd name="T7" fmla="*/ 293 h 310"/>
              <a:gd name="T8" fmla="*/ 211 w 214"/>
              <a:gd name="T9" fmla="*/ 295 h 310"/>
              <a:gd name="T10" fmla="*/ 209 w 214"/>
              <a:gd name="T11" fmla="*/ 308 h 310"/>
              <a:gd name="T12" fmla="*/ 204 w 214"/>
              <a:gd name="T13" fmla="*/ 310 h 310"/>
              <a:gd name="T14" fmla="*/ 179 w 214"/>
              <a:gd name="T15" fmla="*/ 274 h 310"/>
              <a:gd name="T16" fmla="*/ 172 w 214"/>
              <a:gd name="T17" fmla="*/ 270 h 310"/>
              <a:gd name="T18" fmla="*/ 172 w 214"/>
              <a:gd name="T19" fmla="*/ 269 h 310"/>
              <a:gd name="T20" fmla="*/ 174 w 214"/>
              <a:gd name="T21" fmla="*/ 257 h 310"/>
              <a:gd name="T22" fmla="*/ 187 w 214"/>
              <a:gd name="T23" fmla="*/ 259 h 310"/>
              <a:gd name="T24" fmla="*/ 185 w 214"/>
              <a:gd name="T25" fmla="*/ 272 h 310"/>
              <a:gd name="T26" fmla="*/ 179 w 214"/>
              <a:gd name="T27" fmla="*/ 274 h 310"/>
              <a:gd name="T28" fmla="*/ 155 w 214"/>
              <a:gd name="T29" fmla="*/ 238 h 310"/>
              <a:gd name="T30" fmla="*/ 148 w 214"/>
              <a:gd name="T31" fmla="*/ 234 h 310"/>
              <a:gd name="T32" fmla="*/ 148 w 214"/>
              <a:gd name="T33" fmla="*/ 233 h 310"/>
              <a:gd name="T34" fmla="*/ 150 w 214"/>
              <a:gd name="T35" fmla="*/ 220 h 310"/>
              <a:gd name="T36" fmla="*/ 163 w 214"/>
              <a:gd name="T37" fmla="*/ 223 h 310"/>
              <a:gd name="T38" fmla="*/ 161 w 214"/>
              <a:gd name="T39" fmla="*/ 236 h 310"/>
              <a:gd name="T40" fmla="*/ 155 w 214"/>
              <a:gd name="T41" fmla="*/ 238 h 310"/>
              <a:gd name="T42" fmla="*/ 131 w 214"/>
              <a:gd name="T43" fmla="*/ 201 h 310"/>
              <a:gd name="T44" fmla="*/ 124 w 214"/>
              <a:gd name="T45" fmla="*/ 197 h 310"/>
              <a:gd name="T46" fmla="*/ 123 w 214"/>
              <a:gd name="T47" fmla="*/ 197 h 310"/>
              <a:gd name="T48" fmla="*/ 126 w 214"/>
              <a:gd name="T49" fmla="*/ 184 h 310"/>
              <a:gd name="T50" fmla="*/ 139 w 214"/>
              <a:gd name="T51" fmla="*/ 187 h 310"/>
              <a:gd name="T52" fmla="*/ 136 w 214"/>
              <a:gd name="T53" fmla="*/ 200 h 310"/>
              <a:gd name="T54" fmla="*/ 131 w 214"/>
              <a:gd name="T55" fmla="*/ 201 h 310"/>
              <a:gd name="T56" fmla="*/ 107 w 214"/>
              <a:gd name="T57" fmla="*/ 165 h 310"/>
              <a:gd name="T58" fmla="*/ 100 w 214"/>
              <a:gd name="T59" fmla="*/ 161 h 310"/>
              <a:gd name="T60" fmla="*/ 99 w 214"/>
              <a:gd name="T61" fmla="*/ 161 h 310"/>
              <a:gd name="T62" fmla="*/ 102 w 214"/>
              <a:gd name="T63" fmla="*/ 148 h 310"/>
              <a:gd name="T64" fmla="*/ 115 w 214"/>
              <a:gd name="T65" fmla="*/ 150 h 310"/>
              <a:gd name="T66" fmla="*/ 112 w 214"/>
              <a:gd name="T67" fmla="*/ 163 h 310"/>
              <a:gd name="T68" fmla="*/ 107 w 214"/>
              <a:gd name="T69" fmla="*/ 165 h 310"/>
              <a:gd name="T70" fmla="*/ 83 w 214"/>
              <a:gd name="T71" fmla="*/ 129 h 310"/>
              <a:gd name="T72" fmla="*/ 75 w 214"/>
              <a:gd name="T73" fmla="*/ 125 h 310"/>
              <a:gd name="T74" fmla="*/ 75 w 214"/>
              <a:gd name="T75" fmla="*/ 124 h 310"/>
              <a:gd name="T76" fmla="*/ 78 w 214"/>
              <a:gd name="T77" fmla="*/ 112 h 310"/>
              <a:gd name="T78" fmla="*/ 91 w 214"/>
              <a:gd name="T79" fmla="*/ 114 h 310"/>
              <a:gd name="T80" fmla="*/ 88 w 214"/>
              <a:gd name="T81" fmla="*/ 127 h 310"/>
              <a:gd name="T82" fmla="*/ 83 w 214"/>
              <a:gd name="T83" fmla="*/ 129 h 310"/>
              <a:gd name="T84" fmla="*/ 59 w 214"/>
              <a:gd name="T85" fmla="*/ 93 h 310"/>
              <a:gd name="T86" fmla="*/ 51 w 214"/>
              <a:gd name="T87" fmla="*/ 89 h 310"/>
              <a:gd name="T88" fmla="*/ 51 w 214"/>
              <a:gd name="T89" fmla="*/ 88 h 310"/>
              <a:gd name="T90" fmla="*/ 54 w 214"/>
              <a:gd name="T91" fmla="*/ 75 h 310"/>
              <a:gd name="T92" fmla="*/ 66 w 214"/>
              <a:gd name="T93" fmla="*/ 78 h 310"/>
              <a:gd name="T94" fmla="*/ 64 w 214"/>
              <a:gd name="T95" fmla="*/ 91 h 310"/>
              <a:gd name="T96" fmla="*/ 59 w 214"/>
              <a:gd name="T97" fmla="*/ 93 h 310"/>
              <a:gd name="T98" fmla="*/ 35 w 214"/>
              <a:gd name="T99" fmla="*/ 56 h 310"/>
              <a:gd name="T100" fmla="*/ 27 w 214"/>
              <a:gd name="T101" fmla="*/ 52 h 310"/>
              <a:gd name="T102" fmla="*/ 27 w 214"/>
              <a:gd name="T103" fmla="*/ 52 h 310"/>
              <a:gd name="T104" fmla="*/ 29 w 214"/>
              <a:gd name="T105" fmla="*/ 39 h 310"/>
              <a:gd name="T106" fmla="*/ 42 w 214"/>
              <a:gd name="T107" fmla="*/ 42 h 310"/>
              <a:gd name="T108" fmla="*/ 40 w 214"/>
              <a:gd name="T109" fmla="*/ 55 h 310"/>
              <a:gd name="T110" fmla="*/ 35 w 214"/>
              <a:gd name="T111" fmla="*/ 56 h 310"/>
              <a:gd name="T112" fmla="*/ 10 w 214"/>
              <a:gd name="T113" fmla="*/ 20 h 310"/>
              <a:gd name="T114" fmla="*/ 3 w 214"/>
              <a:gd name="T115" fmla="*/ 16 h 310"/>
              <a:gd name="T116" fmla="*/ 3 w 214"/>
              <a:gd name="T117" fmla="*/ 16 h 310"/>
              <a:gd name="T118" fmla="*/ 5 w 214"/>
              <a:gd name="T119" fmla="*/ 3 h 310"/>
              <a:gd name="T120" fmla="*/ 18 w 214"/>
              <a:gd name="T121" fmla="*/ 5 h 310"/>
              <a:gd name="T122" fmla="*/ 16 w 214"/>
              <a:gd name="T123" fmla="*/ 18 h 310"/>
              <a:gd name="T124" fmla="*/ 10 w 214"/>
              <a:gd name="T125" fmla="*/ 2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4" h="310">
                <a:moveTo>
                  <a:pt x="204" y="310"/>
                </a:moveTo>
                <a:cubicBezTo>
                  <a:pt x="201" y="310"/>
                  <a:pt x="198" y="309"/>
                  <a:pt x="196" y="306"/>
                </a:cubicBezTo>
                <a:cubicBezTo>
                  <a:pt x="196" y="306"/>
                  <a:pt x="196" y="306"/>
                  <a:pt x="196" y="306"/>
                </a:cubicBezTo>
                <a:cubicBezTo>
                  <a:pt x="193" y="301"/>
                  <a:pt x="194" y="296"/>
                  <a:pt x="198" y="293"/>
                </a:cubicBezTo>
                <a:cubicBezTo>
                  <a:pt x="203" y="290"/>
                  <a:pt x="208" y="291"/>
                  <a:pt x="211" y="295"/>
                </a:cubicBezTo>
                <a:cubicBezTo>
                  <a:pt x="214" y="300"/>
                  <a:pt x="213" y="306"/>
                  <a:pt x="209" y="308"/>
                </a:cubicBezTo>
                <a:cubicBezTo>
                  <a:pt x="207" y="310"/>
                  <a:pt x="205" y="310"/>
                  <a:pt x="204" y="310"/>
                </a:cubicBezTo>
                <a:close/>
                <a:moveTo>
                  <a:pt x="179" y="274"/>
                </a:moveTo>
                <a:cubicBezTo>
                  <a:pt x="177" y="274"/>
                  <a:pt x="174" y="272"/>
                  <a:pt x="172" y="270"/>
                </a:cubicBezTo>
                <a:cubicBezTo>
                  <a:pt x="172" y="269"/>
                  <a:pt x="172" y="269"/>
                  <a:pt x="172" y="269"/>
                </a:cubicBezTo>
                <a:cubicBezTo>
                  <a:pt x="169" y="265"/>
                  <a:pt x="170" y="259"/>
                  <a:pt x="174" y="257"/>
                </a:cubicBezTo>
                <a:cubicBezTo>
                  <a:pt x="179" y="254"/>
                  <a:pt x="184" y="255"/>
                  <a:pt x="187" y="259"/>
                </a:cubicBezTo>
                <a:cubicBezTo>
                  <a:pt x="190" y="263"/>
                  <a:pt x="189" y="269"/>
                  <a:pt x="185" y="272"/>
                </a:cubicBezTo>
                <a:cubicBezTo>
                  <a:pt x="183" y="273"/>
                  <a:pt x="181" y="274"/>
                  <a:pt x="179" y="274"/>
                </a:cubicBezTo>
                <a:close/>
                <a:moveTo>
                  <a:pt x="155" y="238"/>
                </a:moveTo>
                <a:cubicBezTo>
                  <a:pt x="152" y="238"/>
                  <a:pt x="150" y="236"/>
                  <a:pt x="148" y="234"/>
                </a:cubicBezTo>
                <a:cubicBezTo>
                  <a:pt x="148" y="233"/>
                  <a:pt x="148" y="233"/>
                  <a:pt x="148" y="233"/>
                </a:cubicBezTo>
                <a:cubicBezTo>
                  <a:pt x="145" y="229"/>
                  <a:pt x="146" y="223"/>
                  <a:pt x="150" y="220"/>
                </a:cubicBezTo>
                <a:cubicBezTo>
                  <a:pt x="154" y="218"/>
                  <a:pt x="160" y="219"/>
                  <a:pt x="163" y="223"/>
                </a:cubicBezTo>
                <a:cubicBezTo>
                  <a:pt x="166" y="227"/>
                  <a:pt x="165" y="233"/>
                  <a:pt x="161" y="236"/>
                </a:cubicBezTo>
                <a:cubicBezTo>
                  <a:pt x="159" y="237"/>
                  <a:pt x="157" y="238"/>
                  <a:pt x="155" y="238"/>
                </a:cubicBezTo>
                <a:close/>
                <a:moveTo>
                  <a:pt x="131" y="201"/>
                </a:moveTo>
                <a:cubicBezTo>
                  <a:pt x="128" y="201"/>
                  <a:pt x="126" y="200"/>
                  <a:pt x="124" y="197"/>
                </a:cubicBezTo>
                <a:cubicBezTo>
                  <a:pt x="123" y="197"/>
                  <a:pt x="123" y="197"/>
                  <a:pt x="123" y="197"/>
                </a:cubicBezTo>
                <a:cubicBezTo>
                  <a:pt x="121" y="193"/>
                  <a:pt x="122" y="187"/>
                  <a:pt x="126" y="184"/>
                </a:cubicBezTo>
                <a:cubicBezTo>
                  <a:pt x="130" y="181"/>
                  <a:pt x="136" y="182"/>
                  <a:pt x="139" y="187"/>
                </a:cubicBezTo>
                <a:cubicBezTo>
                  <a:pt x="142" y="191"/>
                  <a:pt x="141" y="197"/>
                  <a:pt x="136" y="200"/>
                </a:cubicBezTo>
                <a:cubicBezTo>
                  <a:pt x="135" y="201"/>
                  <a:pt x="133" y="201"/>
                  <a:pt x="131" y="201"/>
                </a:cubicBezTo>
                <a:close/>
                <a:moveTo>
                  <a:pt x="107" y="165"/>
                </a:moveTo>
                <a:cubicBezTo>
                  <a:pt x="104" y="165"/>
                  <a:pt x="101" y="164"/>
                  <a:pt x="100" y="161"/>
                </a:cubicBezTo>
                <a:cubicBezTo>
                  <a:pt x="99" y="161"/>
                  <a:pt x="99" y="161"/>
                  <a:pt x="99" y="161"/>
                </a:cubicBezTo>
                <a:cubicBezTo>
                  <a:pt x="97" y="156"/>
                  <a:pt x="98" y="151"/>
                  <a:pt x="102" y="148"/>
                </a:cubicBezTo>
                <a:cubicBezTo>
                  <a:pt x="106" y="145"/>
                  <a:pt x="112" y="146"/>
                  <a:pt x="115" y="150"/>
                </a:cubicBezTo>
                <a:cubicBezTo>
                  <a:pt x="118" y="155"/>
                  <a:pt x="117" y="161"/>
                  <a:pt x="112" y="163"/>
                </a:cubicBezTo>
                <a:cubicBezTo>
                  <a:pt x="111" y="165"/>
                  <a:pt x="109" y="165"/>
                  <a:pt x="107" y="165"/>
                </a:cubicBezTo>
                <a:close/>
                <a:moveTo>
                  <a:pt x="83" y="129"/>
                </a:moveTo>
                <a:cubicBezTo>
                  <a:pt x="80" y="129"/>
                  <a:pt x="77" y="127"/>
                  <a:pt x="75" y="125"/>
                </a:cubicBezTo>
                <a:cubicBezTo>
                  <a:pt x="75" y="124"/>
                  <a:pt x="75" y="124"/>
                  <a:pt x="75" y="124"/>
                </a:cubicBezTo>
                <a:cubicBezTo>
                  <a:pt x="72" y="120"/>
                  <a:pt x="74" y="114"/>
                  <a:pt x="78" y="112"/>
                </a:cubicBezTo>
                <a:cubicBezTo>
                  <a:pt x="82" y="109"/>
                  <a:pt x="88" y="110"/>
                  <a:pt x="91" y="114"/>
                </a:cubicBezTo>
                <a:cubicBezTo>
                  <a:pt x="93" y="118"/>
                  <a:pt x="92" y="124"/>
                  <a:pt x="88" y="127"/>
                </a:cubicBezTo>
                <a:cubicBezTo>
                  <a:pt x="87" y="128"/>
                  <a:pt x="85" y="129"/>
                  <a:pt x="83" y="129"/>
                </a:cubicBezTo>
                <a:close/>
                <a:moveTo>
                  <a:pt x="59" y="93"/>
                </a:moveTo>
                <a:cubicBezTo>
                  <a:pt x="56" y="93"/>
                  <a:pt x="53" y="91"/>
                  <a:pt x="51" y="89"/>
                </a:cubicBezTo>
                <a:cubicBezTo>
                  <a:pt x="51" y="88"/>
                  <a:pt x="51" y="88"/>
                  <a:pt x="51" y="88"/>
                </a:cubicBezTo>
                <a:cubicBezTo>
                  <a:pt x="48" y="84"/>
                  <a:pt x="49" y="78"/>
                  <a:pt x="54" y="75"/>
                </a:cubicBezTo>
                <a:cubicBezTo>
                  <a:pt x="58" y="73"/>
                  <a:pt x="64" y="74"/>
                  <a:pt x="66" y="78"/>
                </a:cubicBezTo>
                <a:cubicBezTo>
                  <a:pt x="69" y="82"/>
                  <a:pt x="68" y="88"/>
                  <a:pt x="64" y="91"/>
                </a:cubicBezTo>
                <a:cubicBezTo>
                  <a:pt x="62" y="92"/>
                  <a:pt x="61" y="93"/>
                  <a:pt x="59" y="93"/>
                </a:cubicBezTo>
                <a:close/>
                <a:moveTo>
                  <a:pt x="35" y="56"/>
                </a:moveTo>
                <a:cubicBezTo>
                  <a:pt x="32" y="56"/>
                  <a:pt x="29" y="55"/>
                  <a:pt x="27" y="52"/>
                </a:cubicBezTo>
                <a:cubicBezTo>
                  <a:pt x="27" y="52"/>
                  <a:pt x="27" y="52"/>
                  <a:pt x="27" y="52"/>
                </a:cubicBezTo>
                <a:cubicBezTo>
                  <a:pt x="24" y="48"/>
                  <a:pt x="25" y="42"/>
                  <a:pt x="29" y="39"/>
                </a:cubicBezTo>
                <a:cubicBezTo>
                  <a:pt x="34" y="36"/>
                  <a:pt x="39" y="37"/>
                  <a:pt x="42" y="42"/>
                </a:cubicBezTo>
                <a:cubicBezTo>
                  <a:pt x="45" y="46"/>
                  <a:pt x="44" y="52"/>
                  <a:pt x="40" y="55"/>
                </a:cubicBezTo>
                <a:cubicBezTo>
                  <a:pt x="38" y="56"/>
                  <a:pt x="36" y="56"/>
                  <a:pt x="35" y="56"/>
                </a:cubicBezTo>
                <a:close/>
                <a:moveTo>
                  <a:pt x="10" y="20"/>
                </a:moveTo>
                <a:cubicBezTo>
                  <a:pt x="8" y="20"/>
                  <a:pt x="5" y="19"/>
                  <a:pt x="3" y="16"/>
                </a:cubicBezTo>
                <a:cubicBezTo>
                  <a:pt x="3" y="16"/>
                  <a:pt x="3" y="16"/>
                  <a:pt x="3" y="16"/>
                </a:cubicBezTo>
                <a:cubicBezTo>
                  <a:pt x="0" y="11"/>
                  <a:pt x="1" y="6"/>
                  <a:pt x="5" y="3"/>
                </a:cubicBezTo>
                <a:cubicBezTo>
                  <a:pt x="10" y="0"/>
                  <a:pt x="15" y="1"/>
                  <a:pt x="18" y="5"/>
                </a:cubicBezTo>
                <a:cubicBezTo>
                  <a:pt x="21" y="10"/>
                  <a:pt x="20" y="16"/>
                  <a:pt x="16" y="18"/>
                </a:cubicBezTo>
                <a:cubicBezTo>
                  <a:pt x="14" y="20"/>
                  <a:pt x="12" y="20"/>
                  <a:pt x="10" y="2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6" name="Freeform 36"/>
          <p:cNvSpPr>
            <a:spLocks noEditPoints="1"/>
          </p:cNvSpPr>
          <p:nvPr/>
        </p:nvSpPr>
        <p:spPr bwMode="auto">
          <a:xfrm>
            <a:off x="4881153" y="3390619"/>
            <a:ext cx="653936" cy="326274"/>
          </a:xfrm>
          <a:custGeom>
            <a:avLst/>
            <a:gdLst>
              <a:gd name="T0" fmla="*/ 326 w 337"/>
              <a:gd name="T1" fmla="*/ 168 h 168"/>
              <a:gd name="T2" fmla="*/ 323 w 337"/>
              <a:gd name="T3" fmla="*/ 167 h 168"/>
              <a:gd name="T4" fmla="*/ 322 w 337"/>
              <a:gd name="T5" fmla="*/ 167 h 168"/>
              <a:gd name="T6" fmla="*/ 318 w 337"/>
              <a:gd name="T7" fmla="*/ 155 h 168"/>
              <a:gd name="T8" fmla="*/ 330 w 337"/>
              <a:gd name="T9" fmla="*/ 150 h 168"/>
              <a:gd name="T10" fmla="*/ 335 w 337"/>
              <a:gd name="T11" fmla="*/ 163 h 168"/>
              <a:gd name="T12" fmla="*/ 326 w 337"/>
              <a:gd name="T13" fmla="*/ 168 h 168"/>
              <a:gd name="T14" fmla="*/ 287 w 337"/>
              <a:gd name="T15" fmla="*/ 150 h 168"/>
              <a:gd name="T16" fmla="*/ 283 w 337"/>
              <a:gd name="T17" fmla="*/ 149 h 168"/>
              <a:gd name="T18" fmla="*/ 283 w 337"/>
              <a:gd name="T19" fmla="*/ 148 h 168"/>
              <a:gd name="T20" fmla="*/ 278 w 337"/>
              <a:gd name="T21" fmla="*/ 136 h 168"/>
              <a:gd name="T22" fmla="*/ 291 w 337"/>
              <a:gd name="T23" fmla="*/ 132 h 168"/>
              <a:gd name="T24" fmla="*/ 295 w 337"/>
              <a:gd name="T25" fmla="*/ 144 h 168"/>
              <a:gd name="T26" fmla="*/ 287 w 337"/>
              <a:gd name="T27" fmla="*/ 150 h 168"/>
              <a:gd name="T28" fmla="*/ 248 w 337"/>
              <a:gd name="T29" fmla="*/ 131 h 168"/>
              <a:gd name="T30" fmla="*/ 244 w 337"/>
              <a:gd name="T31" fmla="*/ 130 h 168"/>
              <a:gd name="T32" fmla="*/ 243 w 337"/>
              <a:gd name="T33" fmla="*/ 130 h 168"/>
              <a:gd name="T34" fmla="*/ 239 w 337"/>
              <a:gd name="T35" fmla="*/ 118 h 168"/>
              <a:gd name="T36" fmla="*/ 251 w 337"/>
              <a:gd name="T37" fmla="*/ 113 h 168"/>
              <a:gd name="T38" fmla="*/ 256 w 337"/>
              <a:gd name="T39" fmla="*/ 126 h 168"/>
              <a:gd name="T40" fmla="*/ 248 w 337"/>
              <a:gd name="T41" fmla="*/ 131 h 168"/>
              <a:gd name="T42" fmla="*/ 208 w 337"/>
              <a:gd name="T43" fmla="*/ 113 h 168"/>
              <a:gd name="T44" fmla="*/ 204 w 337"/>
              <a:gd name="T45" fmla="*/ 112 h 168"/>
              <a:gd name="T46" fmla="*/ 204 w 337"/>
              <a:gd name="T47" fmla="*/ 112 h 168"/>
              <a:gd name="T48" fmla="*/ 199 w 337"/>
              <a:gd name="T49" fmla="*/ 99 h 168"/>
              <a:gd name="T50" fmla="*/ 212 w 337"/>
              <a:gd name="T51" fmla="*/ 95 h 168"/>
              <a:gd name="T52" fmla="*/ 216 w 337"/>
              <a:gd name="T53" fmla="*/ 107 h 168"/>
              <a:gd name="T54" fmla="*/ 208 w 337"/>
              <a:gd name="T55" fmla="*/ 113 h 168"/>
              <a:gd name="T56" fmla="*/ 169 w 337"/>
              <a:gd name="T57" fmla="*/ 94 h 168"/>
              <a:gd name="T58" fmla="*/ 165 w 337"/>
              <a:gd name="T59" fmla="*/ 93 h 168"/>
              <a:gd name="T60" fmla="*/ 164 w 337"/>
              <a:gd name="T61" fmla="*/ 93 h 168"/>
              <a:gd name="T62" fmla="*/ 160 w 337"/>
              <a:gd name="T63" fmla="*/ 81 h 168"/>
              <a:gd name="T64" fmla="*/ 172 w 337"/>
              <a:gd name="T65" fmla="*/ 76 h 168"/>
              <a:gd name="T66" fmla="*/ 177 w 337"/>
              <a:gd name="T67" fmla="*/ 89 h 168"/>
              <a:gd name="T68" fmla="*/ 169 w 337"/>
              <a:gd name="T69" fmla="*/ 94 h 168"/>
              <a:gd name="T70" fmla="*/ 129 w 337"/>
              <a:gd name="T71" fmla="*/ 76 h 168"/>
              <a:gd name="T72" fmla="*/ 125 w 337"/>
              <a:gd name="T73" fmla="*/ 75 h 168"/>
              <a:gd name="T74" fmla="*/ 125 w 337"/>
              <a:gd name="T75" fmla="*/ 75 h 168"/>
              <a:gd name="T76" fmla="*/ 120 w 337"/>
              <a:gd name="T77" fmla="*/ 62 h 168"/>
              <a:gd name="T78" fmla="*/ 133 w 337"/>
              <a:gd name="T79" fmla="*/ 58 h 168"/>
              <a:gd name="T80" fmla="*/ 137 w 337"/>
              <a:gd name="T81" fmla="*/ 70 h 168"/>
              <a:gd name="T82" fmla="*/ 129 w 337"/>
              <a:gd name="T83" fmla="*/ 76 h 168"/>
              <a:gd name="T84" fmla="*/ 90 w 337"/>
              <a:gd name="T85" fmla="*/ 57 h 168"/>
              <a:gd name="T86" fmla="*/ 86 w 337"/>
              <a:gd name="T87" fmla="*/ 56 h 168"/>
              <a:gd name="T88" fmla="*/ 85 w 337"/>
              <a:gd name="T89" fmla="*/ 56 h 168"/>
              <a:gd name="T90" fmla="*/ 81 w 337"/>
              <a:gd name="T91" fmla="*/ 44 h 168"/>
              <a:gd name="T92" fmla="*/ 93 w 337"/>
              <a:gd name="T93" fmla="*/ 40 h 168"/>
              <a:gd name="T94" fmla="*/ 98 w 337"/>
              <a:gd name="T95" fmla="*/ 52 h 168"/>
              <a:gd name="T96" fmla="*/ 90 w 337"/>
              <a:gd name="T97" fmla="*/ 57 h 168"/>
              <a:gd name="T98" fmla="*/ 50 w 337"/>
              <a:gd name="T99" fmla="*/ 39 h 168"/>
              <a:gd name="T100" fmla="*/ 46 w 337"/>
              <a:gd name="T101" fmla="*/ 38 h 168"/>
              <a:gd name="T102" fmla="*/ 46 w 337"/>
              <a:gd name="T103" fmla="*/ 38 h 168"/>
              <a:gd name="T104" fmla="*/ 42 w 337"/>
              <a:gd name="T105" fmla="*/ 25 h 168"/>
              <a:gd name="T106" fmla="*/ 54 w 337"/>
              <a:gd name="T107" fmla="*/ 21 h 168"/>
              <a:gd name="T108" fmla="*/ 58 w 337"/>
              <a:gd name="T109" fmla="*/ 33 h 168"/>
              <a:gd name="T110" fmla="*/ 50 w 337"/>
              <a:gd name="T111" fmla="*/ 39 h 168"/>
              <a:gd name="T112" fmla="*/ 11 w 337"/>
              <a:gd name="T113" fmla="*/ 20 h 168"/>
              <a:gd name="T114" fmla="*/ 7 w 337"/>
              <a:gd name="T115" fmla="*/ 20 h 168"/>
              <a:gd name="T116" fmla="*/ 7 w 337"/>
              <a:gd name="T117" fmla="*/ 19 h 168"/>
              <a:gd name="T118" fmla="*/ 2 w 337"/>
              <a:gd name="T119" fmla="*/ 7 h 168"/>
              <a:gd name="T120" fmla="*/ 14 w 337"/>
              <a:gd name="T121" fmla="*/ 3 h 168"/>
              <a:gd name="T122" fmla="*/ 19 w 337"/>
              <a:gd name="T123" fmla="*/ 15 h 168"/>
              <a:gd name="T124" fmla="*/ 11 w 337"/>
              <a:gd name="T125" fmla="*/ 2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7" h="168">
                <a:moveTo>
                  <a:pt x="326" y="168"/>
                </a:moveTo>
                <a:cubicBezTo>
                  <a:pt x="325" y="168"/>
                  <a:pt x="324" y="168"/>
                  <a:pt x="323" y="167"/>
                </a:cubicBezTo>
                <a:cubicBezTo>
                  <a:pt x="322" y="167"/>
                  <a:pt x="322" y="167"/>
                  <a:pt x="322" y="167"/>
                </a:cubicBezTo>
                <a:cubicBezTo>
                  <a:pt x="318" y="165"/>
                  <a:pt x="316" y="159"/>
                  <a:pt x="318" y="155"/>
                </a:cubicBezTo>
                <a:cubicBezTo>
                  <a:pt x="320" y="150"/>
                  <a:pt x="325" y="148"/>
                  <a:pt x="330" y="150"/>
                </a:cubicBezTo>
                <a:cubicBezTo>
                  <a:pt x="335" y="152"/>
                  <a:pt x="337" y="158"/>
                  <a:pt x="335" y="163"/>
                </a:cubicBezTo>
                <a:cubicBezTo>
                  <a:pt x="333" y="166"/>
                  <a:pt x="330" y="168"/>
                  <a:pt x="326" y="168"/>
                </a:cubicBezTo>
                <a:close/>
                <a:moveTo>
                  <a:pt x="287" y="150"/>
                </a:moveTo>
                <a:cubicBezTo>
                  <a:pt x="286" y="150"/>
                  <a:pt x="284" y="149"/>
                  <a:pt x="283" y="149"/>
                </a:cubicBezTo>
                <a:cubicBezTo>
                  <a:pt x="283" y="148"/>
                  <a:pt x="283" y="148"/>
                  <a:pt x="283" y="148"/>
                </a:cubicBezTo>
                <a:cubicBezTo>
                  <a:pt x="278" y="146"/>
                  <a:pt x="276" y="141"/>
                  <a:pt x="278" y="136"/>
                </a:cubicBezTo>
                <a:cubicBezTo>
                  <a:pt x="280" y="132"/>
                  <a:pt x="286" y="130"/>
                  <a:pt x="291" y="132"/>
                </a:cubicBezTo>
                <a:cubicBezTo>
                  <a:pt x="295" y="134"/>
                  <a:pt x="297" y="139"/>
                  <a:pt x="295" y="144"/>
                </a:cubicBezTo>
                <a:cubicBezTo>
                  <a:pt x="294" y="147"/>
                  <a:pt x="290" y="150"/>
                  <a:pt x="287" y="150"/>
                </a:cubicBezTo>
                <a:close/>
                <a:moveTo>
                  <a:pt x="248" y="131"/>
                </a:moveTo>
                <a:cubicBezTo>
                  <a:pt x="246" y="131"/>
                  <a:pt x="245" y="131"/>
                  <a:pt x="244" y="130"/>
                </a:cubicBezTo>
                <a:cubicBezTo>
                  <a:pt x="243" y="130"/>
                  <a:pt x="243" y="130"/>
                  <a:pt x="243" y="130"/>
                </a:cubicBezTo>
                <a:cubicBezTo>
                  <a:pt x="239" y="128"/>
                  <a:pt x="237" y="122"/>
                  <a:pt x="239" y="118"/>
                </a:cubicBezTo>
                <a:cubicBezTo>
                  <a:pt x="241" y="113"/>
                  <a:pt x="246" y="111"/>
                  <a:pt x="251" y="113"/>
                </a:cubicBezTo>
                <a:cubicBezTo>
                  <a:pt x="256" y="115"/>
                  <a:pt x="258" y="121"/>
                  <a:pt x="256" y="126"/>
                </a:cubicBezTo>
                <a:cubicBezTo>
                  <a:pt x="254" y="129"/>
                  <a:pt x="251" y="131"/>
                  <a:pt x="248" y="131"/>
                </a:cubicBezTo>
                <a:close/>
                <a:moveTo>
                  <a:pt x="208" y="113"/>
                </a:moveTo>
                <a:cubicBezTo>
                  <a:pt x="207" y="113"/>
                  <a:pt x="206" y="112"/>
                  <a:pt x="204" y="112"/>
                </a:cubicBezTo>
                <a:cubicBezTo>
                  <a:pt x="204" y="112"/>
                  <a:pt x="204" y="112"/>
                  <a:pt x="204" y="112"/>
                </a:cubicBezTo>
                <a:cubicBezTo>
                  <a:pt x="199" y="109"/>
                  <a:pt x="197" y="104"/>
                  <a:pt x="199" y="99"/>
                </a:cubicBezTo>
                <a:cubicBezTo>
                  <a:pt x="202" y="95"/>
                  <a:pt x="207" y="93"/>
                  <a:pt x="212" y="95"/>
                </a:cubicBezTo>
                <a:cubicBezTo>
                  <a:pt x="216" y="97"/>
                  <a:pt x="218" y="103"/>
                  <a:pt x="216" y="107"/>
                </a:cubicBezTo>
                <a:cubicBezTo>
                  <a:pt x="215" y="111"/>
                  <a:pt x="211" y="113"/>
                  <a:pt x="208" y="113"/>
                </a:cubicBezTo>
                <a:close/>
                <a:moveTo>
                  <a:pt x="169" y="94"/>
                </a:moveTo>
                <a:cubicBezTo>
                  <a:pt x="167" y="94"/>
                  <a:pt x="166" y="94"/>
                  <a:pt x="165" y="93"/>
                </a:cubicBezTo>
                <a:cubicBezTo>
                  <a:pt x="164" y="93"/>
                  <a:pt x="164" y="93"/>
                  <a:pt x="164" y="93"/>
                </a:cubicBezTo>
                <a:cubicBezTo>
                  <a:pt x="160" y="91"/>
                  <a:pt x="158" y="85"/>
                  <a:pt x="160" y="81"/>
                </a:cubicBezTo>
                <a:cubicBezTo>
                  <a:pt x="162" y="76"/>
                  <a:pt x="168" y="74"/>
                  <a:pt x="172" y="76"/>
                </a:cubicBezTo>
                <a:cubicBezTo>
                  <a:pt x="177" y="79"/>
                  <a:pt x="179" y="84"/>
                  <a:pt x="177" y="89"/>
                </a:cubicBezTo>
                <a:cubicBezTo>
                  <a:pt x="175" y="92"/>
                  <a:pt x="172" y="94"/>
                  <a:pt x="169" y="94"/>
                </a:cubicBezTo>
                <a:close/>
                <a:moveTo>
                  <a:pt x="129" y="76"/>
                </a:moveTo>
                <a:cubicBezTo>
                  <a:pt x="128" y="76"/>
                  <a:pt x="127" y="75"/>
                  <a:pt x="125" y="75"/>
                </a:cubicBezTo>
                <a:cubicBezTo>
                  <a:pt x="125" y="75"/>
                  <a:pt x="125" y="75"/>
                  <a:pt x="125" y="75"/>
                </a:cubicBezTo>
                <a:cubicBezTo>
                  <a:pt x="120" y="73"/>
                  <a:pt x="118" y="67"/>
                  <a:pt x="120" y="62"/>
                </a:cubicBezTo>
                <a:cubicBezTo>
                  <a:pt x="123" y="58"/>
                  <a:pt x="128" y="56"/>
                  <a:pt x="133" y="58"/>
                </a:cubicBezTo>
                <a:cubicBezTo>
                  <a:pt x="137" y="60"/>
                  <a:pt x="140" y="66"/>
                  <a:pt x="137" y="70"/>
                </a:cubicBezTo>
                <a:cubicBezTo>
                  <a:pt x="136" y="74"/>
                  <a:pt x="133" y="76"/>
                  <a:pt x="129" y="76"/>
                </a:cubicBezTo>
                <a:close/>
                <a:moveTo>
                  <a:pt x="90" y="57"/>
                </a:moveTo>
                <a:cubicBezTo>
                  <a:pt x="88" y="57"/>
                  <a:pt x="87" y="57"/>
                  <a:pt x="86" y="56"/>
                </a:cubicBezTo>
                <a:cubicBezTo>
                  <a:pt x="85" y="56"/>
                  <a:pt x="85" y="56"/>
                  <a:pt x="85" y="56"/>
                </a:cubicBezTo>
                <a:cubicBezTo>
                  <a:pt x="81" y="54"/>
                  <a:pt x="79" y="49"/>
                  <a:pt x="81" y="44"/>
                </a:cubicBezTo>
                <a:cubicBezTo>
                  <a:pt x="83" y="39"/>
                  <a:pt x="89" y="37"/>
                  <a:pt x="93" y="40"/>
                </a:cubicBezTo>
                <a:cubicBezTo>
                  <a:pt x="98" y="42"/>
                  <a:pt x="100" y="47"/>
                  <a:pt x="98" y="52"/>
                </a:cubicBezTo>
                <a:cubicBezTo>
                  <a:pt x="96" y="55"/>
                  <a:pt x="93" y="57"/>
                  <a:pt x="90" y="57"/>
                </a:cubicBezTo>
                <a:close/>
                <a:moveTo>
                  <a:pt x="50" y="39"/>
                </a:moveTo>
                <a:cubicBezTo>
                  <a:pt x="49" y="39"/>
                  <a:pt x="48" y="39"/>
                  <a:pt x="46" y="38"/>
                </a:cubicBezTo>
                <a:cubicBezTo>
                  <a:pt x="46" y="38"/>
                  <a:pt x="46" y="38"/>
                  <a:pt x="46" y="38"/>
                </a:cubicBezTo>
                <a:cubicBezTo>
                  <a:pt x="41" y="36"/>
                  <a:pt x="39" y="30"/>
                  <a:pt x="42" y="25"/>
                </a:cubicBezTo>
                <a:cubicBezTo>
                  <a:pt x="44" y="21"/>
                  <a:pt x="49" y="19"/>
                  <a:pt x="54" y="21"/>
                </a:cubicBezTo>
                <a:cubicBezTo>
                  <a:pt x="58" y="23"/>
                  <a:pt x="61" y="29"/>
                  <a:pt x="58" y="33"/>
                </a:cubicBezTo>
                <a:cubicBezTo>
                  <a:pt x="57" y="37"/>
                  <a:pt x="54" y="39"/>
                  <a:pt x="50" y="39"/>
                </a:cubicBezTo>
                <a:close/>
                <a:moveTo>
                  <a:pt x="11" y="20"/>
                </a:moveTo>
                <a:cubicBezTo>
                  <a:pt x="10" y="20"/>
                  <a:pt x="8" y="20"/>
                  <a:pt x="7" y="20"/>
                </a:cubicBezTo>
                <a:cubicBezTo>
                  <a:pt x="7" y="19"/>
                  <a:pt x="7" y="19"/>
                  <a:pt x="7" y="19"/>
                </a:cubicBezTo>
                <a:cubicBezTo>
                  <a:pt x="2" y="17"/>
                  <a:pt x="0" y="12"/>
                  <a:pt x="2" y="7"/>
                </a:cubicBezTo>
                <a:cubicBezTo>
                  <a:pt x="4" y="2"/>
                  <a:pt x="10" y="0"/>
                  <a:pt x="14" y="3"/>
                </a:cubicBezTo>
                <a:cubicBezTo>
                  <a:pt x="19" y="5"/>
                  <a:pt x="21" y="10"/>
                  <a:pt x="19" y="15"/>
                </a:cubicBezTo>
                <a:cubicBezTo>
                  <a:pt x="17" y="18"/>
                  <a:pt x="14" y="20"/>
                  <a:pt x="11" y="2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7" name="Freeform 37"/>
          <p:cNvSpPr>
            <a:spLocks noEditPoints="1"/>
          </p:cNvSpPr>
          <p:nvPr/>
        </p:nvSpPr>
        <p:spPr bwMode="auto">
          <a:xfrm>
            <a:off x="4881153" y="4522162"/>
            <a:ext cx="649770" cy="330439"/>
          </a:xfrm>
          <a:custGeom>
            <a:avLst/>
            <a:gdLst>
              <a:gd name="T0" fmla="*/ 11 w 335"/>
              <a:gd name="T1" fmla="*/ 170 h 170"/>
              <a:gd name="T2" fmla="*/ 2 w 335"/>
              <a:gd name="T3" fmla="*/ 165 h 170"/>
              <a:gd name="T4" fmla="*/ 7 w 335"/>
              <a:gd name="T5" fmla="*/ 153 h 170"/>
              <a:gd name="T6" fmla="*/ 19 w 335"/>
              <a:gd name="T7" fmla="*/ 157 h 170"/>
              <a:gd name="T8" fmla="*/ 15 w 335"/>
              <a:gd name="T9" fmla="*/ 169 h 170"/>
              <a:gd name="T10" fmla="*/ 15 w 335"/>
              <a:gd name="T11" fmla="*/ 169 h 170"/>
              <a:gd name="T12" fmla="*/ 11 w 335"/>
              <a:gd name="T13" fmla="*/ 170 h 170"/>
              <a:gd name="T14" fmla="*/ 50 w 335"/>
              <a:gd name="T15" fmla="*/ 151 h 170"/>
              <a:gd name="T16" fmla="*/ 42 w 335"/>
              <a:gd name="T17" fmla="*/ 146 h 170"/>
              <a:gd name="T18" fmla="*/ 46 w 335"/>
              <a:gd name="T19" fmla="*/ 134 h 170"/>
              <a:gd name="T20" fmla="*/ 58 w 335"/>
              <a:gd name="T21" fmla="*/ 138 h 170"/>
              <a:gd name="T22" fmla="*/ 54 w 335"/>
              <a:gd name="T23" fmla="*/ 150 h 170"/>
              <a:gd name="T24" fmla="*/ 54 w 335"/>
              <a:gd name="T25" fmla="*/ 150 h 170"/>
              <a:gd name="T26" fmla="*/ 50 w 335"/>
              <a:gd name="T27" fmla="*/ 151 h 170"/>
              <a:gd name="T28" fmla="*/ 89 w 335"/>
              <a:gd name="T29" fmla="*/ 133 h 170"/>
              <a:gd name="T30" fmla="*/ 81 w 335"/>
              <a:gd name="T31" fmla="*/ 127 h 170"/>
              <a:gd name="T32" fmla="*/ 85 w 335"/>
              <a:gd name="T33" fmla="*/ 115 h 170"/>
              <a:gd name="T34" fmla="*/ 98 w 335"/>
              <a:gd name="T35" fmla="*/ 119 h 170"/>
              <a:gd name="T36" fmla="*/ 93 w 335"/>
              <a:gd name="T37" fmla="*/ 131 h 170"/>
              <a:gd name="T38" fmla="*/ 93 w 335"/>
              <a:gd name="T39" fmla="*/ 132 h 170"/>
              <a:gd name="T40" fmla="*/ 89 w 335"/>
              <a:gd name="T41" fmla="*/ 133 h 170"/>
              <a:gd name="T42" fmla="*/ 128 w 335"/>
              <a:gd name="T43" fmla="*/ 114 h 170"/>
              <a:gd name="T44" fmla="*/ 120 w 335"/>
              <a:gd name="T45" fmla="*/ 108 h 170"/>
              <a:gd name="T46" fmla="*/ 124 w 335"/>
              <a:gd name="T47" fmla="*/ 96 h 170"/>
              <a:gd name="T48" fmla="*/ 137 w 335"/>
              <a:gd name="T49" fmla="*/ 100 h 170"/>
              <a:gd name="T50" fmla="*/ 133 w 335"/>
              <a:gd name="T51" fmla="*/ 113 h 170"/>
              <a:gd name="T52" fmla="*/ 132 w 335"/>
              <a:gd name="T53" fmla="*/ 113 h 170"/>
              <a:gd name="T54" fmla="*/ 128 w 335"/>
              <a:gd name="T55" fmla="*/ 114 h 170"/>
              <a:gd name="T56" fmla="*/ 168 w 335"/>
              <a:gd name="T57" fmla="*/ 95 h 170"/>
              <a:gd name="T58" fmla="*/ 159 w 335"/>
              <a:gd name="T59" fmla="*/ 90 h 170"/>
              <a:gd name="T60" fmla="*/ 164 w 335"/>
              <a:gd name="T61" fmla="*/ 77 h 170"/>
              <a:gd name="T62" fmla="*/ 176 w 335"/>
              <a:gd name="T63" fmla="*/ 82 h 170"/>
              <a:gd name="T64" fmla="*/ 172 w 335"/>
              <a:gd name="T65" fmla="*/ 94 h 170"/>
              <a:gd name="T66" fmla="*/ 172 w 335"/>
              <a:gd name="T67" fmla="*/ 94 h 170"/>
              <a:gd name="T68" fmla="*/ 168 w 335"/>
              <a:gd name="T69" fmla="*/ 95 h 170"/>
              <a:gd name="T70" fmla="*/ 207 w 335"/>
              <a:gd name="T71" fmla="*/ 76 h 170"/>
              <a:gd name="T72" fmla="*/ 199 w 335"/>
              <a:gd name="T73" fmla="*/ 71 h 170"/>
              <a:gd name="T74" fmla="*/ 203 w 335"/>
              <a:gd name="T75" fmla="*/ 58 h 170"/>
              <a:gd name="T76" fmla="*/ 215 w 335"/>
              <a:gd name="T77" fmla="*/ 63 h 170"/>
              <a:gd name="T78" fmla="*/ 211 w 335"/>
              <a:gd name="T79" fmla="*/ 75 h 170"/>
              <a:gd name="T80" fmla="*/ 211 w 335"/>
              <a:gd name="T81" fmla="*/ 75 h 170"/>
              <a:gd name="T82" fmla="*/ 207 w 335"/>
              <a:gd name="T83" fmla="*/ 76 h 170"/>
              <a:gd name="T84" fmla="*/ 246 w 335"/>
              <a:gd name="T85" fmla="*/ 57 h 170"/>
              <a:gd name="T86" fmla="*/ 238 w 335"/>
              <a:gd name="T87" fmla="*/ 52 h 170"/>
              <a:gd name="T88" fmla="*/ 242 w 335"/>
              <a:gd name="T89" fmla="*/ 40 h 170"/>
              <a:gd name="T90" fmla="*/ 255 w 335"/>
              <a:gd name="T91" fmla="*/ 44 h 170"/>
              <a:gd name="T92" fmla="*/ 251 w 335"/>
              <a:gd name="T93" fmla="*/ 56 h 170"/>
              <a:gd name="T94" fmla="*/ 250 w 335"/>
              <a:gd name="T95" fmla="*/ 56 h 170"/>
              <a:gd name="T96" fmla="*/ 246 w 335"/>
              <a:gd name="T97" fmla="*/ 57 h 170"/>
              <a:gd name="T98" fmla="*/ 285 w 335"/>
              <a:gd name="T99" fmla="*/ 38 h 170"/>
              <a:gd name="T100" fmla="*/ 277 w 335"/>
              <a:gd name="T101" fmla="*/ 33 h 170"/>
              <a:gd name="T102" fmla="*/ 281 w 335"/>
              <a:gd name="T103" fmla="*/ 21 h 170"/>
              <a:gd name="T104" fmla="*/ 294 w 335"/>
              <a:gd name="T105" fmla="*/ 25 h 170"/>
              <a:gd name="T106" fmla="*/ 290 w 335"/>
              <a:gd name="T107" fmla="*/ 37 h 170"/>
              <a:gd name="T108" fmla="*/ 289 w 335"/>
              <a:gd name="T109" fmla="*/ 37 h 170"/>
              <a:gd name="T110" fmla="*/ 285 w 335"/>
              <a:gd name="T111" fmla="*/ 38 h 170"/>
              <a:gd name="T112" fmla="*/ 325 w 335"/>
              <a:gd name="T113" fmla="*/ 19 h 170"/>
              <a:gd name="T114" fmla="*/ 316 w 335"/>
              <a:gd name="T115" fmla="*/ 14 h 170"/>
              <a:gd name="T116" fmla="*/ 321 w 335"/>
              <a:gd name="T117" fmla="*/ 2 h 170"/>
              <a:gd name="T118" fmla="*/ 333 w 335"/>
              <a:gd name="T119" fmla="*/ 6 h 170"/>
              <a:gd name="T120" fmla="*/ 329 w 335"/>
              <a:gd name="T121" fmla="*/ 18 h 170"/>
              <a:gd name="T122" fmla="*/ 329 w 335"/>
              <a:gd name="T123" fmla="*/ 19 h 170"/>
              <a:gd name="T124" fmla="*/ 325 w 335"/>
              <a:gd name="T125" fmla="*/ 1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 h="170">
                <a:moveTo>
                  <a:pt x="11" y="170"/>
                </a:moveTo>
                <a:cubicBezTo>
                  <a:pt x="7" y="170"/>
                  <a:pt x="4" y="168"/>
                  <a:pt x="2" y="165"/>
                </a:cubicBezTo>
                <a:cubicBezTo>
                  <a:pt x="0" y="161"/>
                  <a:pt x="2" y="155"/>
                  <a:pt x="7" y="153"/>
                </a:cubicBezTo>
                <a:cubicBezTo>
                  <a:pt x="11" y="150"/>
                  <a:pt x="17" y="152"/>
                  <a:pt x="19" y="157"/>
                </a:cubicBezTo>
                <a:cubicBezTo>
                  <a:pt x="21" y="161"/>
                  <a:pt x="20" y="167"/>
                  <a:pt x="15" y="169"/>
                </a:cubicBezTo>
                <a:cubicBezTo>
                  <a:pt x="15" y="169"/>
                  <a:pt x="15" y="169"/>
                  <a:pt x="15" y="169"/>
                </a:cubicBezTo>
                <a:cubicBezTo>
                  <a:pt x="13" y="170"/>
                  <a:pt x="12" y="170"/>
                  <a:pt x="11" y="170"/>
                </a:cubicBezTo>
                <a:close/>
                <a:moveTo>
                  <a:pt x="50" y="151"/>
                </a:moveTo>
                <a:cubicBezTo>
                  <a:pt x="46" y="151"/>
                  <a:pt x="43" y="149"/>
                  <a:pt x="42" y="146"/>
                </a:cubicBezTo>
                <a:cubicBezTo>
                  <a:pt x="39" y="142"/>
                  <a:pt x="41" y="136"/>
                  <a:pt x="46" y="134"/>
                </a:cubicBezTo>
                <a:cubicBezTo>
                  <a:pt x="50" y="132"/>
                  <a:pt x="56" y="133"/>
                  <a:pt x="58" y="138"/>
                </a:cubicBezTo>
                <a:cubicBezTo>
                  <a:pt x="61" y="143"/>
                  <a:pt x="59" y="148"/>
                  <a:pt x="54" y="150"/>
                </a:cubicBezTo>
                <a:cubicBezTo>
                  <a:pt x="54" y="150"/>
                  <a:pt x="54" y="150"/>
                  <a:pt x="54" y="150"/>
                </a:cubicBezTo>
                <a:cubicBezTo>
                  <a:pt x="53" y="151"/>
                  <a:pt x="51" y="151"/>
                  <a:pt x="50" y="151"/>
                </a:cubicBezTo>
                <a:close/>
                <a:moveTo>
                  <a:pt x="89" y="133"/>
                </a:moveTo>
                <a:cubicBezTo>
                  <a:pt x="86" y="133"/>
                  <a:pt x="82" y="131"/>
                  <a:pt x="81" y="127"/>
                </a:cubicBezTo>
                <a:cubicBezTo>
                  <a:pt x="79" y="123"/>
                  <a:pt x="81" y="117"/>
                  <a:pt x="85" y="115"/>
                </a:cubicBezTo>
                <a:cubicBezTo>
                  <a:pt x="90" y="113"/>
                  <a:pt x="95" y="115"/>
                  <a:pt x="98" y="119"/>
                </a:cubicBezTo>
                <a:cubicBezTo>
                  <a:pt x="100" y="124"/>
                  <a:pt x="98" y="129"/>
                  <a:pt x="93" y="131"/>
                </a:cubicBezTo>
                <a:cubicBezTo>
                  <a:pt x="93" y="132"/>
                  <a:pt x="93" y="132"/>
                  <a:pt x="93" y="132"/>
                </a:cubicBezTo>
                <a:cubicBezTo>
                  <a:pt x="92" y="132"/>
                  <a:pt x="90" y="133"/>
                  <a:pt x="89" y="133"/>
                </a:cubicBezTo>
                <a:close/>
                <a:moveTo>
                  <a:pt x="128" y="114"/>
                </a:moveTo>
                <a:cubicBezTo>
                  <a:pt x="125" y="114"/>
                  <a:pt x="122" y="112"/>
                  <a:pt x="120" y="108"/>
                </a:cubicBezTo>
                <a:cubicBezTo>
                  <a:pt x="118" y="104"/>
                  <a:pt x="120" y="98"/>
                  <a:pt x="124" y="96"/>
                </a:cubicBezTo>
                <a:cubicBezTo>
                  <a:pt x="129" y="94"/>
                  <a:pt x="135" y="96"/>
                  <a:pt x="137" y="100"/>
                </a:cubicBezTo>
                <a:cubicBezTo>
                  <a:pt x="139" y="105"/>
                  <a:pt x="137" y="110"/>
                  <a:pt x="133" y="113"/>
                </a:cubicBezTo>
                <a:cubicBezTo>
                  <a:pt x="132" y="113"/>
                  <a:pt x="132" y="113"/>
                  <a:pt x="132" y="113"/>
                </a:cubicBezTo>
                <a:cubicBezTo>
                  <a:pt x="131" y="113"/>
                  <a:pt x="130" y="114"/>
                  <a:pt x="128" y="114"/>
                </a:cubicBezTo>
                <a:close/>
                <a:moveTo>
                  <a:pt x="168" y="95"/>
                </a:moveTo>
                <a:cubicBezTo>
                  <a:pt x="164" y="95"/>
                  <a:pt x="161" y="93"/>
                  <a:pt x="159" y="90"/>
                </a:cubicBezTo>
                <a:cubicBezTo>
                  <a:pt x="157" y="85"/>
                  <a:pt x="159" y="79"/>
                  <a:pt x="164" y="77"/>
                </a:cubicBezTo>
                <a:cubicBezTo>
                  <a:pt x="168" y="75"/>
                  <a:pt x="174" y="77"/>
                  <a:pt x="176" y="82"/>
                </a:cubicBezTo>
                <a:cubicBezTo>
                  <a:pt x="178" y="86"/>
                  <a:pt x="177" y="92"/>
                  <a:pt x="172" y="94"/>
                </a:cubicBezTo>
                <a:cubicBezTo>
                  <a:pt x="172" y="94"/>
                  <a:pt x="172" y="94"/>
                  <a:pt x="172" y="94"/>
                </a:cubicBezTo>
                <a:cubicBezTo>
                  <a:pt x="170" y="95"/>
                  <a:pt x="169" y="95"/>
                  <a:pt x="168" y="95"/>
                </a:cubicBezTo>
                <a:close/>
                <a:moveTo>
                  <a:pt x="207" y="76"/>
                </a:moveTo>
                <a:cubicBezTo>
                  <a:pt x="203" y="76"/>
                  <a:pt x="200" y="74"/>
                  <a:pt x="199" y="71"/>
                </a:cubicBezTo>
                <a:cubicBezTo>
                  <a:pt x="196" y="66"/>
                  <a:pt x="198" y="61"/>
                  <a:pt x="203" y="58"/>
                </a:cubicBezTo>
                <a:cubicBezTo>
                  <a:pt x="208" y="56"/>
                  <a:pt x="213" y="58"/>
                  <a:pt x="215" y="63"/>
                </a:cubicBezTo>
                <a:cubicBezTo>
                  <a:pt x="218" y="67"/>
                  <a:pt x="216" y="73"/>
                  <a:pt x="211" y="75"/>
                </a:cubicBezTo>
                <a:cubicBezTo>
                  <a:pt x="211" y="75"/>
                  <a:pt x="211" y="75"/>
                  <a:pt x="211" y="75"/>
                </a:cubicBezTo>
                <a:cubicBezTo>
                  <a:pt x="210" y="76"/>
                  <a:pt x="208" y="76"/>
                  <a:pt x="207" y="76"/>
                </a:cubicBezTo>
                <a:close/>
                <a:moveTo>
                  <a:pt x="246" y="57"/>
                </a:moveTo>
                <a:cubicBezTo>
                  <a:pt x="243" y="57"/>
                  <a:pt x="239" y="55"/>
                  <a:pt x="238" y="52"/>
                </a:cubicBezTo>
                <a:cubicBezTo>
                  <a:pt x="236" y="47"/>
                  <a:pt x="238" y="42"/>
                  <a:pt x="242" y="40"/>
                </a:cubicBezTo>
                <a:cubicBezTo>
                  <a:pt x="247" y="37"/>
                  <a:pt x="253" y="39"/>
                  <a:pt x="255" y="44"/>
                </a:cubicBezTo>
                <a:cubicBezTo>
                  <a:pt x="257" y="48"/>
                  <a:pt x="255" y="54"/>
                  <a:pt x="251" y="56"/>
                </a:cubicBezTo>
                <a:cubicBezTo>
                  <a:pt x="250" y="56"/>
                  <a:pt x="250" y="56"/>
                  <a:pt x="250" y="56"/>
                </a:cubicBezTo>
                <a:cubicBezTo>
                  <a:pt x="249" y="57"/>
                  <a:pt x="247" y="57"/>
                  <a:pt x="246" y="57"/>
                </a:cubicBezTo>
                <a:close/>
                <a:moveTo>
                  <a:pt x="285" y="38"/>
                </a:moveTo>
                <a:cubicBezTo>
                  <a:pt x="282" y="38"/>
                  <a:pt x="279" y="36"/>
                  <a:pt x="277" y="33"/>
                </a:cubicBezTo>
                <a:cubicBezTo>
                  <a:pt x="275" y="28"/>
                  <a:pt x="277" y="23"/>
                  <a:pt x="281" y="21"/>
                </a:cubicBezTo>
                <a:cubicBezTo>
                  <a:pt x="286" y="19"/>
                  <a:pt x="292" y="20"/>
                  <a:pt x="294" y="25"/>
                </a:cubicBezTo>
                <a:cubicBezTo>
                  <a:pt x="296" y="30"/>
                  <a:pt x="294" y="35"/>
                  <a:pt x="290" y="37"/>
                </a:cubicBezTo>
                <a:cubicBezTo>
                  <a:pt x="289" y="37"/>
                  <a:pt x="289" y="37"/>
                  <a:pt x="289" y="37"/>
                </a:cubicBezTo>
                <a:cubicBezTo>
                  <a:pt x="288" y="38"/>
                  <a:pt x="287" y="38"/>
                  <a:pt x="285" y="38"/>
                </a:cubicBezTo>
                <a:close/>
                <a:moveTo>
                  <a:pt x="325" y="19"/>
                </a:moveTo>
                <a:cubicBezTo>
                  <a:pt x="321" y="19"/>
                  <a:pt x="318" y="17"/>
                  <a:pt x="316" y="14"/>
                </a:cubicBezTo>
                <a:cubicBezTo>
                  <a:pt x="314" y="10"/>
                  <a:pt x="316" y="4"/>
                  <a:pt x="321" y="2"/>
                </a:cubicBezTo>
                <a:cubicBezTo>
                  <a:pt x="325" y="0"/>
                  <a:pt x="331" y="2"/>
                  <a:pt x="333" y="6"/>
                </a:cubicBezTo>
                <a:cubicBezTo>
                  <a:pt x="335" y="11"/>
                  <a:pt x="334" y="16"/>
                  <a:pt x="329" y="18"/>
                </a:cubicBezTo>
                <a:cubicBezTo>
                  <a:pt x="329" y="19"/>
                  <a:pt x="329" y="19"/>
                  <a:pt x="329" y="19"/>
                </a:cubicBezTo>
                <a:cubicBezTo>
                  <a:pt x="327" y="19"/>
                  <a:pt x="326" y="19"/>
                  <a:pt x="325" y="19"/>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8" name="Freeform 38"/>
          <p:cNvSpPr>
            <a:spLocks noEditPoints="1"/>
          </p:cNvSpPr>
          <p:nvPr/>
        </p:nvSpPr>
        <p:spPr bwMode="auto">
          <a:xfrm>
            <a:off x="5462892" y="4937293"/>
            <a:ext cx="408189" cy="606730"/>
          </a:xfrm>
          <a:custGeom>
            <a:avLst/>
            <a:gdLst>
              <a:gd name="T0" fmla="*/ 2 w 210"/>
              <a:gd name="T1" fmla="*/ 298 h 312"/>
              <a:gd name="T2" fmla="*/ 10 w 210"/>
              <a:gd name="T3" fmla="*/ 312 h 312"/>
              <a:gd name="T4" fmla="*/ 18 w 210"/>
              <a:gd name="T5" fmla="*/ 307 h 312"/>
              <a:gd name="T6" fmla="*/ 11 w 210"/>
              <a:gd name="T7" fmla="*/ 293 h 312"/>
              <a:gd name="T8" fmla="*/ 26 w 210"/>
              <a:gd name="T9" fmla="*/ 261 h 312"/>
              <a:gd name="T10" fmla="*/ 34 w 210"/>
              <a:gd name="T11" fmla="*/ 275 h 312"/>
              <a:gd name="T12" fmla="*/ 42 w 210"/>
              <a:gd name="T13" fmla="*/ 271 h 312"/>
              <a:gd name="T14" fmla="*/ 34 w 210"/>
              <a:gd name="T15" fmla="*/ 257 h 312"/>
              <a:gd name="T16" fmla="*/ 50 w 210"/>
              <a:gd name="T17" fmla="*/ 224 h 312"/>
              <a:gd name="T18" fmla="*/ 57 w 210"/>
              <a:gd name="T19" fmla="*/ 239 h 312"/>
              <a:gd name="T20" fmla="*/ 65 w 210"/>
              <a:gd name="T21" fmla="*/ 234 h 312"/>
              <a:gd name="T22" fmla="*/ 58 w 210"/>
              <a:gd name="T23" fmla="*/ 220 h 312"/>
              <a:gd name="T24" fmla="*/ 73 w 210"/>
              <a:gd name="T25" fmla="*/ 188 h 312"/>
              <a:gd name="T26" fmla="*/ 81 w 210"/>
              <a:gd name="T27" fmla="*/ 202 h 312"/>
              <a:gd name="T28" fmla="*/ 89 w 210"/>
              <a:gd name="T29" fmla="*/ 197 h 312"/>
              <a:gd name="T30" fmla="*/ 81 w 210"/>
              <a:gd name="T31" fmla="*/ 183 h 312"/>
              <a:gd name="T32" fmla="*/ 97 w 210"/>
              <a:gd name="T33" fmla="*/ 151 h 312"/>
              <a:gd name="T34" fmla="*/ 105 w 210"/>
              <a:gd name="T35" fmla="*/ 165 h 312"/>
              <a:gd name="T36" fmla="*/ 113 w 210"/>
              <a:gd name="T37" fmla="*/ 161 h 312"/>
              <a:gd name="T38" fmla="*/ 105 w 210"/>
              <a:gd name="T39" fmla="*/ 147 h 312"/>
              <a:gd name="T40" fmla="*/ 121 w 210"/>
              <a:gd name="T41" fmla="*/ 115 h 312"/>
              <a:gd name="T42" fmla="*/ 128 w 210"/>
              <a:gd name="T43" fmla="*/ 129 h 312"/>
              <a:gd name="T44" fmla="*/ 136 w 210"/>
              <a:gd name="T45" fmla="*/ 124 h 312"/>
              <a:gd name="T46" fmla="*/ 129 w 210"/>
              <a:gd name="T47" fmla="*/ 110 h 312"/>
              <a:gd name="T48" fmla="*/ 144 w 210"/>
              <a:gd name="T49" fmla="*/ 78 h 312"/>
              <a:gd name="T50" fmla="*/ 152 w 210"/>
              <a:gd name="T51" fmla="*/ 92 h 312"/>
              <a:gd name="T52" fmla="*/ 160 w 210"/>
              <a:gd name="T53" fmla="*/ 88 h 312"/>
              <a:gd name="T54" fmla="*/ 152 w 210"/>
              <a:gd name="T55" fmla="*/ 74 h 312"/>
              <a:gd name="T56" fmla="*/ 168 w 210"/>
              <a:gd name="T57" fmla="*/ 41 h 312"/>
              <a:gd name="T58" fmla="*/ 176 w 210"/>
              <a:gd name="T59" fmla="*/ 56 h 312"/>
              <a:gd name="T60" fmla="*/ 184 w 210"/>
              <a:gd name="T61" fmla="*/ 51 h 312"/>
              <a:gd name="T62" fmla="*/ 176 w 210"/>
              <a:gd name="T63" fmla="*/ 37 h 312"/>
              <a:gd name="T64" fmla="*/ 191 w 210"/>
              <a:gd name="T65" fmla="*/ 5 h 312"/>
              <a:gd name="T66" fmla="*/ 199 w 210"/>
              <a:gd name="T67" fmla="*/ 19 h 312"/>
              <a:gd name="T68" fmla="*/ 207 w 210"/>
              <a:gd name="T69" fmla="*/ 14 h 312"/>
              <a:gd name="T70" fmla="*/ 199 w 210"/>
              <a:gd name="T71"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0" h="312">
                <a:moveTo>
                  <a:pt x="11" y="293"/>
                </a:moveTo>
                <a:cubicBezTo>
                  <a:pt x="7" y="293"/>
                  <a:pt x="4" y="295"/>
                  <a:pt x="2" y="298"/>
                </a:cubicBezTo>
                <a:cubicBezTo>
                  <a:pt x="0" y="302"/>
                  <a:pt x="1" y="308"/>
                  <a:pt x="5" y="310"/>
                </a:cubicBezTo>
                <a:cubicBezTo>
                  <a:pt x="7" y="311"/>
                  <a:pt x="9" y="312"/>
                  <a:pt x="10" y="312"/>
                </a:cubicBezTo>
                <a:cubicBezTo>
                  <a:pt x="13" y="312"/>
                  <a:pt x="16" y="310"/>
                  <a:pt x="18" y="308"/>
                </a:cubicBezTo>
                <a:cubicBezTo>
                  <a:pt x="18" y="307"/>
                  <a:pt x="18" y="307"/>
                  <a:pt x="18" y="307"/>
                </a:cubicBezTo>
                <a:cubicBezTo>
                  <a:pt x="21" y="303"/>
                  <a:pt x="20" y="297"/>
                  <a:pt x="15" y="295"/>
                </a:cubicBezTo>
                <a:cubicBezTo>
                  <a:pt x="14" y="294"/>
                  <a:pt x="12" y="293"/>
                  <a:pt x="11" y="293"/>
                </a:cubicBezTo>
                <a:moveTo>
                  <a:pt x="34" y="257"/>
                </a:moveTo>
                <a:cubicBezTo>
                  <a:pt x="31" y="257"/>
                  <a:pt x="28" y="258"/>
                  <a:pt x="26" y="261"/>
                </a:cubicBezTo>
                <a:cubicBezTo>
                  <a:pt x="23" y="265"/>
                  <a:pt x="25" y="271"/>
                  <a:pt x="29" y="274"/>
                </a:cubicBezTo>
                <a:cubicBezTo>
                  <a:pt x="30" y="275"/>
                  <a:pt x="32" y="275"/>
                  <a:pt x="34" y="275"/>
                </a:cubicBezTo>
                <a:cubicBezTo>
                  <a:pt x="37" y="275"/>
                  <a:pt x="40" y="274"/>
                  <a:pt x="42" y="271"/>
                </a:cubicBezTo>
                <a:cubicBezTo>
                  <a:pt x="42" y="271"/>
                  <a:pt x="42" y="271"/>
                  <a:pt x="42" y="271"/>
                </a:cubicBezTo>
                <a:cubicBezTo>
                  <a:pt x="45" y="266"/>
                  <a:pt x="43" y="261"/>
                  <a:pt x="39" y="258"/>
                </a:cubicBezTo>
                <a:cubicBezTo>
                  <a:pt x="37" y="257"/>
                  <a:pt x="36" y="257"/>
                  <a:pt x="34" y="257"/>
                </a:cubicBezTo>
                <a:moveTo>
                  <a:pt x="58" y="220"/>
                </a:moveTo>
                <a:cubicBezTo>
                  <a:pt x="55" y="220"/>
                  <a:pt x="52" y="222"/>
                  <a:pt x="50" y="224"/>
                </a:cubicBezTo>
                <a:cubicBezTo>
                  <a:pt x="47" y="229"/>
                  <a:pt x="48" y="234"/>
                  <a:pt x="52" y="237"/>
                </a:cubicBezTo>
                <a:cubicBezTo>
                  <a:pt x="54" y="238"/>
                  <a:pt x="56" y="239"/>
                  <a:pt x="57" y="239"/>
                </a:cubicBezTo>
                <a:cubicBezTo>
                  <a:pt x="60" y="239"/>
                  <a:pt x="63" y="237"/>
                  <a:pt x="65" y="234"/>
                </a:cubicBezTo>
                <a:cubicBezTo>
                  <a:pt x="65" y="234"/>
                  <a:pt x="65" y="234"/>
                  <a:pt x="65" y="234"/>
                </a:cubicBezTo>
                <a:cubicBezTo>
                  <a:pt x="68" y="230"/>
                  <a:pt x="67" y="224"/>
                  <a:pt x="63" y="221"/>
                </a:cubicBezTo>
                <a:cubicBezTo>
                  <a:pt x="61" y="220"/>
                  <a:pt x="59" y="220"/>
                  <a:pt x="58" y="220"/>
                </a:cubicBezTo>
                <a:moveTo>
                  <a:pt x="81" y="183"/>
                </a:moveTo>
                <a:cubicBezTo>
                  <a:pt x="78" y="183"/>
                  <a:pt x="75" y="185"/>
                  <a:pt x="73" y="188"/>
                </a:cubicBezTo>
                <a:cubicBezTo>
                  <a:pt x="71" y="192"/>
                  <a:pt x="72" y="198"/>
                  <a:pt x="76" y="201"/>
                </a:cubicBezTo>
                <a:cubicBezTo>
                  <a:pt x="78" y="202"/>
                  <a:pt x="79" y="202"/>
                  <a:pt x="81" y="202"/>
                </a:cubicBezTo>
                <a:cubicBezTo>
                  <a:pt x="84" y="202"/>
                  <a:pt x="87" y="201"/>
                  <a:pt x="89" y="198"/>
                </a:cubicBezTo>
                <a:cubicBezTo>
                  <a:pt x="89" y="197"/>
                  <a:pt x="89" y="197"/>
                  <a:pt x="89" y="197"/>
                </a:cubicBezTo>
                <a:cubicBezTo>
                  <a:pt x="92" y="193"/>
                  <a:pt x="90" y="188"/>
                  <a:pt x="86" y="185"/>
                </a:cubicBezTo>
                <a:cubicBezTo>
                  <a:pt x="85" y="184"/>
                  <a:pt x="83" y="183"/>
                  <a:pt x="81" y="183"/>
                </a:cubicBezTo>
                <a:moveTo>
                  <a:pt x="105" y="147"/>
                </a:moveTo>
                <a:cubicBezTo>
                  <a:pt x="102" y="147"/>
                  <a:pt x="99" y="148"/>
                  <a:pt x="97" y="151"/>
                </a:cubicBezTo>
                <a:cubicBezTo>
                  <a:pt x="94" y="155"/>
                  <a:pt x="95" y="161"/>
                  <a:pt x="100" y="164"/>
                </a:cubicBezTo>
                <a:cubicBezTo>
                  <a:pt x="101" y="165"/>
                  <a:pt x="103" y="165"/>
                  <a:pt x="105" y="165"/>
                </a:cubicBezTo>
                <a:cubicBezTo>
                  <a:pt x="108" y="165"/>
                  <a:pt x="111" y="164"/>
                  <a:pt x="112" y="161"/>
                </a:cubicBezTo>
                <a:cubicBezTo>
                  <a:pt x="113" y="161"/>
                  <a:pt x="113" y="161"/>
                  <a:pt x="113" y="161"/>
                </a:cubicBezTo>
                <a:cubicBezTo>
                  <a:pt x="115" y="157"/>
                  <a:pt x="114" y="151"/>
                  <a:pt x="110" y="148"/>
                </a:cubicBezTo>
                <a:cubicBezTo>
                  <a:pt x="108" y="147"/>
                  <a:pt x="107" y="147"/>
                  <a:pt x="105" y="147"/>
                </a:cubicBezTo>
                <a:moveTo>
                  <a:pt x="129" y="110"/>
                </a:moveTo>
                <a:cubicBezTo>
                  <a:pt x="125" y="110"/>
                  <a:pt x="122" y="112"/>
                  <a:pt x="121" y="115"/>
                </a:cubicBezTo>
                <a:cubicBezTo>
                  <a:pt x="118" y="119"/>
                  <a:pt x="119" y="125"/>
                  <a:pt x="123" y="127"/>
                </a:cubicBezTo>
                <a:cubicBezTo>
                  <a:pt x="125" y="128"/>
                  <a:pt x="127" y="129"/>
                  <a:pt x="128" y="129"/>
                </a:cubicBezTo>
                <a:cubicBezTo>
                  <a:pt x="131" y="129"/>
                  <a:pt x="134" y="127"/>
                  <a:pt x="136" y="125"/>
                </a:cubicBezTo>
                <a:cubicBezTo>
                  <a:pt x="136" y="124"/>
                  <a:pt x="136" y="124"/>
                  <a:pt x="136" y="124"/>
                </a:cubicBezTo>
                <a:cubicBezTo>
                  <a:pt x="139" y="120"/>
                  <a:pt x="138" y="114"/>
                  <a:pt x="133" y="112"/>
                </a:cubicBezTo>
                <a:cubicBezTo>
                  <a:pt x="132" y="111"/>
                  <a:pt x="130" y="110"/>
                  <a:pt x="129" y="110"/>
                </a:cubicBezTo>
                <a:moveTo>
                  <a:pt x="152" y="74"/>
                </a:moveTo>
                <a:cubicBezTo>
                  <a:pt x="149" y="74"/>
                  <a:pt x="146" y="75"/>
                  <a:pt x="144" y="78"/>
                </a:cubicBezTo>
                <a:cubicBezTo>
                  <a:pt x="141" y="82"/>
                  <a:pt x="143" y="88"/>
                  <a:pt x="147" y="91"/>
                </a:cubicBezTo>
                <a:cubicBezTo>
                  <a:pt x="148" y="92"/>
                  <a:pt x="150" y="92"/>
                  <a:pt x="152" y="92"/>
                </a:cubicBezTo>
                <a:cubicBezTo>
                  <a:pt x="155" y="92"/>
                  <a:pt x="158" y="91"/>
                  <a:pt x="160" y="88"/>
                </a:cubicBezTo>
                <a:cubicBezTo>
                  <a:pt x="160" y="88"/>
                  <a:pt x="160" y="88"/>
                  <a:pt x="160" y="88"/>
                </a:cubicBezTo>
                <a:cubicBezTo>
                  <a:pt x="163" y="83"/>
                  <a:pt x="161" y="78"/>
                  <a:pt x="157" y="75"/>
                </a:cubicBezTo>
                <a:cubicBezTo>
                  <a:pt x="156" y="74"/>
                  <a:pt x="154" y="74"/>
                  <a:pt x="152" y="74"/>
                </a:cubicBezTo>
                <a:moveTo>
                  <a:pt x="176" y="37"/>
                </a:moveTo>
                <a:cubicBezTo>
                  <a:pt x="173" y="37"/>
                  <a:pt x="170" y="39"/>
                  <a:pt x="168" y="41"/>
                </a:cubicBezTo>
                <a:cubicBezTo>
                  <a:pt x="165" y="46"/>
                  <a:pt x="166" y="51"/>
                  <a:pt x="171" y="54"/>
                </a:cubicBezTo>
                <a:cubicBezTo>
                  <a:pt x="172" y="55"/>
                  <a:pt x="174" y="56"/>
                  <a:pt x="176" y="56"/>
                </a:cubicBezTo>
                <a:cubicBezTo>
                  <a:pt x="179" y="56"/>
                  <a:pt x="182" y="54"/>
                  <a:pt x="183" y="51"/>
                </a:cubicBezTo>
                <a:cubicBezTo>
                  <a:pt x="184" y="51"/>
                  <a:pt x="184" y="51"/>
                  <a:pt x="184" y="51"/>
                </a:cubicBezTo>
                <a:cubicBezTo>
                  <a:pt x="186" y="47"/>
                  <a:pt x="185" y="41"/>
                  <a:pt x="181" y="38"/>
                </a:cubicBezTo>
                <a:cubicBezTo>
                  <a:pt x="179" y="38"/>
                  <a:pt x="178" y="37"/>
                  <a:pt x="176" y="37"/>
                </a:cubicBezTo>
                <a:moveTo>
                  <a:pt x="199" y="0"/>
                </a:moveTo>
                <a:cubicBezTo>
                  <a:pt x="196" y="0"/>
                  <a:pt x="193" y="2"/>
                  <a:pt x="191" y="5"/>
                </a:cubicBezTo>
                <a:cubicBezTo>
                  <a:pt x="189" y="9"/>
                  <a:pt x="190" y="15"/>
                  <a:pt x="194" y="18"/>
                </a:cubicBezTo>
                <a:cubicBezTo>
                  <a:pt x="196" y="19"/>
                  <a:pt x="197" y="19"/>
                  <a:pt x="199" y="19"/>
                </a:cubicBezTo>
                <a:cubicBezTo>
                  <a:pt x="202" y="19"/>
                  <a:pt x="205" y="18"/>
                  <a:pt x="207" y="15"/>
                </a:cubicBezTo>
                <a:cubicBezTo>
                  <a:pt x="207" y="14"/>
                  <a:pt x="207" y="14"/>
                  <a:pt x="207" y="14"/>
                </a:cubicBezTo>
                <a:cubicBezTo>
                  <a:pt x="210" y="10"/>
                  <a:pt x="209" y="5"/>
                  <a:pt x="204" y="2"/>
                </a:cubicBezTo>
                <a:cubicBezTo>
                  <a:pt x="203" y="1"/>
                  <a:pt x="201" y="0"/>
                  <a:pt x="199" y="0"/>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0" name="Freeform 40"/>
          <p:cNvSpPr>
            <a:spLocks noEditPoints="1"/>
          </p:cNvSpPr>
          <p:nvPr/>
        </p:nvSpPr>
        <p:spPr bwMode="auto">
          <a:xfrm>
            <a:off x="6709673" y="4516608"/>
            <a:ext cx="653936" cy="326274"/>
          </a:xfrm>
          <a:custGeom>
            <a:avLst/>
            <a:gdLst>
              <a:gd name="T0" fmla="*/ 326 w 337"/>
              <a:gd name="T1" fmla="*/ 168 h 168"/>
              <a:gd name="T2" fmla="*/ 323 w 337"/>
              <a:gd name="T3" fmla="*/ 167 h 168"/>
              <a:gd name="T4" fmla="*/ 318 w 337"/>
              <a:gd name="T5" fmla="*/ 155 h 168"/>
              <a:gd name="T6" fmla="*/ 330 w 337"/>
              <a:gd name="T7" fmla="*/ 150 h 168"/>
              <a:gd name="T8" fmla="*/ 330 w 337"/>
              <a:gd name="T9" fmla="*/ 150 h 168"/>
              <a:gd name="T10" fmla="*/ 335 w 337"/>
              <a:gd name="T11" fmla="*/ 163 h 168"/>
              <a:gd name="T12" fmla="*/ 326 w 337"/>
              <a:gd name="T13" fmla="*/ 168 h 168"/>
              <a:gd name="T14" fmla="*/ 287 w 337"/>
              <a:gd name="T15" fmla="*/ 150 h 168"/>
              <a:gd name="T16" fmla="*/ 283 w 337"/>
              <a:gd name="T17" fmla="*/ 149 h 168"/>
              <a:gd name="T18" fmla="*/ 278 w 337"/>
              <a:gd name="T19" fmla="*/ 136 h 168"/>
              <a:gd name="T20" fmla="*/ 291 w 337"/>
              <a:gd name="T21" fmla="*/ 132 h 168"/>
              <a:gd name="T22" fmla="*/ 291 w 337"/>
              <a:gd name="T23" fmla="*/ 132 h 168"/>
              <a:gd name="T24" fmla="*/ 295 w 337"/>
              <a:gd name="T25" fmla="*/ 144 h 168"/>
              <a:gd name="T26" fmla="*/ 287 w 337"/>
              <a:gd name="T27" fmla="*/ 150 h 168"/>
              <a:gd name="T28" fmla="*/ 248 w 337"/>
              <a:gd name="T29" fmla="*/ 131 h 168"/>
              <a:gd name="T30" fmla="*/ 244 w 337"/>
              <a:gd name="T31" fmla="*/ 130 h 168"/>
              <a:gd name="T32" fmla="*/ 239 w 337"/>
              <a:gd name="T33" fmla="*/ 118 h 168"/>
              <a:gd name="T34" fmla="*/ 251 w 337"/>
              <a:gd name="T35" fmla="*/ 113 h 168"/>
              <a:gd name="T36" fmla="*/ 252 w 337"/>
              <a:gd name="T37" fmla="*/ 114 h 168"/>
              <a:gd name="T38" fmla="*/ 256 w 337"/>
              <a:gd name="T39" fmla="*/ 126 h 168"/>
              <a:gd name="T40" fmla="*/ 248 w 337"/>
              <a:gd name="T41" fmla="*/ 131 h 168"/>
              <a:gd name="T42" fmla="*/ 208 w 337"/>
              <a:gd name="T43" fmla="*/ 113 h 168"/>
              <a:gd name="T44" fmla="*/ 204 w 337"/>
              <a:gd name="T45" fmla="*/ 112 h 168"/>
              <a:gd name="T46" fmla="*/ 200 w 337"/>
              <a:gd name="T47" fmla="*/ 99 h 168"/>
              <a:gd name="T48" fmla="*/ 212 w 337"/>
              <a:gd name="T49" fmla="*/ 95 h 168"/>
              <a:gd name="T50" fmla="*/ 212 w 337"/>
              <a:gd name="T51" fmla="*/ 95 h 168"/>
              <a:gd name="T52" fmla="*/ 216 w 337"/>
              <a:gd name="T53" fmla="*/ 107 h 168"/>
              <a:gd name="T54" fmla="*/ 208 w 337"/>
              <a:gd name="T55" fmla="*/ 113 h 168"/>
              <a:gd name="T56" fmla="*/ 169 w 337"/>
              <a:gd name="T57" fmla="*/ 94 h 168"/>
              <a:gd name="T58" fmla="*/ 165 w 337"/>
              <a:gd name="T59" fmla="*/ 93 h 168"/>
              <a:gd name="T60" fmla="*/ 160 w 337"/>
              <a:gd name="T61" fmla="*/ 81 h 168"/>
              <a:gd name="T62" fmla="*/ 172 w 337"/>
              <a:gd name="T63" fmla="*/ 76 h 168"/>
              <a:gd name="T64" fmla="*/ 173 w 337"/>
              <a:gd name="T65" fmla="*/ 77 h 168"/>
              <a:gd name="T66" fmla="*/ 177 w 337"/>
              <a:gd name="T67" fmla="*/ 89 h 168"/>
              <a:gd name="T68" fmla="*/ 169 w 337"/>
              <a:gd name="T69" fmla="*/ 94 h 168"/>
              <a:gd name="T70" fmla="*/ 129 w 337"/>
              <a:gd name="T71" fmla="*/ 76 h 168"/>
              <a:gd name="T72" fmla="*/ 125 w 337"/>
              <a:gd name="T73" fmla="*/ 75 h 168"/>
              <a:gd name="T74" fmla="*/ 121 w 337"/>
              <a:gd name="T75" fmla="*/ 62 h 168"/>
              <a:gd name="T76" fmla="*/ 133 w 337"/>
              <a:gd name="T77" fmla="*/ 58 h 168"/>
              <a:gd name="T78" fmla="*/ 133 w 337"/>
              <a:gd name="T79" fmla="*/ 58 h 168"/>
              <a:gd name="T80" fmla="*/ 138 w 337"/>
              <a:gd name="T81" fmla="*/ 70 h 168"/>
              <a:gd name="T82" fmla="*/ 129 w 337"/>
              <a:gd name="T83" fmla="*/ 76 h 168"/>
              <a:gd name="T84" fmla="*/ 90 w 337"/>
              <a:gd name="T85" fmla="*/ 57 h 168"/>
              <a:gd name="T86" fmla="*/ 86 w 337"/>
              <a:gd name="T87" fmla="*/ 56 h 168"/>
              <a:gd name="T88" fmla="*/ 81 w 337"/>
              <a:gd name="T89" fmla="*/ 44 h 168"/>
              <a:gd name="T90" fmla="*/ 93 w 337"/>
              <a:gd name="T91" fmla="*/ 39 h 168"/>
              <a:gd name="T92" fmla="*/ 94 w 337"/>
              <a:gd name="T93" fmla="*/ 40 h 168"/>
              <a:gd name="T94" fmla="*/ 98 w 337"/>
              <a:gd name="T95" fmla="*/ 52 h 168"/>
              <a:gd name="T96" fmla="*/ 90 w 337"/>
              <a:gd name="T97" fmla="*/ 57 h 168"/>
              <a:gd name="T98" fmla="*/ 50 w 337"/>
              <a:gd name="T99" fmla="*/ 39 h 168"/>
              <a:gd name="T100" fmla="*/ 46 w 337"/>
              <a:gd name="T101" fmla="*/ 38 h 168"/>
              <a:gd name="T102" fmla="*/ 42 w 337"/>
              <a:gd name="T103" fmla="*/ 25 h 168"/>
              <a:gd name="T104" fmla="*/ 54 w 337"/>
              <a:gd name="T105" fmla="*/ 21 h 168"/>
              <a:gd name="T106" fmla="*/ 54 w 337"/>
              <a:gd name="T107" fmla="*/ 21 h 168"/>
              <a:gd name="T108" fmla="*/ 59 w 337"/>
              <a:gd name="T109" fmla="*/ 33 h 168"/>
              <a:gd name="T110" fmla="*/ 50 w 337"/>
              <a:gd name="T111" fmla="*/ 39 h 168"/>
              <a:gd name="T112" fmla="*/ 11 w 337"/>
              <a:gd name="T113" fmla="*/ 20 h 168"/>
              <a:gd name="T114" fmla="*/ 7 w 337"/>
              <a:gd name="T115" fmla="*/ 19 h 168"/>
              <a:gd name="T116" fmla="*/ 2 w 337"/>
              <a:gd name="T117" fmla="*/ 7 h 168"/>
              <a:gd name="T118" fmla="*/ 14 w 337"/>
              <a:gd name="T119" fmla="*/ 2 h 168"/>
              <a:gd name="T120" fmla="*/ 15 w 337"/>
              <a:gd name="T121" fmla="*/ 3 h 168"/>
              <a:gd name="T122" fmla="*/ 19 w 337"/>
              <a:gd name="T123" fmla="*/ 15 h 168"/>
              <a:gd name="T124" fmla="*/ 11 w 337"/>
              <a:gd name="T125" fmla="*/ 2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7" h="168">
                <a:moveTo>
                  <a:pt x="326" y="168"/>
                </a:moveTo>
                <a:cubicBezTo>
                  <a:pt x="325" y="168"/>
                  <a:pt x="324" y="168"/>
                  <a:pt x="323" y="167"/>
                </a:cubicBezTo>
                <a:cubicBezTo>
                  <a:pt x="318" y="165"/>
                  <a:pt x="316" y="160"/>
                  <a:pt x="318" y="155"/>
                </a:cubicBezTo>
                <a:cubicBezTo>
                  <a:pt x="320" y="150"/>
                  <a:pt x="325" y="148"/>
                  <a:pt x="330" y="150"/>
                </a:cubicBezTo>
                <a:cubicBezTo>
                  <a:pt x="330" y="150"/>
                  <a:pt x="330" y="150"/>
                  <a:pt x="330" y="150"/>
                </a:cubicBezTo>
                <a:cubicBezTo>
                  <a:pt x="335" y="153"/>
                  <a:pt x="337" y="158"/>
                  <a:pt x="335" y="163"/>
                </a:cubicBezTo>
                <a:cubicBezTo>
                  <a:pt x="333" y="166"/>
                  <a:pt x="330" y="168"/>
                  <a:pt x="326" y="168"/>
                </a:cubicBezTo>
                <a:close/>
                <a:moveTo>
                  <a:pt x="287" y="150"/>
                </a:moveTo>
                <a:cubicBezTo>
                  <a:pt x="286" y="150"/>
                  <a:pt x="284" y="149"/>
                  <a:pt x="283" y="149"/>
                </a:cubicBezTo>
                <a:cubicBezTo>
                  <a:pt x="278" y="147"/>
                  <a:pt x="276" y="141"/>
                  <a:pt x="278" y="136"/>
                </a:cubicBezTo>
                <a:cubicBezTo>
                  <a:pt x="281" y="132"/>
                  <a:pt x="286" y="130"/>
                  <a:pt x="291" y="132"/>
                </a:cubicBezTo>
                <a:cubicBezTo>
                  <a:pt x="291" y="132"/>
                  <a:pt x="291" y="132"/>
                  <a:pt x="291" y="132"/>
                </a:cubicBezTo>
                <a:cubicBezTo>
                  <a:pt x="296" y="134"/>
                  <a:pt x="298" y="140"/>
                  <a:pt x="295" y="144"/>
                </a:cubicBezTo>
                <a:cubicBezTo>
                  <a:pt x="294" y="148"/>
                  <a:pt x="290" y="150"/>
                  <a:pt x="287" y="150"/>
                </a:cubicBezTo>
                <a:close/>
                <a:moveTo>
                  <a:pt x="248" y="131"/>
                </a:moveTo>
                <a:cubicBezTo>
                  <a:pt x="246" y="131"/>
                  <a:pt x="245" y="131"/>
                  <a:pt x="244" y="130"/>
                </a:cubicBezTo>
                <a:cubicBezTo>
                  <a:pt x="239" y="128"/>
                  <a:pt x="237" y="122"/>
                  <a:pt x="239" y="118"/>
                </a:cubicBezTo>
                <a:cubicBezTo>
                  <a:pt x="241" y="113"/>
                  <a:pt x="246" y="111"/>
                  <a:pt x="251" y="113"/>
                </a:cubicBezTo>
                <a:cubicBezTo>
                  <a:pt x="252" y="114"/>
                  <a:pt x="252" y="114"/>
                  <a:pt x="252" y="114"/>
                </a:cubicBezTo>
                <a:cubicBezTo>
                  <a:pt x="256" y="116"/>
                  <a:pt x="258" y="121"/>
                  <a:pt x="256" y="126"/>
                </a:cubicBezTo>
                <a:cubicBezTo>
                  <a:pt x="254" y="129"/>
                  <a:pt x="251" y="131"/>
                  <a:pt x="248" y="131"/>
                </a:cubicBezTo>
                <a:close/>
                <a:moveTo>
                  <a:pt x="208" y="113"/>
                </a:moveTo>
                <a:cubicBezTo>
                  <a:pt x="207" y="113"/>
                  <a:pt x="205" y="112"/>
                  <a:pt x="204" y="112"/>
                </a:cubicBezTo>
                <a:cubicBezTo>
                  <a:pt x="200" y="110"/>
                  <a:pt x="197" y="104"/>
                  <a:pt x="200" y="99"/>
                </a:cubicBezTo>
                <a:cubicBezTo>
                  <a:pt x="202" y="95"/>
                  <a:pt x="207" y="93"/>
                  <a:pt x="212" y="95"/>
                </a:cubicBezTo>
                <a:cubicBezTo>
                  <a:pt x="212" y="95"/>
                  <a:pt x="212" y="95"/>
                  <a:pt x="212" y="95"/>
                </a:cubicBezTo>
                <a:cubicBezTo>
                  <a:pt x="217" y="97"/>
                  <a:pt x="219" y="103"/>
                  <a:pt x="216" y="107"/>
                </a:cubicBezTo>
                <a:cubicBezTo>
                  <a:pt x="215" y="111"/>
                  <a:pt x="212" y="113"/>
                  <a:pt x="208" y="113"/>
                </a:cubicBezTo>
                <a:close/>
                <a:moveTo>
                  <a:pt x="169" y="94"/>
                </a:moveTo>
                <a:cubicBezTo>
                  <a:pt x="167" y="94"/>
                  <a:pt x="166" y="94"/>
                  <a:pt x="165" y="93"/>
                </a:cubicBezTo>
                <a:cubicBezTo>
                  <a:pt x="160" y="91"/>
                  <a:pt x="158" y="86"/>
                  <a:pt x="160" y="81"/>
                </a:cubicBezTo>
                <a:cubicBezTo>
                  <a:pt x="162" y="76"/>
                  <a:pt x="168" y="74"/>
                  <a:pt x="172" y="76"/>
                </a:cubicBezTo>
                <a:cubicBezTo>
                  <a:pt x="173" y="77"/>
                  <a:pt x="173" y="77"/>
                  <a:pt x="173" y="77"/>
                </a:cubicBezTo>
                <a:cubicBezTo>
                  <a:pt x="177" y="79"/>
                  <a:pt x="179" y="84"/>
                  <a:pt x="177" y="89"/>
                </a:cubicBezTo>
                <a:cubicBezTo>
                  <a:pt x="175" y="92"/>
                  <a:pt x="172" y="94"/>
                  <a:pt x="169" y="94"/>
                </a:cubicBezTo>
                <a:close/>
                <a:moveTo>
                  <a:pt x="129" y="76"/>
                </a:moveTo>
                <a:cubicBezTo>
                  <a:pt x="128" y="76"/>
                  <a:pt x="127" y="75"/>
                  <a:pt x="125" y="75"/>
                </a:cubicBezTo>
                <a:cubicBezTo>
                  <a:pt x="121" y="73"/>
                  <a:pt x="119" y="67"/>
                  <a:pt x="121" y="62"/>
                </a:cubicBezTo>
                <a:cubicBezTo>
                  <a:pt x="123" y="58"/>
                  <a:pt x="128" y="56"/>
                  <a:pt x="133" y="58"/>
                </a:cubicBezTo>
                <a:cubicBezTo>
                  <a:pt x="133" y="58"/>
                  <a:pt x="133" y="58"/>
                  <a:pt x="133" y="58"/>
                </a:cubicBezTo>
                <a:cubicBezTo>
                  <a:pt x="138" y="60"/>
                  <a:pt x="140" y="66"/>
                  <a:pt x="138" y="70"/>
                </a:cubicBezTo>
                <a:cubicBezTo>
                  <a:pt x="136" y="74"/>
                  <a:pt x="133" y="76"/>
                  <a:pt x="129" y="76"/>
                </a:cubicBezTo>
                <a:close/>
                <a:moveTo>
                  <a:pt x="90" y="57"/>
                </a:moveTo>
                <a:cubicBezTo>
                  <a:pt x="89" y="57"/>
                  <a:pt x="87" y="57"/>
                  <a:pt x="86" y="56"/>
                </a:cubicBezTo>
                <a:cubicBezTo>
                  <a:pt x="81" y="54"/>
                  <a:pt x="79" y="49"/>
                  <a:pt x="81" y="44"/>
                </a:cubicBezTo>
                <a:cubicBezTo>
                  <a:pt x="83" y="39"/>
                  <a:pt x="89" y="37"/>
                  <a:pt x="93" y="39"/>
                </a:cubicBezTo>
                <a:cubicBezTo>
                  <a:pt x="94" y="40"/>
                  <a:pt x="94" y="40"/>
                  <a:pt x="94" y="40"/>
                </a:cubicBezTo>
                <a:cubicBezTo>
                  <a:pt x="98" y="42"/>
                  <a:pt x="100" y="47"/>
                  <a:pt x="98" y="52"/>
                </a:cubicBezTo>
                <a:cubicBezTo>
                  <a:pt x="97" y="55"/>
                  <a:pt x="93" y="57"/>
                  <a:pt x="90" y="57"/>
                </a:cubicBezTo>
                <a:close/>
                <a:moveTo>
                  <a:pt x="50" y="39"/>
                </a:moveTo>
                <a:cubicBezTo>
                  <a:pt x="49" y="39"/>
                  <a:pt x="48" y="38"/>
                  <a:pt x="46" y="38"/>
                </a:cubicBezTo>
                <a:cubicBezTo>
                  <a:pt x="42" y="36"/>
                  <a:pt x="40" y="30"/>
                  <a:pt x="42" y="25"/>
                </a:cubicBezTo>
                <a:cubicBezTo>
                  <a:pt x="44" y="21"/>
                  <a:pt x="49" y="19"/>
                  <a:pt x="54" y="21"/>
                </a:cubicBezTo>
                <a:cubicBezTo>
                  <a:pt x="54" y="21"/>
                  <a:pt x="54" y="21"/>
                  <a:pt x="54" y="21"/>
                </a:cubicBezTo>
                <a:cubicBezTo>
                  <a:pt x="59" y="23"/>
                  <a:pt x="61" y="29"/>
                  <a:pt x="59" y="33"/>
                </a:cubicBezTo>
                <a:cubicBezTo>
                  <a:pt x="57" y="37"/>
                  <a:pt x="54" y="39"/>
                  <a:pt x="50" y="39"/>
                </a:cubicBezTo>
                <a:close/>
                <a:moveTo>
                  <a:pt x="11" y="20"/>
                </a:moveTo>
                <a:cubicBezTo>
                  <a:pt x="10" y="20"/>
                  <a:pt x="8" y="20"/>
                  <a:pt x="7" y="19"/>
                </a:cubicBezTo>
                <a:cubicBezTo>
                  <a:pt x="2" y="17"/>
                  <a:pt x="0" y="12"/>
                  <a:pt x="2" y="7"/>
                </a:cubicBezTo>
                <a:cubicBezTo>
                  <a:pt x="5" y="2"/>
                  <a:pt x="10" y="0"/>
                  <a:pt x="14" y="2"/>
                </a:cubicBezTo>
                <a:cubicBezTo>
                  <a:pt x="15" y="3"/>
                  <a:pt x="15" y="3"/>
                  <a:pt x="15" y="3"/>
                </a:cubicBezTo>
                <a:cubicBezTo>
                  <a:pt x="20" y="5"/>
                  <a:pt x="21" y="10"/>
                  <a:pt x="19" y="15"/>
                </a:cubicBezTo>
                <a:cubicBezTo>
                  <a:pt x="18" y="18"/>
                  <a:pt x="14" y="20"/>
                  <a:pt x="11" y="2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1" name="Freeform 41"/>
          <p:cNvSpPr>
            <a:spLocks noEditPoints="1"/>
          </p:cNvSpPr>
          <p:nvPr/>
        </p:nvSpPr>
        <p:spPr bwMode="auto">
          <a:xfrm>
            <a:off x="6799918" y="4101478"/>
            <a:ext cx="1053794" cy="36098"/>
          </a:xfrm>
          <a:custGeom>
            <a:avLst/>
            <a:gdLst>
              <a:gd name="T0" fmla="*/ 9 w 542"/>
              <a:gd name="T1" fmla="*/ 0 h 18"/>
              <a:gd name="T2" fmla="*/ 10 w 542"/>
              <a:gd name="T3" fmla="*/ 18 h 18"/>
              <a:gd name="T4" fmla="*/ 10 w 542"/>
              <a:gd name="T5" fmla="*/ 0 h 18"/>
              <a:gd name="T6" fmla="*/ 53 w 542"/>
              <a:gd name="T7" fmla="*/ 0 h 18"/>
              <a:gd name="T8" fmla="*/ 53 w 542"/>
              <a:gd name="T9" fmla="*/ 18 h 18"/>
              <a:gd name="T10" fmla="*/ 53 w 542"/>
              <a:gd name="T11" fmla="*/ 0 h 18"/>
              <a:gd name="T12" fmla="*/ 96 w 542"/>
              <a:gd name="T13" fmla="*/ 0 h 18"/>
              <a:gd name="T14" fmla="*/ 97 w 542"/>
              <a:gd name="T15" fmla="*/ 18 h 18"/>
              <a:gd name="T16" fmla="*/ 97 w 542"/>
              <a:gd name="T17" fmla="*/ 0 h 18"/>
              <a:gd name="T18" fmla="*/ 140 w 542"/>
              <a:gd name="T19" fmla="*/ 0 h 18"/>
              <a:gd name="T20" fmla="*/ 140 w 542"/>
              <a:gd name="T21" fmla="*/ 18 h 18"/>
              <a:gd name="T22" fmla="*/ 140 w 542"/>
              <a:gd name="T23" fmla="*/ 0 h 18"/>
              <a:gd name="T24" fmla="*/ 184 w 542"/>
              <a:gd name="T25" fmla="*/ 0 h 18"/>
              <a:gd name="T26" fmla="*/ 184 w 542"/>
              <a:gd name="T27" fmla="*/ 18 h 18"/>
              <a:gd name="T28" fmla="*/ 184 w 542"/>
              <a:gd name="T29" fmla="*/ 0 h 18"/>
              <a:gd name="T30" fmla="*/ 227 w 542"/>
              <a:gd name="T31" fmla="*/ 0 h 18"/>
              <a:gd name="T32" fmla="*/ 228 w 542"/>
              <a:gd name="T33" fmla="*/ 18 h 18"/>
              <a:gd name="T34" fmla="*/ 228 w 542"/>
              <a:gd name="T35" fmla="*/ 0 h 18"/>
              <a:gd name="T36" fmla="*/ 271 w 542"/>
              <a:gd name="T37" fmla="*/ 0 h 18"/>
              <a:gd name="T38" fmla="*/ 271 w 542"/>
              <a:gd name="T39" fmla="*/ 18 h 18"/>
              <a:gd name="T40" fmla="*/ 271 w 542"/>
              <a:gd name="T41" fmla="*/ 0 h 18"/>
              <a:gd name="T42" fmla="*/ 314 w 542"/>
              <a:gd name="T43" fmla="*/ 0 h 18"/>
              <a:gd name="T44" fmla="*/ 315 w 542"/>
              <a:gd name="T45" fmla="*/ 18 h 18"/>
              <a:gd name="T46" fmla="*/ 315 w 542"/>
              <a:gd name="T47" fmla="*/ 0 h 18"/>
              <a:gd name="T48" fmla="*/ 358 w 542"/>
              <a:gd name="T49" fmla="*/ 0 h 18"/>
              <a:gd name="T50" fmla="*/ 358 w 542"/>
              <a:gd name="T51" fmla="*/ 18 h 18"/>
              <a:gd name="T52" fmla="*/ 358 w 542"/>
              <a:gd name="T53" fmla="*/ 0 h 18"/>
              <a:gd name="T54" fmla="*/ 401 w 542"/>
              <a:gd name="T55" fmla="*/ 0 h 18"/>
              <a:gd name="T56" fmla="*/ 402 w 542"/>
              <a:gd name="T57" fmla="*/ 18 h 18"/>
              <a:gd name="T58" fmla="*/ 402 w 542"/>
              <a:gd name="T59" fmla="*/ 0 h 18"/>
              <a:gd name="T60" fmla="*/ 445 w 542"/>
              <a:gd name="T61" fmla="*/ 0 h 18"/>
              <a:gd name="T62" fmla="*/ 445 w 542"/>
              <a:gd name="T63" fmla="*/ 18 h 18"/>
              <a:gd name="T64" fmla="*/ 445 w 542"/>
              <a:gd name="T65" fmla="*/ 0 h 18"/>
              <a:gd name="T66" fmla="*/ 488 w 542"/>
              <a:gd name="T67" fmla="*/ 0 h 18"/>
              <a:gd name="T68" fmla="*/ 489 w 542"/>
              <a:gd name="T69" fmla="*/ 18 h 18"/>
              <a:gd name="T70" fmla="*/ 489 w 542"/>
              <a:gd name="T71" fmla="*/ 0 h 18"/>
              <a:gd name="T72" fmla="*/ 532 w 542"/>
              <a:gd name="T73" fmla="*/ 0 h 18"/>
              <a:gd name="T74" fmla="*/ 532 w 542"/>
              <a:gd name="T75" fmla="*/ 18 h 18"/>
              <a:gd name="T76" fmla="*/ 532 w 542"/>
              <a:gd name="T7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2" h="18">
                <a:moveTo>
                  <a:pt x="10" y="0"/>
                </a:moveTo>
                <a:cubicBezTo>
                  <a:pt x="9" y="0"/>
                  <a:pt x="9" y="0"/>
                  <a:pt x="9" y="0"/>
                </a:cubicBezTo>
                <a:cubicBezTo>
                  <a:pt x="4" y="0"/>
                  <a:pt x="0" y="4"/>
                  <a:pt x="0" y="9"/>
                </a:cubicBezTo>
                <a:cubicBezTo>
                  <a:pt x="0" y="14"/>
                  <a:pt x="5" y="18"/>
                  <a:pt x="10" y="18"/>
                </a:cubicBezTo>
                <a:cubicBezTo>
                  <a:pt x="15" y="18"/>
                  <a:pt x="19" y="14"/>
                  <a:pt x="19" y="9"/>
                </a:cubicBezTo>
                <a:cubicBezTo>
                  <a:pt x="19" y="4"/>
                  <a:pt x="15" y="0"/>
                  <a:pt x="10" y="0"/>
                </a:cubicBezTo>
                <a:moveTo>
                  <a:pt x="53" y="0"/>
                </a:moveTo>
                <a:cubicBezTo>
                  <a:pt x="53" y="0"/>
                  <a:pt x="53" y="0"/>
                  <a:pt x="53" y="0"/>
                </a:cubicBezTo>
                <a:cubicBezTo>
                  <a:pt x="48" y="0"/>
                  <a:pt x="44" y="4"/>
                  <a:pt x="44" y="9"/>
                </a:cubicBezTo>
                <a:cubicBezTo>
                  <a:pt x="44" y="14"/>
                  <a:pt x="48" y="18"/>
                  <a:pt x="53" y="18"/>
                </a:cubicBezTo>
                <a:cubicBezTo>
                  <a:pt x="58" y="18"/>
                  <a:pt x="63" y="14"/>
                  <a:pt x="63" y="9"/>
                </a:cubicBezTo>
                <a:cubicBezTo>
                  <a:pt x="63" y="4"/>
                  <a:pt x="58" y="0"/>
                  <a:pt x="53" y="0"/>
                </a:cubicBezTo>
                <a:moveTo>
                  <a:pt x="97" y="0"/>
                </a:moveTo>
                <a:cubicBezTo>
                  <a:pt x="96" y="0"/>
                  <a:pt x="96" y="0"/>
                  <a:pt x="96" y="0"/>
                </a:cubicBezTo>
                <a:cubicBezTo>
                  <a:pt x="91" y="0"/>
                  <a:pt x="87" y="4"/>
                  <a:pt x="87" y="9"/>
                </a:cubicBezTo>
                <a:cubicBezTo>
                  <a:pt x="87" y="14"/>
                  <a:pt x="92" y="18"/>
                  <a:pt x="97" y="18"/>
                </a:cubicBezTo>
                <a:cubicBezTo>
                  <a:pt x="102" y="18"/>
                  <a:pt x="106" y="14"/>
                  <a:pt x="106" y="9"/>
                </a:cubicBezTo>
                <a:cubicBezTo>
                  <a:pt x="106" y="4"/>
                  <a:pt x="102" y="0"/>
                  <a:pt x="97" y="0"/>
                </a:cubicBezTo>
                <a:moveTo>
                  <a:pt x="140" y="0"/>
                </a:moveTo>
                <a:cubicBezTo>
                  <a:pt x="140" y="0"/>
                  <a:pt x="140" y="0"/>
                  <a:pt x="140" y="0"/>
                </a:cubicBezTo>
                <a:cubicBezTo>
                  <a:pt x="135" y="0"/>
                  <a:pt x="131" y="4"/>
                  <a:pt x="131" y="9"/>
                </a:cubicBezTo>
                <a:cubicBezTo>
                  <a:pt x="131" y="14"/>
                  <a:pt x="135" y="18"/>
                  <a:pt x="140" y="18"/>
                </a:cubicBezTo>
                <a:cubicBezTo>
                  <a:pt x="146" y="18"/>
                  <a:pt x="150" y="14"/>
                  <a:pt x="150" y="9"/>
                </a:cubicBezTo>
                <a:cubicBezTo>
                  <a:pt x="150" y="4"/>
                  <a:pt x="146" y="0"/>
                  <a:pt x="140" y="0"/>
                </a:cubicBezTo>
                <a:moveTo>
                  <a:pt x="184" y="0"/>
                </a:moveTo>
                <a:cubicBezTo>
                  <a:pt x="184" y="0"/>
                  <a:pt x="184" y="0"/>
                  <a:pt x="184" y="0"/>
                </a:cubicBezTo>
                <a:cubicBezTo>
                  <a:pt x="178" y="0"/>
                  <a:pt x="175" y="4"/>
                  <a:pt x="175" y="9"/>
                </a:cubicBezTo>
                <a:cubicBezTo>
                  <a:pt x="175" y="14"/>
                  <a:pt x="179" y="18"/>
                  <a:pt x="184" y="18"/>
                </a:cubicBezTo>
                <a:cubicBezTo>
                  <a:pt x="189" y="18"/>
                  <a:pt x="193" y="14"/>
                  <a:pt x="193" y="9"/>
                </a:cubicBezTo>
                <a:cubicBezTo>
                  <a:pt x="193" y="4"/>
                  <a:pt x="189" y="0"/>
                  <a:pt x="184" y="0"/>
                </a:cubicBezTo>
                <a:moveTo>
                  <a:pt x="228" y="0"/>
                </a:moveTo>
                <a:cubicBezTo>
                  <a:pt x="227" y="0"/>
                  <a:pt x="227" y="0"/>
                  <a:pt x="227" y="0"/>
                </a:cubicBezTo>
                <a:cubicBezTo>
                  <a:pt x="222" y="0"/>
                  <a:pt x="218" y="4"/>
                  <a:pt x="218" y="9"/>
                </a:cubicBezTo>
                <a:cubicBezTo>
                  <a:pt x="218" y="14"/>
                  <a:pt x="222" y="18"/>
                  <a:pt x="228" y="18"/>
                </a:cubicBezTo>
                <a:cubicBezTo>
                  <a:pt x="233" y="18"/>
                  <a:pt x="237" y="14"/>
                  <a:pt x="237" y="9"/>
                </a:cubicBezTo>
                <a:cubicBezTo>
                  <a:pt x="237" y="4"/>
                  <a:pt x="233" y="0"/>
                  <a:pt x="228" y="0"/>
                </a:cubicBezTo>
                <a:moveTo>
                  <a:pt x="271" y="0"/>
                </a:moveTo>
                <a:cubicBezTo>
                  <a:pt x="271" y="0"/>
                  <a:pt x="271" y="0"/>
                  <a:pt x="271" y="0"/>
                </a:cubicBezTo>
                <a:cubicBezTo>
                  <a:pt x="266" y="0"/>
                  <a:pt x="262" y="4"/>
                  <a:pt x="262" y="9"/>
                </a:cubicBezTo>
                <a:cubicBezTo>
                  <a:pt x="262" y="14"/>
                  <a:pt x="266" y="18"/>
                  <a:pt x="271" y="18"/>
                </a:cubicBezTo>
                <a:cubicBezTo>
                  <a:pt x="276" y="18"/>
                  <a:pt x="280" y="14"/>
                  <a:pt x="280" y="9"/>
                </a:cubicBezTo>
                <a:cubicBezTo>
                  <a:pt x="280" y="4"/>
                  <a:pt x="276" y="0"/>
                  <a:pt x="271" y="0"/>
                </a:cubicBezTo>
                <a:moveTo>
                  <a:pt x="315" y="0"/>
                </a:moveTo>
                <a:cubicBezTo>
                  <a:pt x="314" y="0"/>
                  <a:pt x="314" y="0"/>
                  <a:pt x="314" y="0"/>
                </a:cubicBezTo>
                <a:cubicBezTo>
                  <a:pt x="309" y="0"/>
                  <a:pt x="305" y="4"/>
                  <a:pt x="305" y="9"/>
                </a:cubicBezTo>
                <a:cubicBezTo>
                  <a:pt x="305" y="14"/>
                  <a:pt x="310" y="18"/>
                  <a:pt x="315" y="18"/>
                </a:cubicBezTo>
                <a:cubicBezTo>
                  <a:pt x="320" y="18"/>
                  <a:pt x="324" y="14"/>
                  <a:pt x="324" y="9"/>
                </a:cubicBezTo>
                <a:cubicBezTo>
                  <a:pt x="324" y="4"/>
                  <a:pt x="320" y="0"/>
                  <a:pt x="315" y="0"/>
                </a:cubicBezTo>
                <a:moveTo>
                  <a:pt x="358" y="0"/>
                </a:moveTo>
                <a:cubicBezTo>
                  <a:pt x="358" y="0"/>
                  <a:pt x="358" y="0"/>
                  <a:pt x="358" y="0"/>
                </a:cubicBezTo>
                <a:cubicBezTo>
                  <a:pt x="353" y="0"/>
                  <a:pt x="349" y="4"/>
                  <a:pt x="349" y="9"/>
                </a:cubicBezTo>
                <a:cubicBezTo>
                  <a:pt x="349" y="14"/>
                  <a:pt x="353" y="18"/>
                  <a:pt x="358" y="18"/>
                </a:cubicBezTo>
                <a:cubicBezTo>
                  <a:pt x="363" y="18"/>
                  <a:pt x="367" y="14"/>
                  <a:pt x="367" y="9"/>
                </a:cubicBezTo>
                <a:cubicBezTo>
                  <a:pt x="367" y="4"/>
                  <a:pt x="363" y="0"/>
                  <a:pt x="358" y="0"/>
                </a:cubicBezTo>
                <a:moveTo>
                  <a:pt x="402" y="0"/>
                </a:moveTo>
                <a:cubicBezTo>
                  <a:pt x="401" y="0"/>
                  <a:pt x="401" y="0"/>
                  <a:pt x="401" y="0"/>
                </a:cubicBezTo>
                <a:cubicBezTo>
                  <a:pt x="396" y="0"/>
                  <a:pt x="392" y="4"/>
                  <a:pt x="392" y="9"/>
                </a:cubicBezTo>
                <a:cubicBezTo>
                  <a:pt x="392" y="14"/>
                  <a:pt x="397" y="18"/>
                  <a:pt x="402" y="18"/>
                </a:cubicBezTo>
                <a:cubicBezTo>
                  <a:pt x="407" y="18"/>
                  <a:pt x="411" y="14"/>
                  <a:pt x="411" y="9"/>
                </a:cubicBezTo>
                <a:cubicBezTo>
                  <a:pt x="411" y="4"/>
                  <a:pt x="407" y="0"/>
                  <a:pt x="402" y="0"/>
                </a:cubicBezTo>
                <a:moveTo>
                  <a:pt x="445" y="0"/>
                </a:moveTo>
                <a:cubicBezTo>
                  <a:pt x="445" y="0"/>
                  <a:pt x="445" y="0"/>
                  <a:pt x="445" y="0"/>
                </a:cubicBezTo>
                <a:cubicBezTo>
                  <a:pt x="440" y="0"/>
                  <a:pt x="436" y="4"/>
                  <a:pt x="436" y="9"/>
                </a:cubicBezTo>
                <a:cubicBezTo>
                  <a:pt x="436" y="14"/>
                  <a:pt x="440" y="18"/>
                  <a:pt x="445" y="18"/>
                </a:cubicBezTo>
                <a:cubicBezTo>
                  <a:pt x="450" y="18"/>
                  <a:pt x="455" y="14"/>
                  <a:pt x="455" y="9"/>
                </a:cubicBezTo>
                <a:cubicBezTo>
                  <a:pt x="455" y="4"/>
                  <a:pt x="450" y="0"/>
                  <a:pt x="445" y="0"/>
                </a:cubicBezTo>
                <a:moveTo>
                  <a:pt x="489" y="0"/>
                </a:moveTo>
                <a:cubicBezTo>
                  <a:pt x="488" y="0"/>
                  <a:pt x="488" y="0"/>
                  <a:pt x="488" y="0"/>
                </a:cubicBezTo>
                <a:cubicBezTo>
                  <a:pt x="483" y="0"/>
                  <a:pt x="479" y="4"/>
                  <a:pt x="479" y="9"/>
                </a:cubicBezTo>
                <a:cubicBezTo>
                  <a:pt x="479" y="14"/>
                  <a:pt x="484" y="18"/>
                  <a:pt x="489" y="18"/>
                </a:cubicBezTo>
                <a:cubicBezTo>
                  <a:pt x="494" y="18"/>
                  <a:pt x="498" y="14"/>
                  <a:pt x="498" y="9"/>
                </a:cubicBezTo>
                <a:cubicBezTo>
                  <a:pt x="498" y="4"/>
                  <a:pt x="494" y="0"/>
                  <a:pt x="489" y="0"/>
                </a:cubicBezTo>
                <a:moveTo>
                  <a:pt x="532" y="0"/>
                </a:moveTo>
                <a:cubicBezTo>
                  <a:pt x="532" y="0"/>
                  <a:pt x="532" y="0"/>
                  <a:pt x="532" y="0"/>
                </a:cubicBezTo>
                <a:cubicBezTo>
                  <a:pt x="527" y="0"/>
                  <a:pt x="523" y="4"/>
                  <a:pt x="523" y="9"/>
                </a:cubicBezTo>
                <a:cubicBezTo>
                  <a:pt x="523" y="14"/>
                  <a:pt x="527" y="18"/>
                  <a:pt x="532" y="18"/>
                </a:cubicBezTo>
                <a:cubicBezTo>
                  <a:pt x="538" y="18"/>
                  <a:pt x="542" y="14"/>
                  <a:pt x="542" y="9"/>
                </a:cubicBezTo>
                <a:cubicBezTo>
                  <a:pt x="542" y="4"/>
                  <a:pt x="538" y="0"/>
                  <a:pt x="532"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2" name="Freeform 42"/>
          <p:cNvSpPr>
            <a:spLocks noEditPoints="1"/>
          </p:cNvSpPr>
          <p:nvPr/>
        </p:nvSpPr>
        <p:spPr bwMode="auto">
          <a:xfrm>
            <a:off x="6699953" y="3400337"/>
            <a:ext cx="653936" cy="322108"/>
          </a:xfrm>
          <a:custGeom>
            <a:avLst/>
            <a:gdLst>
              <a:gd name="T0" fmla="*/ 7 w 337"/>
              <a:gd name="T1" fmla="*/ 149 h 166"/>
              <a:gd name="T2" fmla="*/ 2 w 337"/>
              <a:gd name="T3" fmla="*/ 161 h 166"/>
              <a:gd name="T4" fmla="*/ 15 w 337"/>
              <a:gd name="T5" fmla="*/ 165 h 166"/>
              <a:gd name="T6" fmla="*/ 11 w 337"/>
              <a:gd name="T7" fmla="*/ 148 h 166"/>
              <a:gd name="T8" fmla="*/ 46 w 337"/>
              <a:gd name="T9" fmla="*/ 130 h 166"/>
              <a:gd name="T10" fmla="*/ 42 w 337"/>
              <a:gd name="T11" fmla="*/ 143 h 166"/>
              <a:gd name="T12" fmla="*/ 54 w 337"/>
              <a:gd name="T13" fmla="*/ 147 h 166"/>
              <a:gd name="T14" fmla="*/ 50 w 337"/>
              <a:gd name="T15" fmla="*/ 129 h 166"/>
              <a:gd name="T16" fmla="*/ 86 w 337"/>
              <a:gd name="T17" fmla="*/ 112 h 166"/>
              <a:gd name="T18" fmla="*/ 81 w 337"/>
              <a:gd name="T19" fmla="*/ 124 h 166"/>
              <a:gd name="T20" fmla="*/ 94 w 337"/>
              <a:gd name="T21" fmla="*/ 129 h 166"/>
              <a:gd name="T22" fmla="*/ 90 w 337"/>
              <a:gd name="T23" fmla="*/ 111 h 166"/>
              <a:gd name="T24" fmla="*/ 125 w 337"/>
              <a:gd name="T25" fmla="*/ 93 h 166"/>
              <a:gd name="T26" fmla="*/ 121 w 337"/>
              <a:gd name="T27" fmla="*/ 106 h 166"/>
              <a:gd name="T28" fmla="*/ 133 w 337"/>
              <a:gd name="T29" fmla="*/ 110 h 166"/>
              <a:gd name="T30" fmla="*/ 129 w 337"/>
              <a:gd name="T31" fmla="*/ 92 h 166"/>
              <a:gd name="T32" fmla="*/ 165 w 337"/>
              <a:gd name="T33" fmla="*/ 75 h 166"/>
              <a:gd name="T34" fmla="*/ 160 w 337"/>
              <a:gd name="T35" fmla="*/ 87 h 166"/>
              <a:gd name="T36" fmla="*/ 172 w 337"/>
              <a:gd name="T37" fmla="*/ 92 h 166"/>
              <a:gd name="T38" fmla="*/ 169 w 337"/>
              <a:gd name="T39" fmla="*/ 74 h 166"/>
              <a:gd name="T40" fmla="*/ 204 w 337"/>
              <a:gd name="T41" fmla="*/ 56 h 166"/>
              <a:gd name="T42" fmla="*/ 199 w 337"/>
              <a:gd name="T43" fmla="*/ 69 h 166"/>
              <a:gd name="T44" fmla="*/ 212 w 337"/>
              <a:gd name="T45" fmla="*/ 73 h 166"/>
              <a:gd name="T46" fmla="*/ 208 w 337"/>
              <a:gd name="T47" fmla="*/ 56 h 166"/>
              <a:gd name="T48" fmla="*/ 244 w 337"/>
              <a:gd name="T49" fmla="*/ 38 h 166"/>
              <a:gd name="T50" fmla="*/ 239 w 337"/>
              <a:gd name="T51" fmla="*/ 50 h 166"/>
              <a:gd name="T52" fmla="*/ 251 w 337"/>
              <a:gd name="T53" fmla="*/ 55 h 166"/>
              <a:gd name="T54" fmla="*/ 247 w 337"/>
              <a:gd name="T55" fmla="*/ 37 h 166"/>
              <a:gd name="T56" fmla="*/ 283 w 337"/>
              <a:gd name="T57" fmla="*/ 19 h 166"/>
              <a:gd name="T58" fmla="*/ 278 w 337"/>
              <a:gd name="T59" fmla="*/ 32 h 166"/>
              <a:gd name="T60" fmla="*/ 291 w 337"/>
              <a:gd name="T61" fmla="*/ 36 h 166"/>
              <a:gd name="T62" fmla="*/ 287 w 337"/>
              <a:gd name="T63" fmla="*/ 19 h 166"/>
              <a:gd name="T64" fmla="*/ 322 w 337"/>
              <a:gd name="T65" fmla="*/ 1 h 166"/>
              <a:gd name="T66" fmla="*/ 318 w 337"/>
              <a:gd name="T67" fmla="*/ 13 h 166"/>
              <a:gd name="T68" fmla="*/ 330 w 337"/>
              <a:gd name="T69" fmla="*/ 18 h 166"/>
              <a:gd name="T70" fmla="*/ 326 w 337"/>
              <a:gd name="T7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37" h="166">
                <a:moveTo>
                  <a:pt x="11" y="148"/>
                </a:moveTo>
                <a:cubicBezTo>
                  <a:pt x="9" y="148"/>
                  <a:pt x="8" y="148"/>
                  <a:pt x="7" y="149"/>
                </a:cubicBezTo>
                <a:cubicBezTo>
                  <a:pt x="6" y="149"/>
                  <a:pt x="6" y="149"/>
                  <a:pt x="6" y="149"/>
                </a:cubicBezTo>
                <a:cubicBezTo>
                  <a:pt x="2" y="151"/>
                  <a:pt x="0" y="157"/>
                  <a:pt x="2" y="161"/>
                </a:cubicBezTo>
                <a:cubicBezTo>
                  <a:pt x="4" y="164"/>
                  <a:pt x="7" y="166"/>
                  <a:pt x="11" y="166"/>
                </a:cubicBezTo>
                <a:cubicBezTo>
                  <a:pt x="12" y="166"/>
                  <a:pt x="13" y="166"/>
                  <a:pt x="15" y="165"/>
                </a:cubicBezTo>
                <a:cubicBezTo>
                  <a:pt x="19" y="163"/>
                  <a:pt x="21" y="158"/>
                  <a:pt x="19" y="153"/>
                </a:cubicBezTo>
                <a:cubicBezTo>
                  <a:pt x="18" y="150"/>
                  <a:pt x="14" y="148"/>
                  <a:pt x="11" y="148"/>
                </a:cubicBezTo>
                <a:moveTo>
                  <a:pt x="50" y="129"/>
                </a:moveTo>
                <a:cubicBezTo>
                  <a:pt x="49" y="129"/>
                  <a:pt x="48" y="130"/>
                  <a:pt x="46" y="130"/>
                </a:cubicBezTo>
                <a:cubicBezTo>
                  <a:pt x="46" y="131"/>
                  <a:pt x="46" y="131"/>
                  <a:pt x="46" y="131"/>
                </a:cubicBezTo>
                <a:cubicBezTo>
                  <a:pt x="41" y="133"/>
                  <a:pt x="40" y="138"/>
                  <a:pt x="42" y="143"/>
                </a:cubicBezTo>
                <a:cubicBezTo>
                  <a:pt x="43" y="146"/>
                  <a:pt x="47" y="148"/>
                  <a:pt x="50" y="148"/>
                </a:cubicBezTo>
                <a:cubicBezTo>
                  <a:pt x="51" y="148"/>
                  <a:pt x="53" y="148"/>
                  <a:pt x="54" y="147"/>
                </a:cubicBezTo>
                <a:cubicBezTo>
                  <a:pt x="59" y="145"/>
                  <a:pt x="61" y="139"/>
                  <a:pt x="59" y="135"/>
                </a:cubicBezTo>
                <a:cubicBezTo>
                  <a:pt x="57" y="131"/>
                  <a:pt x="54" y="129"/>
                  <a:pt x="50" y="129"/>
                </a:cubicBezTo>
                <a:moveTo>
                  <a:pt x="90" y="111"/>
                </a:moveTo>
                <a:cubicBezTo>
                  <a:pt x="88" y="111"/>
                  <a:pt x="87" y="111"/>
                  <a:pt x="86" y="112"/>
                </a:cubicBezTo>
                <a:cubicBezTo>
                  <a:pt x="85" y="112"/>
                  <a:pt x="85" y="112"/>
                  <a:pt x="85" y="112"/>
                </a:cubicBezTo>
                <a:cubicBezTo>
                  <a:pt x="81" y="114"/>
                  <a:pt x="79" y="120"/>
                  <a:pt x="81" y="124"/>
                </a:cubicBezTo>
                <a:cubicBezTo>
                  <a:pt x="83" y="128"/>
                  <a:pt x="86" y="129"/>
                  <a:pt x="90" y="129"/>
                </a:cubicBezTo>
                <a:cubicBezTo>
                  <a:pt x="91" y="129"/>
                  <a:pt x="92" y="129"/>
                  <a:pt x="94" y="129"/>
                </a:cubicBezTo>
                <a:cubicBezTo>
                  <a:pt x="98" y="126"/>
                  <a:pt x="100" y="121"/>
                  <a:pt x="98" y="116"/>
                </a:cubicBezTo>
                <a:cubicBezTo>
                  <a:pt x="96" y="113"/>
                  <a:pt x="93" y="111"/>
                  <a:pt x="90" y="111"/>
                </a:cubicBezTo>
                <a:moveTo>
                  <a:pt x="129" y="92"/>
                </a:moveTo>
                <a:cubicBezTo>
                  <a:pt x="128" y="92"/>
                  <a:pt x="126" y="93"/>
                  <a:pt x="125" y="93"/>
                </a:cubicBezTo>
                <a:cubicBezTo>
                  <a:pt x="125" y="94"/>
                  <a:pt x="125" y="94"/>
                  <a:pt x="125" y="94"/>
                </a:cubicBezTo>
                <a:cubicBezTo>
                  <a:pt x="120" y="96"/>
                  <a:pt x="118" y="101"/>
                  <a:pt x="121" y="106"/>
                </a:cubicBezTo>
                <a:cubicBezTo>
                  <a:pt x="122" y="109"/>
                  <a:pt x="126" y="111"/>
                  <a:pt x="129" y="111"/>
                </a:cubicBezTo>
                <a:cubicBezTo>
                  <a:pt x="130" y="111"/>
                  <a:pt x="132" y="111"/>
                  <a:pt x="133" y="110"/>
                </a:cubicBezTo>
                <a:cubicBezTo>
                  <a:pt x="138" y="108"/>
                  <a:pt x="140" y="102"/>
                  <a:pt x="137" y="98"/>
                </a:cubicBezTo>
                <a:cubicBezTo>
                  <a:pt x="136" y="94"/>
                  <a:pt x="133" y="92"/>
                  <a:pt x="129" y="92"/>
                </a:cubicBezTo>
                <a:moveTo>
                  <a:pt x="169" y="74"/>
                </a:moveTo>
                <a:cubicBezTo>
                  <a:pt x="167" y="74"/>
                  <a:pt x="166" y="74"/>
                  <a:pt x="165" y="75"/>
                </a:cubicBezTo>
                <a:cubicBezTo>
                  <a:pt x="164" y="75"/>
                  <a:pt x="164" y="75"/>
                  <a:pt x="164" y="75"/>
                </a:cubicBezTo>
                <a:cubicBezTo>
                  <a:pt x="160" y="77"/>
                  <a:pt x="158" y="83"/>
                  <a:pt x="160" y="87"/>
                </a:cubicBezTo>
                <a:cubicBezTo>
                  <a:pt x="162" y="91"/>
                  <a:pt x="165" y="92"/>
                  <a:pt x="168" y="92"/>
                </a:cubicBezTo>
                <a:cubicBezTo>
                  <a:pt x="170" y="92"/>
                  <a:pt x="171" y="92"/>
                  <a:pt x="172" y="92"/>
                </a:cubicBezTo>
                <a:cubicBezTo>
                  <a:pt x="177" y="89"/>
                  <a:pt x="179" y="84"/>
                  <a:pt x="177" y="79"/>
                </a:cubicBezTo>
                <a:cubicBezTo>
                  <a:pt x="175" y="76"/>
                  <a:pt x="172" y="74"/>
                  <a:pt x="169" y="74"/>
                </a:cubicBezTo>
                <a:moveTo>
                  <a:pt x="208" y="56"/>
                </a:moveTo>
                <a:cubicBezTo>
                  <a:pt x="207" y="56"/>
                  <a:pt x="205" y="56"/>
                  <a:pt x="204" y="56"/>
                </a:cubicBezTo>
                <a:cubicBezTo>
                  <a:pt x="204" y="57"/>
                  <a:pt x="204" y="57"/>
                  <a:pt x="204" y="57"/>
                </a:cubicBezTo>
                <a:cubicBezTo>
                  <a:pt x="199" y="59"/>
                  <a:pt x="197" y="64"/>
                  <a:pt x="199" y="69"/>
                </a:cubicBezTo>
                <a:cubicBezTo>
                  <a:pt x="201" y="72"/>
                  <a:pt x="204" y="74"/>
                  <a:pt x="208" y="74"/>
                </a:cubicBezTo>
                <a:cubicBezTo>
                  <a:pt x="209" y="74"/>
                  <a:pt x="211" y="74"/>
                  <a:pt x="212" y="73"/>
                </a:cubicBezTo>
                <a:cubicBezTo>
                  <a:pt x="217" y="71"/>
                  <a:pt x="219" y="65"/>
                  <a:pt x="216" y="61"/>
                </a:cubicBezTo>
                <a:cubicBezTo>
                  <a:pt x="215" y="58"/>
                  <a:pt x="211" y="56"/>
                  <a:pt x="208" y="56"/>
                </a:cubicBezTo>
                <a:moveTo>
                  <a:pt x="247" y="37"/>
                </a:moveTo>
                <a:cubicBezTo>
                  <a:pt x="246" y="37"/>
                  <a:pt x="245" y="37"/>
                  <a:pt x="244" y="38"/>
                </a:cubicBezTo>
                <a:cubicBezTo>
                  <a:pt x="243" y="38"/>
                  <a:pt x="243" y="38"/>
                  <a:pt x="243" y="38"/>
                </a:cubicBezTo>
                <a:cubicBezTo>
                  <a:pt x="238" y="40"/>
                  <a:pt x="237" y="46"/>
                  <a:pt x="239" y="50"/>
                </a:cubicBezTo>
                <a:cubicBezTo>
                  <a:pt x="240" y="54"/>
                  <a:pt x="244" y="56"/>
                  <a:pt x="247" y="56"/>
                </a:cubicBezTo>
                <a:cubicBezTo>
                  <a:pt x="249" y="56"/>
                  <a:pt x="250" y="55"/>
                  <a:pt x="251" y="55"/>
                </a:cubicBezTo>
                <a:cubicBezTo>
                  <a:pt x="256" y="52"/>
                  <a:pt x="258" y="47"/>
                  <a:pt x="256" y="42"/>
                </a:cubicBezTo>
                <a:cubicBezTo>
                  <a:pt x="254" y="39"/>
                  <a:pt x="251" y="37"/>
                  <a:pt x="247" y="37"/>
                </a:cubicBezTo>
                <a:moveTo>
                  <a:pt x="287" y="19"/>
                </a:moveTo>
                <a:cubicBezTo>
                  <a:pt x="286" y="19"/>
                  <a:pt x="284" y="19"/>
                  <a:pt x="283" y="19"/>
                </a:cubicBezTo>
                <a:cubicBezTo>
                  <a:pt x="283" y="20"/>
                  <a:pt x="283" y="20"/>
                  <a:pt x="283" y="20"/>
                </a:cubicBezTo>
                <a:cubicBezTo>
                  <a:pt x="278" y="22"/>
                  <a:pt x="276" y="27"/>
                  <a:pt x="278" y="32"/>
                </a:cubicBezTo>
                <a:cubicBezTo>
                  <a:pt x="280" y="35"/>
                  <a:pt x="283" y="37"/>
                  <a:pt x="287" y="37"/>
                </a:cubicBezTo>
                <a:cubicBezTo>
                  <a:pt x="288" y="37"/>
                  <a:pt x="290" y="37"/>
                  <a:pt x="291" y="36"/>
                </a:cubicBezTo>
                <a:cubicBezTo>
                  <a:pt x="295" y="34"/>
                  <a:pt x="297" y="29"/>
                  <a:pt x="295" y="24"/>
                </a:cubicBezTo>
                <a:cubicBezTo>
                  <a:pt x="294" y="21"/>
                  <a:pt x="290" y="19"/>
                  <a:pt x="287" y="19"/>
                </a:cubicBezTo>
                <a:moveTo>
                  <a:pt x="326" y="0"/>
                </a:moveTo>
                <a:cubicBezTo>
                  <a:pt x="325" y="0"/>
                  <a:pt x="324" y="0"/>
                  <a:pt x="322" y="1"/>
                </a:cubicBezTo>
                <a:cubicBezTo>
                  <a:pt x="322" y="1"/>
                  <a:pt x="322" y="1"/>
                  <a:pt x="322" y="1"/>
                </a:cubicBezTo>
                <a:cubicBezTo>
                  <a:pt x="317" y="3"/>
                  <a:pt x="316" y="9"/>
                  <a:pt x="318" y="13"/>
                </a:cubicBezTo>
                <a:cubicBezTo>
                  <a:pt x="319" y="17"/>
                  <a:pt x="323" y="19"/>
                  <a:pt x="326" y="19"/>
                </a:cubicBezTo>
                <a:cubicBezTo>
                  <a:pt x="328" y="19"/>
                  <a:pt x="329" y="18"/>
                  <a:pt x="330" y="18"/>
                </a:cubicBezTo>
                <a:cubicBezTo>
                  <a:pt x="335" y="16"/>
                  <a:pt x="337" y="10"/>
                  <a:pt x="335" y="5"/>
                </a:cubicBezTo>
                <a:cubicBezTo>
                  <a:pt x="333" y="2"/>
                  <a:pt x="330" y="0"/>
                  <a:pt x="326"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3" name="Freeform 43"/>
          <p:cNvSpPr>
            <a:spLocks noEditPoints="1"/>
          </p:cNvSpPr>
          <p:nvPr/>
        </p:nvSpPr>
        <p:spPr bwMode="auto">
          <a:xfrm>
            <a:off x="6334805" y="2704750"/>
            <a:ext cx="401247" cy="608118"/>
          </a:xfrm>
          <a:custGeom>
            <a:avLst/>
            <a:gdLst>
              <a:gd name="T0" fmla="*/ 2 w 207"/>
              <a:gd name="T1" fmla="*/ 299 h 313"/>
              <a:gd name="T2" fmla="*/ 5 w 207"/>
              <a:gd name="T3" fmla="*/ 312 h 313"/>
              <a:gd name="T4" fmla="*/ 18 w 207"/>
              <a:gd name="T5" fmla="*/ 308 h 313"/>
              <a:gd name="T6" fmla="*/ 10 w 207"/>
              <a:gd name="T7" fmla="*/ 294 h 313"/>
              <a:gd name="T8" fmla="*/ 26 w 207"/>
              <a:gd name="T9" fmla="*/ 262 h 313"/>
              <a:gd name="T10" fmla="*/ 28 w 207"/>
              <a:gd name="T11" fmla="*/ 275 h 313"/>
              <a:gd name="T12" fmla="*/ 41 w 207"/>
              <a:gd name="T13" fmla="*/ 272 h 313"/>
              <a:gd name="T14" fmla="*/ 34 w 207"/>
              <a:gd name="T15" fmla="*/ 257 h 313"/>
              <a:gd name="T16" fmla="*/ 49 w 207"/>
              <a:gd name="T17" fmla="*/ 225 h 313"/>
              <a:gd name="T18" fmla="*/ 52 w 207"/>
              <a:gd name="T19" fmla="*/ 238 h 313"/>
              <a:gd name="T20" fmla="*/ 65 w 207"/>
              <a:gd name="T21" fmla="*/ 235 h 313"/>
              <a:gd name="T22" fmla="*/ 57 w 207"/>
              <a:gd name="T23" fmla="*/ 221 h 313"/>
              <a:gd name="T24" fmla="*/ 72 w 207"/>
              <a:gd name="T25" fmla="*/ 188 h 313"/>
              <a:gd name="T26" fmla="*/ 75 w 207"/>
              <a:gd name="T27" fmla="*/ 201 h 313"/>
              <a:gd name="T28" fmla="*/ 88 w 207"/>
              <a:gd name="T29" fmla="*/ 198 h 313"/>
              <a:gd name="T30" fmla="*/ 80 w 207"/>
              <a:gd name="T31" fmla="*/ 184 h 313"/>
              <a:gd name="T32" fmla="*/ 95 w 207"/>
              <a:gd name="T33" fmla="*/ 151 h 313"/>
              <a:gd name="T34" fmla="*/ 98 w 207"/>
              <a:gd name="T35" fmla="*/ 164 h 313"/>
              <a:gd name="T36" fmla="*/ 111 w 207"/>
              <a:gd name="T37" fmla="*/ 161 h 313"/>
              <a:gd name="T38" fmla="*/ 103 w 207"/>
              <a:gd name="T39" fmla="*/ 147 h 313"/>
              <a:gd name="T40" fmla="*/ 119 w 207"/>
              <a:gd name="T41" fmla="*/ 114 h 313"/>
              <a:gd name="T42" fmla="*/ 121 w 207"/>
              <a:gd name="T43" fmla="*/ 127 h 313"/>
              <a:gd name="T44" fmla="*/ 134 w 207"/>
              <a:gd name="T45" fmla="*/ 124 h 313"/>
              <a:gd name="T46" fmla="*/ 126 w 207"/>
              <a:gd name="T47" fmla="*/ 110 h 313"/>
              <a:gd name="T48" fmla="*/ 142 w 207"/>
              <a:gd name="T49" fmla="*/ 78 h 313"/>
              <a:gd name="T50" fmla="*/ 145 w 207"/>
              <a:gd name="T51" fmla="*/ 91 h 313"/>
              <a:gd name="T52" fmla="*/ 157 w 207"/>
              <a:gd name="T53" fmla="*/ 87 h 313"/>
              <a:gd name="T54" fmla="*/ 150 w 207"/>
              <a:gd name="T55" fmla="*/ 73 h 313"/>
              <a:gd name="T56" fmla="*/ 165 w 207"/>
              <a:gd name="T57" fmla="*/ 41 h 313"/>
              <a:gd name="T58" fmla="*/ 168 w 207"/>
              <a:gd name="T59" fmla="*/ 54 h 313"/>
              <a:gd name="T60" fmla="*/ 181 w 207"/>
              <a:gd name="T61" fmla="*/ 51 h 313"/>
              <a:gd name="T62" fmla="*/ 173 w 207"/>
              <a:gd name="T63" fmla="*/ 36 h 313"/>
              <a:gd name="T64" fmla="*/ 188 w 207"/>
              <a:gd name="T65" fmla="*/ 4 h 313"/>
              <a:gd name="T66" fmla="*/ 191 w 207"/>
              <a:gd name="T67" fmla="*/ 17 h 313"/>
              <a:gd name="T68" fmla="*/ 204 w 207"/>
              <a:gd name="T69" fmla="*/ 14 h 313"/>
              <a:gd name="T70" fmla="*/ 196 w 207"/>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7" h="313">
                <a:moveTo>
                  <a:pt x="10" y="294"/>
                </a:moveTo>
                <a:cubicBezTo>
                  <a:pt x="7" y="294"/>
                  <a:pt x="4" y="296"/>
                  <a:pt x="2" y="299"/>
                </a:cubicBezTo>
                <a:cubicBezTo>
                  <a:pt x="2" y="299"/>
                  <a:pt x="2" y="299"/>
                  <a:pt x="2" y="299"/>
                </a:cubicBezTo>
                <a:cubicBezTo>
                  <a:pt x="0" y="303"/>
                  <a:pt x="1" y="309"/>
                  <a:pt x="5" y="312"/>
                </a:cubicBezTo>
                <a:cubicBezTo>
                  <a:pt x="7" y="312"/>
                  <a:pt x="8" y="313"/>
                  <a:pt x="10" y="313"/>
                </a:cubicBezTo>
                <a:cubicBezTo>
                  <a:pt x="13" y="313"/>
                  <a:pt x="16" y="311"/>
                  <a:pt x="18" y="308"/>
                </a:cubicBezTo>
                <a:cubicBezTo>
                  <a:pt x="21" y="304"/>
                  <a:pt x="20" y="298"/>
                  <a:pt x="15" y="296"/>
                </a:cubicBezTo>
                <a:cubicBezTo>
                  <a:pt x="14" y="295"/>
                  <a:pt x="12" y="294"/>
                  <a:pt x="10" y="294"/>
                </a:cubicBezTo>
                <a:moveTo>
                  <a:pt x="34" y="257"/>
                </a:moveTo>
                <a:cubicBezTo>
                  <a:pt x="30" y="257"/>
                  <a:pt x="27" y="259"/>
                  <a:pt x="26" y="262"/>
                </a:cubicBezTo>
                <a:cubicBezTo>
                  <a:pt x="25" y="262"/>
                  <a:pt x="25" y="262"/>
                  <a:pt x="25" y="262"/>
                </a:cubicBezTo>
                <a:cubicBezTo>
                  <a:pt x="23" y="267"/>
                  <a:pt x="24" y="272"/>
                  <a:pt x="28" y="275"/>
                </a:cubicBezTo>
                <a:cubicBezTo>
                  <a:pt x="30" y="276"/>
                  <a:pt x="32" y="276"/>
                  <a:pt x="33" y="276"/>
                </a:cubicBezTo>
                <a:cubicBezTo>
                  <a:pt x="36" y="276"/>
                  <a:pt x="40" y="274"/>
                  <a:pt x="41" y="272"/>
                </a:cubicBezTo>
                <a:cubicBezTo>
                  <a:pt x="44" y="267"/>
                  <a:pt x="43" y="262"/>
                  <a:pt x="38" y="259"/>
                </a:cubicBezTo>
                <a:cubicBezTo>
                  <a:pt x="37" y="258"/>
                  <a:pt x="35" y="257"/>
                  <a:pt x="34" y="257"/>
                </a:cubicBezTo>
                <a:moveTo>
                  <a:pt x="57" y="221"/>
                </a:moveTo>
                <a:cubicBezTo>
                  <a:pt x="54" y="221"/>
                  <a:pt x="51" y="222"/>
                  <a:pt x="49" y="225"/>
                </a:cubicBezTo>
                <a:cubicBezTo>
                  <a:pt x="49" y="225"/>
                  <a:pt x="49" y="225"/>
                  <a:pt x="49" y="225"/>
                </a:cubicBezTo>
                <a:cubicBezTo>
                  <a:pt x="46" y="230"/>
                  <a:pt x="47" y="235"/>
                  <a:pt x="52" y="238"/>
                </a:cubicBezTo>
                <a:cubicBezTo>
                  <a:pt x="53" y="239"/>
                  <a:pt x="55" y="239"/>
                  <a:pt x="56" y="239"/>
                </a:cubicBezTo>
                <a:cubicBezTo>
                  <a:pt x="60" y="239"/>
                  <a:pt x="63" y="238"/>
                  <a:pt x="65" y="235"/>
                </a:cubicBezTo>
                <a:cubicBezTo>
                  <a:pt x="67" y="231"/>
                  <a:pt x="66" y="225"/>
                  <a:pt x="62" y="222"/>
                </a:cubicBezTo>
                <a:cubicBezTo>
                  <a:pt x="60" y="221"/>
                  <a:pt x="58" y="221"/>
                  <a:pt x="57" y="221"/>
                </a:cubicBezTo>
                <a:moveTo>
                  <a:pt x="80" y="184"/>
                </a:moveTo>
                <a:cubicBezTo>
                  <a:pt x="77" y="184"/>
                  <a:pt x="74" y="185"/>
                  <a:pt x="72" y="188"/>
                </a:cubicBezTo>
                <a:cubicBezTo>
                  <a:pt x="72" y="189"/>
                  <a:pt x="72" y="189"/>
                  <a:pt x="72" y="189"/>
                </a:cubicBezTo>
                <a:cubicBezTo>
                  <a:pt x="69" y="193"/>
                  <a:pt x="71" y="198"/>
                  <a:pt x="75" y="201"/>
                </a:cubicBezTo>
                <a:cubicBezTo>
                  <a:pt x="76" y="202"/>
                  <a:pt x="78" y="202"/>
                  <a:pt x="80" y="202"/>
                </a:cubicBezTo>
                <a:cubicBezTo>
                  <a:pt x="83" y="202"/>
                  <a:pt x="86" y="201"/>
                  <a:pt x="88" y="198"/>
                </a:cubicBezTo>
                <a:cubicBezTo>
                  <a:pt x="91" y="194"/>
                  <a:pt x="89" y="188"/>
                  <a:pt x="85" y="185"/>
                </a:cubicBezTo>
                <a:cubicBezTo>
                  <a:pt x="83" y="184"/>
                  <a:pt x="82" y="184"/>
                  <a:pt x="80" y="184"/>
                </a:cubicBezTo>
                <a:moveTo>
                  <a:pt x="103" y="147"/>
                </a:moveTo>
                <a:cubicBezTo>
                  <a:pt x="100" y="147"/>
                  <a:pt x="97" y="148"/>
                  <a:pt x="95" y="151"/>
                </a:cubicBezTo>
                <a:cubicBezTo>
                  <a:pt x="95" y="152"/>
                  <a:pt x="95" y="152"/>
                  <a:pt x="95" y="152"/>
                </a:cubicBezTo>
                <a:cubicBezTo>
                  <a:pt x="92" y="156"/>
                  <a:pt x="94" y="161"/>
                  <a:pt x="98" y="164"/>
                </a:cubicBezTo>
                <a:cubicBezTo>
                  <a:pt x="100" y="165"/>
                  <a:pt x="101" y="166"/>
                  <a:pt x="103" y="166"/>
                </a:cubicBezTo>
                <a:cubicBezTo>
                  <a:pt x="106" y="166"/>
                  <a:pt x="109" y="164"/>
                  <a:pt x="111" y="161"/>
                </a:cubicBezTo>
                <a:cubicBezTo>
                  <a:pt x="114" y="157"/>
                  <a:pt x="112" y="151"/>
                  <a:pt x="108" y="148"/>
                </a:cubicBezTo>
                <a:cubicBezTo>
                  <a:pt x="107" y="147"/>
                  <a:pt x="105" y="147"/>
                  <a:pt x="103" y="147"/>
                </a:cubicBezTo>
                <a:moveTo>
                  <a:pt x="126" y="110"/>
                </a:moveTo>
                <a:cubicBezTo>
                  <a:pt x="123" y="110"/>
                  <a:pt x="120" y="112"/>
                  <a:pt x="119" y="114"/>
                </a:cubicBezTo>
                <a:cubicBezTo>
                  <a:pt x="118" y="115"/>
                  <a:pt x="118" y="115"/>
                  <a:pt x="118" y="115"/>
                </a:cubicBezTo>
                <a:cubicBezTo>
                  <a:pt x="116" y="119"/>
                  <a:pt x="117" y="125"/>
                  <a:pt x="121" y="127"/>
                </a:cubicBezTo>
                <a:cubicBezTo>
                  <a:pt x="123" y="128"/>
                  <a:pt x="124" y="129"/>
                  <a:pt x="126" y="129"/>
                </a:cubicBezTo>
                <a:cubicBezTo>
                  <a:pt x="129" y="129"/>
                  <a:pt x="132" y="127"/>
                  <a:pt x="134" y="124"/>
                </a:cubicBezTo>
                <a:cubicBezTo>
                  <a:pt x="137" y="120"/>
                  <a:pt x="136" y="114"/>
                  <a:pt x="131" y="112"/>
                </a:cubicBezTo>
                <a:cubicBezTo>
                  <a:pt x="130" y="111"/>
                  <a:pt x="128" y="110"/>
                  <a:pt x="126" y="110"/>
                </a:cubicBezTo>
                <a:moveTo>
                  <a:pt x="150" y="73"/>
                </a:moveTo>
                <a:cubicBezTo>
                  <a:pt x="147" y="73"/>
                  <a:pt x="144" y="75"/>
                  <a:pt x="142" y="78"/>
                </a:cubicBezTo>
                <a:cubicBezTo>
                  <a:pt x="142" y="78"/>
                  <a:pt x="142" y="78"/>
                  <a:pt x="142" y="78"/>
                </a:cubicBezTo>
                <a:cubicBezTo>
                  <a:pt x="139" y="82"/>
                  <a:pt x="140" y="88"/>
                  <a:pt x="145" y="91"/>
                </a:cubicBezTo>
                <a:cubicBezTo>
                  <a:pt x="146" y="91"/>
                  <a:pt x="148" y="92"/>
                  <a:pt x="149" y="92"/>
                </a:cubicBezTo>
                <a:cubicBezTo>
                  <a:pt x="153" y="92"/>
                  <a:pt x="156" y="90"/>
                  <a:pt x="157" y="87"/>
                </a:cubicBezTo>
                <a:cubicBezTo>
                  <a:pt x="160" y="83"/>
                  <a:pt x="159" y="77"/>
                  <a:pt x="155" y="75"/>
                </a:cubicBezTo>
                <a:cubicBezTo>
                  <a:pt x="153" y="74"/>
                  <a:pt x="151" y="73"/>
                  <a:pt x="150" y="73"/>
                </a:cubicBezTo>
                <a:moveTo>
                  <a:pt x="173" y="36"/>
                </a:moveTo>
                <a:cubicBezTo>
                  <a:pt x="170" y="36"/>
                  <a:pt x="167" y="38"/>
                  <a:pt x="165" y="41"/>
                </a:cubicBezTo>
                <a:cubicBezTo>
                  <a:pt x="165" y="41"/>
                  <a:pt x="165" y="41"/>
                  <a:pt x="165" y="41"/>
                </a:cubicBezTo>
                <a:cubicBezTo>
                  <a:pt x="162" y="45"/>
                  <a:pt x="164" y="51"/>
                  <a:pt x="168" y="54"/>
                </a:cubicBezTo>
                <a:cubicBezTo>
                  <a:pt x="169" y="55"/>
                  <a:pt x="171" y="55"/>
                  <a:pt x="173" y="55"/>
                </a:cubicBezTo>
                <a:cubicBezTo>
                  <a:pt x="176" y="55"/>
                  <a:pt x="179" y="53"/>
                  <a:pt x="181" y="51"/>
                </a:cubicBezTo>
                <a:cubicBezTo>
                  <a:pt x="183" y="46"/>
                  <a:pt x="182" y="41"/>
                  <a:pt x="178" y="38"/>
                </a:cubicBezTo>
                <a:cubicBezTo>
                  <a:pt x="176" y="37"/>
                  <a:pt x="175" y="36"/>
                  <a:pt x="173" y="36"/>
                </a:cubicBezTo>
                <a:moveTo>
                  <a:pt x="196" y="0"/>
                </a:moveTo>
                <a:cubicBezTo>
                  <a:pt x="193" y="0"/>
                  <a:pt x="190" y="1"/>
                  <a:pt x="188" y="4"/>
                </a:cubicBezTo>
                <a:cubicBezTo>
                  <a:pt x="188" y="4"/>
                  <a:pt x="188" y="4"/>
                  <a:pt x="188" y="4"/>
                </a:cubicBezTo>
                <a:cubicBezTo>
                  <a:pt x="185" y="9"/>
                  <a:pt x="187" y="14"/>
                  <a:pt x="191" y="17"/>
                </a:cubicBezTo>
                <a:cubicBezTo>
                  <a:pt x="193" y="18"/>
                  <a:pt x="194" y="18"/>
                  <a:pt x="196" y="18"/>
                </a:cubicBezTo>
                <a:cubicBezTo>
                  <a:pt x="199" y="18"/>
                  <a:pt x="202" y="17"/>
                  <a:pt x="204" y="14"/>
                </a:cubicBezTo>
                <a:cubicBezTo>
                  <a:pt x="207" y="10"/>
                  <a:pt x="205" y="4"/>
                  <a:pt x="201" y="1"/>
                </a:cubicBezTo>
                <a:cubicBezTo>
                  <a:pt x="200" y="0"/>
                  <a:pt x="198" y="0"/>
                  <a:pt x="196"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4" name="Freeform 44"/>
          <p:cNvSpPr>
            <a:spLocks noEditPoints="1"/>
          </p:cNvSpPr>
          <p:nvPr/>
        </p:nvSpPr>
        <p:spPr bwMode="auto">
          <a:xfrm>
            <a:off x="4363281" y="4101478"/>
            <a:ext cx="1051017" cy="36098"/>
          </a:xfrm>
          <a:custGeom>
            <a:avLst/>
            <a:gdLst>
              <a:gd name="T0" fmla="*/ 532 w 541"/>
              <a:gd name="T1" fmla="*/ 18 h 18"/>
              <a:gd name="T2" fmla="*/ 532 w 541"/>
              <a:gd name="T3" fmla="*/ 0 h 18"/>
              <a:gd name="T4" fmla="*/ 532 w 541"/>
              <a:gd name="T5" fmla="*/ 18 h 18"/>
              <a:gd name="T6" fmla="*/ 488 w 541"/>
              <a:gd name="T7" fmla="*/ 18 h 18"/>
              <a:gd name="T8" fmla="*/ 488 w 541"/>
              <a:gd name="T9" fmla="*/ 0 h 18"/>
              <a:gd name="T10" fmla="*/ 489 w 541"/>
              <a:gd name="T11" fmla="*/ 18 h 18"/>
              <a:gd name="T12" fmla="*/ 444 w 541"/>
              <a:gd name="T13" fmla="*/ 18 h 18"/>
              <a:gd name="T14" fmla="*/ 444 w 541"/>
              <a:gd name="T15" fmla="*/ 0 h 18"/>
              <a:gd name="T16" fmla="*/ 445 w 541"/>
              <a:gd name="T17" fmla="*/ 18 h 18"/>
              <a:gd name="T18" fmla="*/ 401 w 541"/>
              <a:gd name="T19" fmla="*/ 18 h 18"/>
              <a:gd name="T20" fmla="*/ 401 w 541"/>
              <a:gd name="T21" fmla="*/ 0 h 18"/>
              <a:gd name="T22" fmla="*/ 401 w 541"/>
              <a:gd name="T23" fmla="*/ 18 h 18"/>
              <a:gd name="T24" fmla="*/ 357 w 541"/>
              <a:gd name="T25" fmla="*/ 18 h 18"/>
              <a:gd name="T26" fmla="*/ 357 w 541"/>
              <a:gd name="T27" fmla="*/ 0 h 18"/>
              <a:gd name="T28" fmla="*/ 358 w 541"/>
              <a:gd name="T29" fmla="*/ 18 h 18"/>
              <a:gd name="T30" fmla="*/ 314 w 541"/>
              <a:gd name="T31" fmla="*/ 18 h 18"/>
              <a:gd name="T32" fmla="*/ 314 w 541"/>
              <a:gd name="T33" fmla="*/ 0 h 18"/>
              <a:gd name="T34" fmla="*/ 314 w 541"/>
              <a:gd name="T35" fmla="*/ 18 h 18"/>
              <a:gd name="T36" fmla="*/ 270 w 541"/>
              <a:gd name="T37" fmla="*/ 18 h 18"/>
              <a:gd name="T38" fmla="*/ 270 w 541"/>
              <a:gd name="T39" fmla="*/ 0 h 18"/>
              <a:gd name="T40" fmla="*/ 271 w 541"/>
              <a:gd name="T41" fmla="*/ 18 h 18"/>
              <a:gd name="T42" fmla="*/ 227 w 541"/>
              <a:gd name="T43" fmla="*/ 18 h 18"/>
              <a:gd name="T44" fmla="*/ 227 w 541"/>
              <a:gd name="T45" fmla="*/ 0 h 18"/>
              <a:gd name="T46" fmla="*/ 227 w 541"/>
              <a:gd name="T47" fmla="*/ 18 h 18"/>
              <a:gd name="T48" fmla="*/ 183 w 541"/>
              <a:gd name="T49" fmla="*/ 18 h 18"/>
              <a:gd name="T50" fmla="*/ 183 w 541"/>
              <a:gd name="T51" fmla="*/ 0 h 18"/>
              <a:gd name="T52" fmla="*/ 184 w 541"/>
              <a:gd name="T53" fmla="*/ 18 h 18"/>
              <a:gd name="T54" fmla="*/ 140 w 541"/>
              <a:gd name="T55" fmla="*/ 18 h 18"/>
              <a:gd name="T56" fmla="*/ 140 w 541"/>
              <a:gd name="T57" fmla="*/ 0 h 18"/>
              <a:gd name="T58" fmla="*/ 140 w 541"/>
              <a:gd name="T59" fmla="*/ 18 h 18"/>
              <a:gd name="T60" fmla="*/ 96 w 541"/>
              <a:gd name="T61" fmla="*/ 18 h 18"/>
              <a:gd name="T62" fmla="*/ 96 w 541"/>
              <a:gd name="T63" fmla="*/ 0 h 18"/>
              <a:gd name="T64" fmla="*/ 97 w 541"/>
              <a:gd name="T65" fmla="*/ 18 h 18"/>
              <a:gd name="T66" fmla="*/ 52 w 541"/>
              <a:gd name="T67" fmla="*/ 18 h 18"/>
              <a:gd name="T68" fmla="*/ 52 w 541"/>
              <a:gd name="T69" fmla="*/ 0 h 18"/>
              <a:gd name="T70" fmla="*/ 53 w 541"/>
              <a:gd name="T71" fmla="*/ 18 h 18"/>
              <a:gd name="T72" fmla="*/ 9 w 541"/>
              <a:gd name="T73" fmla="*/ 18 h 18"/>
              <a:gd name="T74" fmla="*/ 9 w 541"/>
              <a:gd name="T75" fmla="*/ 0 h 18"/>
              <a:gd name="T76" fmla="*/ 9 w 541"/>
              <a:gd name="T7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1" h="18">
                <a:moveTo>
                  <a:pt x="532" y="18"/>
                </a:moveTo>
                <a:cubicBezTo>
                  <a:pt x="532" y="18"/>
                  <a:pt x="532" y="18"/>
                  <a:pt x="532" y="18"/>
                </a:cubicBezTo>
                <a:cubicBezTo>
                  <a:pt x="526" y="18"/>
                  <a:pt x="522" y="14"/>
                  <a:pt x="522" y="9"/>
                </a:cubicBezTo>
                <a:cubicBezTo>
                  <a:pt x="522" y="4"/>
                  <a:pt x="526" y="0"/>
                  <a:pt x="532" y="0"/>
                </a:cubicBezTo>
                <a:cubicBezTo>
                  <a:pt x="537" y="0"/>
                  <a:pt x="541" y="4"/>
                  <a:pt x="541" y="9"/>
                </a:cubicBezTo>
                <a:cubicBezTo>
                  <a:pt x="541" y="14"/>
                  <a:pt x="537" y="18"/>
                  <a:pt x="532" y="18"/>
                </a:cubicBezTo>
                <a:close/>
                <a:moveTo>
                  <a:pt x="489" y="18"/>
                </a:moveTo>
                <a:cubicBezTo>
                  <a:pt x="488" y="18"/>
                  <a:pt x="488" y="18"/>
                  <a:pt x="488" y="18"/>
                </a:cubicBezTo>
                <a:cubicBezTo>
                  <a:pt x="483" y="18"/>
                  <a:pt x="479" y="14"/>
                  <a:pt x="479" y="9"/>
                </a:cubicBezTo>
                <a:cubicBezTo>
                  <a:pt x="479" y="4"/>
                  <a:pt x="483" y="0"/>
                  <a:pt x="488" y="0"/>
                </a:cubicBezTo>
                <a:cubicBezTo>
                  <a:pt x="493" y="0"/>
                  <a:pt x="497" y="4"/>
                  <a:pt x="497" y="9"/>
                </a:cubicBezTo>
                <a:cubicBezTo>
                  <a:pt x="497" y="14"/>
                  <a:pt x="494" y="18"/>
                  <a:pt x="489" y="18"/>
                </a:cubicBezTo>
                <a:close/>
                <a:moveTo>
                  <a:pt x="445" y="18"/>
                </a:moveTo>
                <a:cubicBezTo>
                  <a:pt x="444" y="18"/>
                  <a:pt x="444" y="18"/>
                  <a:pt x="444" y="18"/>
                </a:cubicBezTo>
                <a:cubicBezTo>
                  <a:pt x="439" y="18"/>
                  <a:pt x="435" y="14"/>
                  <a:pt x="435" y="9"/>
                </a:cubicBezTo>
                <a:cubicBezTo>
                  <a:pt x="435" y="4"/>
                  <a:pt x="439" y="0"/>
                  <a:pt x="444" y="0"/>
                </a:cubicBezTo>
                <a:cubicBezTo>
                  <a:pt x="450" y="0"/>
                  <a:pt x="454" y="4"/>
                  <a:pt x="454" y="9"/>
                </a:cubicBezTo>
                <a:cubicBezTo>
                  <a:pt x="454" y="14"/>
                  <a:pt x="450" y="18"/>
                  <a:pt x="445" y="18"/>
                </a:cubicBezTo>
                <a:close/>
                <a:moveTo>
                  <a:pt x="401" y="18"/>
                </a:moveTo>
                <a:cubicBezTo>
                  <a:pt x="401" y="18"/>
                  <a:pt x="401" y="18"/>
                  <a:pt x="401" y="18"/>
                </a:cubicBezTo>
                <a:cubicBezTo>
                  <a:pt x="396" y="18"/>
                  <a:pt x="392" y="14"/>
                  <a:pt x="392" y="9"/>
                </a:cubicBezTo>
                <a:cubicBezTo>
                  <a:pt x="392" y="4"/>
                  <a:pt x="396" y="0"/>
                  <a:pt x="401" y="0"/>
                </a:cubicBezTo>
                <a:cubicBezTo>
                  <a:pt x="406" y="0"/>
                  <a:pt x="410" y="4"/>
                  <a:pt x="410" y="9"/>
                </a:cubicBezTo>
                <a:cubicBezTo>
                  <a:pt x="410" y="14"/>
                  <a:pt x="406" y="18"/>
                  <a:pt x="401" y="18"/>
                </a:cubicBezTo>
                <a:close/>
                <a:moveTo>
                  <a:pt x="358" y="18"/>
                </a:moveTo>
                <a:cubicBezTo>
                  <a:pt x="357" y="18"/>
                  <a:pt x="357" y="18"/>
                  <a:pt x="357" y="18"/>
                </a:cubicBezTo>
                <a:cubicBezTo>
                  <a:pt x="352" y="18"/>
                  <a:pt x="348" y="14"/>
                  <a:pt x="348" y="9"/>
                </a:cubicBezTo>
                <a:cubicBezTo>
                  <a:pt x="348" y="4"/>
                  <a:pt x="352" y="0"/>
                  <a:pt x="357" y="0"/>
                </a:cubicBezTo>
                <a:cubicBezTo>
                  <a:pt x="362" y="0"/>
                  <a:pt x="367" y="4"/>
                  <a:pt x="367" y="9"/>
                </a:cubicBezTo>
                <a:cubicBezTo>
                  <a:pt x="367" y="14"/>
                  <a:pt x="363" y="18"/>
                  <a:pt x="358" y="18"/>
                </a:cubicBezTo>
                <a:close/>
                <a:moveTo>
                  <a:pt x="314" y="18"/>
                </a:moveTo>
                <a:cubicBezTo>
                  <a:pt x="314" y="18"/>
                  <a:pt x="314" y="18"/>
                  <a:pt x="314" y="18"/>
                </a:cubicBezTo>
                <a:cubicBezTo>
                  <a:pt x="309" y="18"/>
                  <a:pt x="305" y="14"/>
                  <a:pt x="305" y="9"/>
                </a:cubicBezTo>
                <a:cubicBezTo>
                  <a:pt x="305" y="4"/>
                  <a:pt x="309" y="0"/>
                  <a:pt x="314" y="0"/>
                </a:cubicBezTo>
                <a:cubicBezTo>
                  <a:pt x="319" y="0"/>
                  <a:pt x="323" y="4"/>
                  <a:pt x="323" y="9"/>
                </a:cubicBezTo>
                <a:cubicBezTo>
                  <a:pt x="323" y="14"/>
                  <a:pt x="319" y="18"/>
                  <a:pt x="314" y="18"/>
                </a:cubicBezTo>
                <a:close/>
                <a:moveTo>
                  <a:pt x="271" y="18"/>
                </a:moveTo>
                <a:cubicBezTo>
                  <a:pt x="270" y="18"/>
                  <a:pt x="270" y="18"/>
                  <a:pt x="270" y="18"/>
                </a:cubicBezTo>
                <a:cubicBezTo>
                  <a:pt x="265" y="18"/>
                  <a:pt x="261" y="14"/>
                  <a:pt x="261" y="9"/>
                </a:cubicBezTo>
                <a:cubicBezTo>
                  <a:pt x="261" y="4"/>
                  <a:pt x="265" y="0"/>
                  <a:pt x="270" y="0"/>
                </a:cubicBezTo>
                <a:cubicBezTo>
                  <a:pt x="275" y="0"/>
                  <a:pt x="280" y="4"/>
                  <a:pt x="280" y="9"/>
                </a:cubicBezTo>
                <a:cubicBezTo>
                  <a:pt x="280" y="14"/>
                  <a:pt x="276" y="18"/>
                  <a:pt x="271" y="18"/>
                </a:cubicBezTo>
                <a:close/>
                <a:moveTo>
                  <a:pt x="227" y="18"/>
                </a:moveTo>
                <a:cubicBezTo>
                  <a:pt x="227" y="18"/>
                  <a:pt x="227" y="18"/>
                  <a:pt x="227" y="18"/>
                </a:cubicBezTo>
                <a:cubicBezTo>
                  <a:pt x="222" y="18"/>
                  <a:pt x="217" y="14"/>
                  <a:pt x="217" y="9"/>
                </a:cubicBezTo>
                <a:cubicBezTo>
                  <a:pt x="217" y="4"/>
                  <a:pt x="222" y="0"/>
                  <a:pt x="227" y="0"/>
                </a:cubicBezTo>
                <a:cubicBezTo>
                  <a:pt x="232" y="0"/>
                  <a:pt x="236" y="4"/>
                  <a:pt x="236" y="9"/>
                </a:cubicBezTo>
                <a:cubicBezTo>
                  <a:pt x="236" y="14"/>
                  <a:pt x="232" y="18"/>
                  <a:pt x="227" y="18"/>
                </a:cubicBezTo>
                <a:close/>
                <a:moveTo>
                  <a:pt x="184" y="18"/>
                </a:moveTo>
                <a:cubicBezTo>
                  <a:pt x="183" y="18"/>
                  <a:pt x="183" y="18"/>
                  <a:pt x="183" y="18"/>
                </a:cubicBezTo>
                <a:cubicBezTo>
                  <a:pt x="178" y="18"/>
                  <a:pt x="174" y="14"/>
                  <a:pt x="174" y="9"/>
                </a:cubicBezTo>
                <a:cubicBezTo>
                  <a:pt x="174" y="4"/>
                  <a:pt x="178" y="0"/>
                  <a:pt x="183" y="0"/>
                </a:cubicBezTo>
                <a:cubicBezTo>
                  <a:pt x="188" y="0"/>
                  <a:pt x="193" y="4"/>
                  <a:pt x="193" y="9"/>
                </a:cubicBezTo>
                <a:cubicBezTo>
                  <a:pt x="193" y="14"/>
                  <a:pt x="189" y="18"/>
                  <a:pt x="184" y="18"/>
                </a:cubicBezTo>
                <a:close/>
                <a:moveTo>
                  <a:pt x="140" y="18"/>
                </a:moveTo>
                <a:cubicBezTo>
                  <a:pt x="140" y="18"/>
                  <a:pt x="140" y="18"/>
                  <a:pt x="140" y="18"/>
                </a:cubicBezTo>
                <a:cubicBezTo>
                  <a:pt x="134" y="18"/>
                  <a:pt x="130" y="14"/>
                  <a:pt x="130" y="9"/>
                </a:cubicBezTo>
                <a:cubicBezTo>
                  <a:pt x="130" y="4"/>
                  <a:pt x="134" y="0"/>
                  <a:pt x="140" y="0"/>
                </a:cubicBezTo>
                <a:cubicBezTo>
                  <a:pt x="145" y="0"/>
                  <a:pt x="149" y="4"/>
                  <a:pt x="149" y="9"/>
                </a:cubicBezTo>
                <a:cubicBezTo>
                  <a:pt x="149" y="14"/>
                  <a:pt x="145" y="18"/>
                  <a:pt x="140" y="18"/>
                </a:cubicBezTo>
                <a:close/>
                <a:moveTo>
                  <a:pt x="97" y="18"/>
                </a:moveTo>
                <a:cubicBezTo>
                  <a:pt x="96" y="18"/>
                  <a:pt x="96" y="18"/>
                  <a:pt x="96" y="18"/>
                </a:cubicBezTo>
                <a:cubicBezTo>
                  <a:pt x="91" y="18"/>
                  <a:pt x="87" y="14"/>
                  <a:pt x="87" y="9"/>
                </a:cubicBezTo>
                <a:cubicBezTo>
                  <a:pt x="87" y="4"/>
                  <a:pt x="91" y="0"/>
                  <a:pt x="96" y="0"/>
                </a:cubicBezTo>
                <a:cubicBezTo>
                  <a:pt x="101" y="0"/>
                  <a:pt x="106" y="4"/>
                  <a:pt x="106" y="9"/>
                </a:cubicBezTo>
                <a:cubicBezTo>
                  <a:pt x="106" y="14"/>
                  <a:pt x="102" y="18"/>
                  <a:pt x="97" y="18"/>
                </a:cubicBezTo>
                <a:close/>
                <a:moveTo>
                  <a:pt x="53" y="18"/>
                </a:moveTo>
                <a:cubicBezTo>
                  <a:pt x="52" y="18"/>
                  <a:pt x="52" y="18"/>
                  <a:pt x="52" y="18"/>
                </a:cubicBezTo>
                <a:cubicBezTo>
                  <a:pt x="47" y="18"/>
                  <a:pt x="43" y="14"/>
                  <a:pt x="43" y="9"/>
                </a:cubicBezTo>
                <a:cubicBezTo>
                  <a:pt x="43" y="4"/>
                  <a:pt x="47" y="0"/>
                  <a:pt x="52" y="0"/>
                </a:cubicBezTo>
                <a:cubicBezTo>
                  <a:pt x="58" y="0"/>
                  <a:pt x="62" y="4"/>
                  <a:pt x="62" y="9"/>
                </a:cubicBezTo>
                <a:cubicBezTo>
                  <a:pt x="62" y="14"/>
                  <a:pt x="58" y="18"/>
                  <a:pt x="53" y="18"/>
                </a:cubicBezTo>
                <a:close/>
                <a:moveTo>
                  <a:pt x="9" y="18"/>
                </a:moveTo>
                <a:cubicBezTo>
                  <a:pt x="9" y="18"/>
                  <a:pt x="9" y="18"/>
                  <a:pt x="9" y="18"/>
                </a:cubicBezTo>
                <a:cubicBezTo>
                  <a:pt x="4" y="18"/>
                  <a:pt x="0" y="14"/>
                  <a:pt x="0" y="9"/>
                </a:cubicBezTo>
                <a:cubicBezTo>
                  <a:pt x="0" y="4"/>
                  <a:pt x="4" y="0"/>
                  <a:pt x="9" y="0"/>
                </a:cubicBezTo>
                <a:cubicBezTo>
                  <a:pt x="14" y="0"/>
                  <a:pt x="18" y="4"/>
                  <a:pt x="18" y="9"/>
                </a:cubicBezTo>
                <a:cubicBezTo>
                  <a:pt x="18" y="14"/>
                  <a:pt x="15" y="18"/>
                  <a:pt x="9" y="1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5" name="Oval 45"/>
          <p:cNvSpPr>
            <a:spLocks noChangeArrowheads="1"/>
          </p:cNvSpPr>
          <p:nvPr/>
        </p:nvSpPr>
        <p:spPr bwMode="auto">
          <a:xfrm>
            <a:off x="5185212" y="3193466"/>
            <a:ext cx="1852122" cy="1850734"/>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6" name="Oval 46"/>
          <p:cNvSpPr>
            <a:spLocks noChangeArrowheads="1"/>
          </p:cNvSpPr>
          <p:nvPr/>
        </p:nvSpPr>
        <p:spPr bwMode="auto">
          <a:xfrm>
            <a:off x="5329606" y="3336471"/>
            <a:ext cx="1564724" cy="1564724"/>
          </a:xfrm>
          <a:prstGeom prst="ellipse">
            <a:avLst/>
          </a:prstGeom>
          <a:gradFill>
            <a:gsLst>
              <a:gs pos="0">
                <a:schemeClr val="bg1"/>
              </a:gs>
              <a:gs pos="100000">
                <a:schemeClr val="bg1">
                  <a:lumMod val="85000"/>
                </a:schemeClr>
              </a:gs>
            </a:gsLst>
            <a:path path="circle">
              <a:fillToRect l="50000" t="50000" r="50000" b="50000"/>
            </a:path>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0" name="Inhaltsplatzhalter 4"/>
          <p:cNvSpPr txBox="1">
            <a:spLocks/>
          </p:cNvSpPr>
          <p:nvPr/>
        </p:nvSpPr>
        <p:spPr>
          <a:xfrm>
            <a:off x="430728" y="2052699"/>
            <a:ext cx="3682642" cy="707886"/>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ar-DZ" sz="1800" b="1" dirty="0">
                <a:solidFill>
                  <a:srgbClr val="3891A7"/>
                </a:solidFill>
                <a:latin typeface="Calibri"/>
              </a:rPr>
              <a:t>من حيث </a:t>
            </a:r>
            <a:r>
              <a:rPr lang="ar-DZ" sz="1800" b="1" dirty="0" smtClean="0">
                <a:solidFill>
                  <a:srgbClr val="3891A7"/>
                </a:solidFill>
                <a:latin typeface="Calibri"/>
              </a:rPr>
              <a:t>القائد: </a:t>
            </a:r>
            <a:r>
              <a:rPr lang="ar-DZ" sz="1800" b="1" dirty="0" smtClean="0">
                <a:solidFill>
                  <a:prstClr val="black"/>
                </a:solidFill>
                <a:latin typeface="Constantia"/>
              </a:rPr>
              <a:t>ا</a:t>
            </a:r>
            <a:r>
              <a:rPr lang="ar-DZ" sz="1600" b="1" dirty="0" smtClean="0">
                <a:solidFill>
                  <a:prstClr val="black"/>
                </a:solidFill>
                <a:latin typeface="Constantia"/>
              </a:rPr>
              <a:t>لعامل </a:t>
            </a:r>
            <a:r>
              <a:rPr lang="ar-DZ" sz="1600" b="1" dirty="0">
                <a:solidFill>
                  <a:prstClr val="black"/>
                </a:solidFill>
                <a:latin typeface="Constantia"/>
              </a:rPr>
              <a:t>المسهل لعمل </a:t>
            </a:r>
            <a:r>
              <a:rPr lang="ar-DZ" sz="1600" b="1" dirty="0" smtClean="0">
                <a:solidFill>
                  <a:prstClr val="black"/>
                </a:solidFill>
                <a:latin typeface="Constantia"/>
              </a:rPr>
              <a:t>الفريق.</a:t>
            </a:r>
          </a:p>
          <a:p>
            <a:pPr marL="0" indent="0" algn="ctr">
              <a:lnSpc>
                <a:spcPct val="100000"/>
              </a:lnSpc>
              <a:spcAft>
                <a:spcPts val="1200"/>
              </a:spcAft>
              <a:buFont typeface="Wingdings" panose="05000000000000000000" pitchFamily="2" charset="2"/>
              <a:buNone/>
            </a:pPr>
            <a:r>
              <a:rPr lang="ar-DZ" sz="1800" b="1" dirty="0">
                <a:solidFill>
                  <a:srgbClr val="C32D2E"/>
                </a:solidFill>
                <a:latin typeface="Constantia"/>
              </a:rPr>
              <a:t>يكون القرار </a:t>
            </a:r>
            <a:r>
              <a:rPr lang="ar-DZ" sz="1800" b="1" dirty="0" smtClean="0">
                <a:solidFill>
                  <a:srgbClr val="C32D2E"/>
                </a:solidFill>
                <a:latin typeface="Constantia"/>
              </a:rPr>
              <a:t>بناءًا </a:t>
            </a:r>
            <a:r>
              <a:rPr lang="ar-DZ" sz="1800" b="1" dirty="0">
                <a:solidFill>
                  <a:srgbClr val="C32D2E"/>
                </a:solidFill>
                <a:latin typeface="Constantia"/>
              </a:rPr>
              <a:t>على رأي الفريق </a:t>
            </a:r>
            <a:r>
              <a:rPr lang="ar-DZ" sz="1800" b="1" dirty="0" smtClean="0">
                <a:solidFill>
                  <a:srgbClr val="C32D2E"/>
                </a:solidFill>
                <a:latin typeface="Constantia"/>
              </a:rPr>
              <a:t>ككل.</a:t>
            </a:r>
            <a:endParaRPr lang="ar-DZ" sz="1800" b="1" dirty="0">
              <a:solidFill>
                <a:srgbClr val="C32D2E"/>
              </a:solidFill>
              <a:latin typeface="Constantia"/>
            </a:endParaRPr>
          </a:p>
        </p:txBody>
      </p:sp>
      <p:sp>
        <p:nvSpPr>
          <p:cNvPr id="51" name="Inhaltsplatzhalter 4"/>
          <p:cNvSpPr txBox="1">
            <a:spLocks/>
          </p:cNvSpPr>
          <p:nvPr/>
        </p:nvSpPr>
        <p:spPr>
          <a:xfrm>
            <a:off x="192292" y="3208044"/>
            <a:ext cx="3664918" cy="276999"/>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lnSpc>
                <a:spcPct val="100000"/>
              </a:lnSpc>
              <a:spcAft>
                <a:spcPts val="1200"/>
              </a:spcAft>
              <a:buFont typeface="Wingdings" panose="05000000000000000000" pitchFamily="2" charset="2"/>
              <a:buNone/>
            </a:pPr>
            <a:r>
              <a:rPr lang="ar-DZ" sz="1800" b="1" dirty="0">
                <a:solidFill>
                  <a:srgbClr val="FEB80A"/>
                </a:solidFill>
                <a:latin typeface="Calibri"/>
              </a:rPr>
              <a:t>من حيث </a:t>
            </a:r>
            <a:r>
              <a:rPr lang="ar-DZ" sz="1800" b="1" dirty="0" smtClean="0">
                <a:solidFill>
                  <a:srgbClr val="FEB80A"/>
                </a:solidFill>
                <a:latin typeface="Calibri"/>
              </a:rPr>
              <a:t>الاهداف</a:t>
            </a:r>
            <a:r>
              <a:rPr lang="ar-DZ" sz="1800" b="1" dirty="0" smtClean="0">
                <a:solidFill>
                  <a:srgbClr val="475A8D"/>
                </a:solidFill>
                <a:latin typeface="Calibri"/>
              </a:rPr>
              <a:t>: </a:t>
            </a:r>
            <a:r>
              <a:rPr lang="ar-DZ" sz="1800" b="1" dirty="0" smtClean="0">
                <a:solidFill>
                  <a:prstClr val="black"/>
                </a:solidFill>
                <a:latin typeface="Constantia"/>
              </a:rPr>
              <a:t>تتحدد </a:t>
            </a:r>
            <a:r>
              <a:rPr lang="ar-DZ" sz="1800" b="1" dirty="0">
                <a:solidFill>
                  <a:prstClr val="black"/>
                </a:solidFill>
                <a:latin typeface="Constantia"/>
              </a:rPr>
              <a:t>من قبل اعضاء </a:t>
            </a:r>
            <a:r>
              <a:rPr lang="ar-DZ" sz="1800" b="1" dirty="0" smtClean="0">
                <a:solidFill>
                  <a:prstClr val="black"/>
                </a:solidFill>
                <a:latin typeface="Constantia"/>
              </a:rPr>
              <a:t>الفريق.</a:t>
            </a:r>
            <a:endParaRPr lang="ar-DZ" sz="1800" b="1" dirty="0">
              <a:solidFill>
                <a:prstClr val="black"/>
              </a:solidFill>
              <a:latin typeface="Constantia"/>
            </a:endParaRPr>
          </a:p>
        </p:txBody>
      </p:sp>
      <p:sp>
        <p:nvSpPr>
          <p:cNvPr id="62" name="Inhaltsplatzhalter 4"/>
          <p:cNvSpPr txBox="1">
            <a:spLocks/>
          </p:cNvSpPr>
          <p:nvPr/>
        </p:nvSpPr>
        <p:spPr>
          <a:xfrm>
            <a:off x="192292" y="4059134"/>
            <a:ext cx="3071169" cy="276999"/>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Font typeface="Wingdings" panose="05000000000000000000" pitchFamily="2" charset="2"/>
              <a:buNone/>
            </a:pPr>
            <a:r>
              <a:rPr lang="ar-DZ" sz="1800" b="1" dirty="0">
                <a:solidFill>
                  <a:srgbClr val="C32D2E"/>
                </a:solidFill>
                <a:latin typeface="Calibri"/>
              </a:rPr>
              <a:t>من حيث </a:t>
            </a:r>
            <a:r>
              <a:rPr lang="ar-DZ" sz="1800" b="1" dirty="0" smtClean="0">
                <a:solidFill>
                  <a:srgbClr val="C32D2E"/>
                </a:solidFill>
                <a:latin typeface="Calibri"/>
              </a:rPr>
              <a:t>الاداء</a:t>
            </a:r>
            <a:r>
              <a:rPr lang="ar-DZ" sz="1800" b="1" dirty="0" smtClean="0">
                <a:solidFill>
                  <a:srgbClr val="475A8D"/>
                </a:solidFill>
                <a:latin typeface="Calibri"/>
              </a:rPr>
              <a:t>: </a:t>
            </a:r>
            <a:r>
              <a:rPr lang="ar-DZ" sz="1800" b="1" dirty="0" smtClean="0">
                <a:solidFill>
                  <a:prstClr val="black"/>
                </a:solidFill>
                <a:latin typeface="Constantia"/>
              </a:rPr>
              <a:t>التركيز </a:t>
            </a:r>
            <a:r>
              <a:rPr lang="ar-DZ" sz="1800" b="1" dirty="0">
                <a:solidFill>
                  <a:prstClr val="black"/>
                </a:solidFill>
                <a:latin typeface="Constantia"/>
              </a:rPr>
              <a:t>على اداء </a:t>
            </a:r>
            <a:r>
              <a:rPr lang="ar-DZ" sz="1800" b="1" dirty="0" smtClean="0">
                <a:solidFill>
                  <a:prstClr val="black"/>
                </a:solidFill>
                <a:latin typeface="Constantia"/>
              </a:rPr>
              <a:t>الفريق. </a:t>
            </a:r>
            <a:endParaRPr lang="ar-DZ" sz="1800" b="1" dirty="0">
              <a:solidFill>
                <a:prstClr val="black"/>
              </a:solidFill>
              <a:latin typeface="Constantia"/>
            </a:endParaRPr>
          </a:p>
        </p:txBody>
      </p:sp>
      <p:sp>
        <p:nvSpPr>
          <p:cNvPr id="63" name="Inhaltsplatzhalter 4"/>
          <p:cNvSpPr txBox="1">
            <a:spLocks/>
          </p:cNvSpPr>
          <p:nvPr/>
        </p:nvSpPr>
        <p:spPr>
          <a:xfrm>
            <a:off x="430727" y="4761647"/>
            <a:ext cx="3360315" cy="55399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Font typeface="Wingdings" panose="05000000000000000000" pitchFamily="2" charset="2"/>
              <a:buNone/>
            </a:pPr>
            <a:r>
              <a:rPr lang="ar-DZ" sz="1800" b="1" dirty="0">
                <a:solidFill>
                  <a:srgbClr val="84AA33"/>
                </a:solidFill>
                <a:latin typeface="Calibri"/>
              </a:rPr>
              <a:t>من حيث </a:t>
            </a:r>
            <a:r>
              <a:rPr lang="ar-DZ" sz="1800" b="1" dirty="0" smtClean="0">
                <a:solidFill>
                  <a:srgbClr val="84AA33"/>
                </a:solidFill>
                <a:latin typeface="Calibri"/>
              </a:rPr>
              <a:t>العمل: </a:t>
            </a:r>
            <a:r>
              <a:rPr lang="ar-DZ" sz="1800" b="1" dirty="0" smtClean="0">
                <a:solidFill>
                  <a:prstClr val="black"/>
                </a:solidFill>
                <a:latin typeface="Constantia"/>
              </a:rPr>
              <a:t>العمل </a:t>
            </a:r>
            <a:r>
              <a:rPr lang="ar-DZ" sz="1800" b="1" dirty="0">
                <a:solidFill>
                  <a:prstClr val="black"/>
                </a:solidFill>
                <a:latin typeface="Constantia"/>
              </a:rPr>
              <a:t>يعتمد على المشاركة بين اعضاء </a:t>
            </a:r>
            <a:r>
              <a:rPr lang="ar-DZ" sz="1800" b="1" dirty="0" smtClean="0">
                <a:solidFill>
                  <a:prstClr val="black"/>
                </a:solidFill>
                <a:latin typeface="Constantia"/>
              </a:rPr>
              <a:t>الفريق. </a:t>
            </a:r>
            <a:endParaRPr lang="ar-DZ" sz="1800" b="1" dirty="0">
              <a:solidFill>
                <a:prstClr val="black"/>
              </a:solidFill>
              <a:latin typeface="Constantia"/>
            </a:endParaRPr>
          </a:p>
        </p:txBody>
      </p:sp>
      <p:sp>
        <p:nvSpPr>
          <p:cNvPr id="64" name="Inhaltsplatzhalter 4"/>
          <p:cNvSpPr txBox="1">
            <a:spLocks/>
          </p:cNvSpPr>
          <p:nvPr/>
        </p:nvSpPr>
        <p:spPr>
          <a:xfrm>
            <a:off x="430727" y="5681537"/>
            <a:ext cx="3952395" cy="276999"/>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Font typeface="Wingdings" panose="05000000000000000000" pitchFamily="2" charset="2"/>
              <a:buNone/>
            </a:pPr>
            <a:r>
              <a:rPr lang="ar-DZ" sz="1800" b="1" dirty="0">
                <a:solidFill>
                  <a:srgbClr val="964305"/>
                </a:solidFill>
                <a:latin typeface="Calibri"/>
              </a:rPr>
              <a:t>من حيث </a:t>
            </a:r>
            <a:r>
              <a:rPr lang="ar-DZ" sz="1800" b="1" dirty="0" smtClean="0">
                <a:solidFill>
                  <a:srgbClr val="964305"/>
                </a:solidFill>
                <a:latin typeface="Calibri"/>
              </a:rPr>
              <a:t>الاتصال: </a:t>
            </a:r>
            <a:r>
              <a:rPr lang="ar-DZ" sz="1800" b="1" dirty="0" smtClean="0">
                <a:solidFill>
                  <a:prstClr val="black"/>
                </a:solidFill>
                <a:latin typeface="Constantia"/>
              </a:rPr>
              <a:t>من </a:t>
            </a:r>
            <a:r>
              <a:rPr lang="ar-DZ" sz="1800" b="1" dirty="0">
                <a:solidFill>
                  <a:prstClr val="black"/>
                </a:solidFill>
                <a:latin typeface="Constantia"/>
              </a:rPr>
              <a:t>القائد الى الفريق </a:t>
            </a:r>
            <a:r>
              <a:rPr lang="ar-DZ" sz="1800" b="1" dirty="0" smtClean="0">
                <a:solidFill>
                  <a:prstClr val="black"/>
                </a:solidFill>
                <a:latin typeface="Constantia"/>
              </a:rPr>
              <a:t>وبالعكس.</a:t>
            </a:r>
            <a:endParaRPr lang="ar-DZ" sz="1800" b="1" dirty="0">
              <a:solidFill>
                <a:prstClr val="black"/>
              </a:solidFill>
              <a:latin typeface="Constantia"/>
            </a:endParaRPr>
          </a:p>
        </p:txBody>
      </p:sp>
      <p:sp>
        <p:nvSpPr>
          <p:cNvPr id="65" name="Inhaltsplatzhalter 4"/>
          <p:cNvSpPr txBox="1">
            <a:spLocks/>
          </p:cNvSpPr>
          <p:nvPr/>
        </p:nvSpPr>
        <p:spPr>
          <a:xfrm>
            <a:off x="7719087" y="2011024"/>
            <a:ext cx="3952395" cy="707886"/>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Font typeface="Wingdings" panose="05000000000000000000" pitchFamily="2" charset="2"/>
              <a:buNone/>
            </a:pPr>
            <a:r>
              <a:rPr lang="ar-DZ" sz="1800" b="1" dirty="0">
                <a:solidFill>
                  <a:srgbClr val="3891A7"/>
                </a:solidFill>
                <a:latin typeface="Calibri"/>
              </a:rPr>
              <a:t>من حيث </a:t>
            </a:r>
            <a:r>
              <a:rPr lang="ar-DZ" sz="1800" b="1" dirty="0" smtClean="0">
                <a:solidFill>
                  <a:srgbClr val="3891A7"/>
                </a:solidFill>
                <a:latin typeface="Calibri"/>
              </a:rPr>
              <a:t>القائد: </a:t>
            </a:r>
            <a:r>
              <a:rPr lang="ar-DZ" sz="1800" b="1" dirty="0" smtClean="0">
                <a:solidFill>
                  <a:prstClr val="black"/>
                </a:solidFill>
                <a:latin typeface="Constantia"/>
              </a:rPr>
              <a:t>يسيطر </a:t>
            </a:r>
            <a:r>
              <a:rPr lang="ar-DZ" sz="1800" b="1" dirty="0">
                <a:solidFill>
                  <a:prstClr val="black"/>
                </a:solidFill>
                <a:latin typeface="Constantia"/>
              </a:rPr>
              <a:t>على المجموعة ويتحكم بها</a:t>
            </a:r>
            <a:r>
              <a:rPr lang="ar-DZ" sz="1800" b="1" dirty="0" smtClean="0">
                <a:solidFill>
                  <a:prstClr val="black"/>
                </a:solidFill>
                <a:latin typeface="Constantia"/>
              </a:rPr>
              <a:t>.</a:t>
            </a:r>
          </a:p>
          <a:p>
            <a:pPr marL="0" indent="0" algn="ctr" rtl="1">
              <a:lnSpc>
                <a:spcPct val="100000"/>
              </a:lnSpc>
              <a:spcAft>
                <a:spcPts val="1200"/>
              </a:spcAft>
              <a:buFont typeface="Wingdings" panose="05000000000000000000" pitchFamily="2" charset="2"/>
              <a:buNone/>
            </a:pPr>
            <a:r>
              <a:rPr lang="ar-DZ" sz="1800" b="1" dirty="0">
                <a:solidFill>
                  <a:srgbClr val="C32D2E"/>
                </a:solidFill>
                <a:latin typeface="Constantia"/>
              </a:rPr>
              <a:t>يكون القرار </a:t>
            </a:r>
            <a:r>
              <a:rPr lang="ar-DZ" sz="1800" b="1" dirty="0" smtClean="0">
                <a:solidFill>
                  <a:srgbClr val="C32D2E"/>
                </a:solidFill>
                <a:latin typeface="Constantia"/>
              </a:rPr>
              <a:t>بناءًا </a:t>
            </a:r>
            <a:r>
              <a:rPr lang="ar-DZ" sz="1800" b="1" dirty="0">
                <a:solidFill>
                  <a:srgbClr val="C32D2E"/>
                </a:solidFill>
                <a:latin typeface="Constantia"/>
              </a:rPr>
              <a:t>على رأي قائد </a:t>
            </a:r>
            <a:r>
              <a:rPr lang="ar-DZ" sz="1800" b="1" dirty="0" smtClean="0">
                <a:solidFill>
                  <a:srgbClr val="C32D2E"/>
                </a:solidFill>
                <a:latin typeface="Constantia"/>
              </a:rPr>
              <a:t>المجموعة. </a:t>
            </a:r>
            <a:endParaRPr lang="ar-DZ" sz="1800" b="1" dirty="0">
              <a:solidFill>
                <a:srgbClr val="C32D2E"/>
              </a:solidFill>
              <a:latin typeface="Constantia"/>
            </a:endParaRPr>
          </a:p>
        </p:txBody>
      </p:sp>
      <p:sp>
        <p:nvSpPr>
          <p:cNvPr id="66" name="Inhaltsplatzhalter 4"/>
          <p:cNvSpPr txBox="1">
            <a:spLocks/>
          </p:cNvSpPr>
          <p:nvPr/>
        </p:nvSpPr>
        <p:spPr>
          <a:xfrm>
            <a:off x="8442386" y="3129537"/>
            <a:ext cx="3222941" cy="276999"/>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lnSpc>
                <a:spcPct val="100000"/>
              </a:lnSpc>
              <a:spcAft>
                <a:spcPts val="1200"/>
              </a:spcAft>
              <a:buFont typeface="Wingdings" panose="05000000000000000000" pitchFamily="2" charset="2"/>
              <a:buNone/>
            </a:pPr>
            <a:r>
              <a:rPr lang="ar-DZ" sz="1800" b="1" dirty="0">
                <a:solidFill>
                  <a:srgbClr val="FEB80A"/>
                </a:solidFill>
                <a:latin typeface="Calibri"/>
              </a:rPr>
              <a:t>من حيث </a:t>
            </a:r>
            <a:r>
              <a:rPr lang="ar-DZ" sz="1800" b="1" dirty="0" smtClean="0">
                <a:solidFill>
                  <a:srgbClr val="FEB80A"/>
                </a:solidFill>
                <a:latin typeface="Calibri"/>
              </a:rPr>
              <a:t>الاهداف: </a:t>
            </a:r>
            <a:r>
              <a:rPr lang="ar-DZ" sz="1800" b="1" dirty="0" smtClean="0">
                <a:solidFill>
                  <a:prstClr val="black"/>
                </a:solidFill>
                <a:latin typeface="Constantia"/>
              </a:rPr>
              <a:t>تتحدد </a:t>
            </a:r>
            <a:r>
              <a:rPr lang="ar-DZ" sz="1800" b="1" dirty="0">
                <a:solidFill>
                  <a:prstClr val="black"/>
                </a:solidFill>
                <a:latin typeface="Constantia"/>
              </a:rPr>
              <a:t>من قبل </a:t>
            </a:r>
            <a:r>
              <a:rPr lang="ar-DZ" sz="1800" b="1" dirty="0" smtClean="0">
                <a:solidFill>
                  <a:prstClr val="black"/>
                </a:solidFill>
                <a:latin typeface="Constantia"/>
              </a:rPr>
              <a:t>المؤسسة.</a:t>
            </a:r>
            <a:endParaRPr lang="ar-DZ" sz="1800" b="1" dirty="0">
              <a:solidFill>
                <a:srgbClr val="FEB80A"/>
              </a:solidFill>
              <a:latin typeface="Calibri"/>
            </a:endParaRPr>
          </a:p>
        </p:txBody>
      </p:sp>
      <p:sp>
        <p:nvSpPr>
          <p:cNvPr id="67" name="Inhaltsplatzhalter 4"/>
          <p:cNvSpPr txBox="1">
            <a:spLocks/>
          </p:cNvSpPr>
          <p:nvPr/>
        </p:nvSpPr>
        <p:spPr>
          <a:xfrm>
            <a:off x="8870564" y="3845305"/>
            <a:ext cx="3026859" cy="276999"/>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lnSpc>
                <a:spcPct val="100000"/>
              </a:lnSpc>
              <a:spcAft>
                <a:spcPts val="1200"/>
              </a:spcAft>
              <a:buFont typeface="Wingdings" panose="05000000000000000000" pitchFamily="2" charset="2"/>
              <a:buNone/>
            </a:pPr>
            <a:r>
              <a:rPr lang="ar-DZ" sz="1800" b="1" dirty="0">
                <a:solidFill>
                  <a:srgbClr val="C32D2E"/>
                </a:solidFill>
                <a:latin typeface="Calibri"/>
              </a:rPr>
              <a:t>من حيث </a:t>
            </a:r>
            <a:r>
              <a:rPr lang="ar-DZ" sz="1800" b="1" dirty="0" smtClean="0">
                <a:solidFill>
                  <a:srgbClr val="C32D2E"/>
                </a:solidFill>
                <a:latin typeface="Calibri"/>
              </a:rPr>
              <a:t>الاداء: </a:t>
            </a:r>
            <a:r>
              <a:rPr lang="ar-DZ" sz="1800" b="1" dirty="0" smtClean="0">
                <a:solidFill>
                  <a:prstClr val="black"/>
                </a:solidFill>
                <a:latin typeface="Constantia"/>
              </a:rPr>
              <a:t>التركيز </a:t>
            </a:r>
            <a:r>
              <a:rPr lang="ar-DZ" sz="1800" b="1" dirty="0">
                <a:solidFill>
                  <a:prstClr val="black"/>
                </a:solidFill>
                <a:latin typeface="Constantia"/>
              </a:rPr>
              <a:t>على اداء </a:t>
            </a:r>
            <a:r>
              <a:rPr lang="ar-DZ" sz="1800" b="1" dirty="0" smtClean="0">
                <a:solidFill>
                  <a:prstClr val="black"/>
                </a:solidFill>
                <a:latin typeface="Constantia"/>
              </a:rPr>
              <a:t>الفرد.</a:t>
            </a:r>
            <a:endParaRPr lang="ar-DZ" sz="1800" b="1" dirty="0">
              <a:solidFill>
                <a:prstClr val="black"/>
              </a:solidFill>
              <a:latin typeface="Constantia"/>
            </a:endParaRPr>
          </a:p>
        </p:txBody>
      </p:sp>
      <p:sp>
        <p:nvSpPr>
          <p:cNvPr id="68" name="Inhaltsplatzhalter 4"/>
          <p:cNvSpPr txBox="1">
            <a:spLocks/>
          </p:cNvSpPr>
          <p:nvPr/>
        </p:nvSpPr>
        <p:spPr>
          <a:xfrm>
            <a:off x="8442386" y="4761647"/>
            <a:ext cx="3397518" cy="55399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Font typeface="Wingdings" panose="05000000000000000000" pitchFamily="2" charset="2"/>
              <a:buNone/>
            </a:pPr>
            <a:r>
              <a:rPr lang="ar-DZ" sz="1800" b="1" dirty="0">
                <a:solidFill>
                  <a:srgbClr val="84AA33"/>
                </a:solidFill>
                <a:latin typeface="Calibri"/>
              </a:rPr>
              <a:t>من حيث </a:t>
            </a:r>
            <a:r>
              <a:rPr lang="ar-DZ" sz="1800" b="1" dirty="0" smtClean="0">
                <a:solidFill>
                  <a:srgbClr val="84AA33"/>
                </a:solidFill>
                <a:latin typeface="Calibri"/>
              </a:rPr>
              <a:t>العمل: </a:t>
            </a:r>
            <a:r>
              <a:rPr lang="ar-DZ" sz="1800" b="1" dirty="0">
                <a:solidFill>
                  <a:prstClr val="black"/>
                </a:solidFill>
                <a:latin typeface="Constantia"/>
              </a:rPr>
              <a:t>هناك تنافس في العمل بعضهم ضد </a:t>
            </a:r>
            <a:r>
              <a:rPr lang="ar-DZ" sz="1800" b="1" dirty="0" smtClean="0">
                <a:solidFill>
                  <a:prstClr val="black"/>
                </a:solidFill>
                <a:latin typeface="Constantia"/>
              </a:rPr>
              <a:t>الاخر.</a:t>
            </a:r>
            <a:endParaRPr lang="ar-DZ" sz="1800" b="1" dirty="0">
              <a:solidFill>
                <a:prstClr val="black"/>
              </a:solidFill>
              <a:latin typeface="Constantia"/>
            </a:endParaRPr>
          </a:p>
        </p:txBody>
      </p:sp>
      <p:sp>
        <p:nvSpPr>
          <p:cNvPr id="69" name="Inhaltsplatzhalter 4"/>
          <p:cNvSpPr txBox="1">
            <a:spLocks/>
          </p:cNvSpPr>
          <p:nvPr/>
        </p:nvSpPr>
        <p:spPr>
          <a:xfrm>
            <a:off x="7719087" y="5681537"/>
            <a:ext cx="3952395" cy="276999"/>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lnSpc>
                <a:spcPct val="100000"/>
              </a:lnSpc>
              <a:spcAft>
                <a:spcPts val="1200"/>
              </a:spcAft>
              <a:buFont typeface="Wingdings" panose="05000000000000000000" pitchFamily="2" charset="2"/>
              <a:buNone/>
            </a:pPr>
            <a:r>
              <a:rPr lang="ar-DZ" sz="1800" b="1" dirty="0" smtClean="0">
                <a:solidFill>
                  <a:srgbClr val="964305"/>
                </a:solidFill>
                <a:latin typeface="Calibri"/>
              </a:rPr>
              <a:t>من </a:t>
            </a:r>
            <a:r>
              <a:rPr lang="ar-DZ" sz="1800" b="1" dirty="0">
                <a:solidFill>
                  <a:srgbClr val="964305"/>
                </a:solidFill>
                <a:latin typeface="Calibri"/>
              </a:rPr>
              <a:t>حيث </a:t>
            </a:r>
            <a:r>
              <a:rPr lang="ar-DZ" sz="1800" b="1" dirty="0" smtClean="0">
                <a:solidFill>
                  <a:srgbClr val="964305"/>
                </a:solidFill>
                <a:latin typeface="Calibri"/>
              </a:rPr>
              <a:t>الاتصال</a:t>
            </a:r>
            <a:r>
              <a:rPr lang="ar-DZ" sz="1800" b="1" dirty="0" smtClean="0">
                <a:solidFill>
                  <a:srgbClr val="3891A7"/>
                </a:solidFill>
                <a:latin typeface="Calibri"/>
              </a:rPr>
              <a:t>: </a:t>
            </a:r>
            <a:r>
              <a:rPr lang="ar-DZ" sz="1800" b="1" dirty="0" smtClean="0">
                <a:solidFill>
                  <a:prstClr val="black"/>
                </a:solidFill>
                <a:latin typeface="Constantia"/>
              </a:rPr>
              <a:t>يكون </a:t>
            </a:r>
            <a:r>
              <a:rPr lang="ar-DZ" sz="1800" b="1" dirty="0">
                <a:solidFill>
                  <a:prstClr val="black"/>
                </a:solidFill>
                <a:latin typeface="Constantia"/>
              </a:rPr>
              <a:t>من القائد الى </a:t>
            </a:r>
            <a:r>
              <a:rPr lang="ar-DZ" sz="1800" b="1" dirty="0" smtClean="0">
                <a:solidFill>
                  <a:prstClr val="black"/>
                </a:solidFill>
                <a:latin typeface="Constantia"/>
              </a:rPr>
              <a:t>المجموعة.</a:t>
            </a:r>
            <a:endParaRPr lang="en-US" sz="1800" b="1" dirty="0">
              <a:solidFill>
                <a:prstClr val="white">
                  <a:lumMod val="65000"/>
                </a:prstClr>
              </a:solidFill>
              <a:latin typeface="Constantia"/>
            </a:endParaRPr>
          </a:p>
        </p:txBody>
      </p:sp>
      <p:sp>
        <p:nvSpPr>
          <p:cNvPr id="70" name="Freeform 16"/>
          <p:cNvSpPr>
            <a:spLocks noEditPoints="1"/>
          </p:cNvSpPr>
          <p:nvPr/>
        </p:nvSpPr>
        <p:spPr bwMode="auto">
          <a:xfrm>
            <a:off x="4253084" y="4844451"/>
            <a:ext cx="384224" cy="384224"/>
          </a:xfrm>
          <a:custGeom>
            <a:avLst/>
            <a:gdLst>
              <a:gd name="T0" fmla="*/ 2435 w 3537"/>
              <a:gd name="T1" fmla="*/ 1762 h 3537"/>
              <a:gd name="T2" fmla="*/ 2519 w 3537"/>
              <a:gd name="T3" fmla="*/ 1613 h 3537"/>
              <a:gd name="T4" fmla="*/ 2435 w 3537"/>
              <a:gd name="T5" fmla="*/ 1465 h 3537"/>
              <a:gd name="T6" fmla="*/ 1964 w 3537"/>
              <a:gd name="T7" fmla="*/ 921 h 3537"/>
              <a:gd name="T8" fmla="*/ 1834 w 3537"/>
              <a:gd name="T9" fmla="*/ 1029 h 3537"/>
              <a:gd name="T10" fmla="*/ 1864 w 3537"/>
              <a:gd name="T11" fmla="*/ 1201 h 3537"/>
              <a:gd name="T12" fmla="*/ 2074 w 3537"/>
              <a:gd name="T13" fmla="*/ 1261 h 3537"/>
              <a:gd name="T14" fmla="*/ 2228 w 3537"/>
              <a:gd name="T15" fmla="*/ 612 h 3537"/>
              <a:gd name="T16" fmla="*/ 2633 w 3537"/>
              <a:gd name="T17" fmla="*/ 741 h 3537"/>
              <a:gd name="T18" fmla="*/ 2696 w 3537"/>
              <a:gd name="T19" fmla="*/ 852 h 3537"/>
              <a:gd name="T20" fmla="*/ 2254 w 3537"/>
              <a:gd name="T21" fmla="*/ 918 h 3537"/>
              <a:gd name="T22" fmla="*/ 2525 w 3537"/>
              <a:gd name="T23" fmla="*/ 1310 h 3537"/>
              <a:gd name="T24" fmla="*/ 2687 w 3537"/>
              <a:gd name="T25" fmla="*/ 1520 h 3537"/>
              <a:gd name="T26" fmla="*/ 2651 w 3537"/>
              <a:gd name="T27" fmla="*/ 1791 h 3537"/>
              <a:gd name="T28" fmla="*/ 2441 w 3537"/>
              <a:gd name="T29" fmla="*/ 1952 h 3537"/>
              <a:gd name="T30" fmla="*/ 2242 w 3537"/>
              <a:gd name="T31" fmla="*/ 2101 h 3537"/>
              <a:gd name="T32" fmla="*/ 2118 w 3537"/>
              <a:gd name="T33" fmla="*/ 2133 h 3537"/>
              <a:gd name="T34" fmla="*/ 1734 w 3537"/>
              <a:gd name="T35" fmla="*/ 1965 h 3537"/>
              <a:gd name="T36" fmla="*/ 1644 w 3537"/>
              <a:gd name="T37" fmla="*/ 1875 h 3537"/>
              <a:gd name="T38" fmla="*/ 1734 w 3537"/>
              <a:gd name="T39" fmla="*/ 1786 h 3537"/>
              <a:gd name="T40" fmla="*/ 1858 w 3537"/>
              <a:gd name="T41" fmla="*/ 1414 h 3537"/>
              <a:gd name="T42" fmla="*/ 1671 w 3537"/>
              <a:gd name="T43" fmla="*/ 1227 h 3537"/>
              <a:gd name="T44" fmla="*/ 1671 w 3537"/>
              <a:gd name="T45" fmla="*/ 954 h 3537"/>
              <a:gd name="T46" fmla="*/ 1858 w 3537"/>
              <a:gd name="T47" fmla="*/ 766 h 3537"/>
              <a:gd name="T48" fmla="*/ 2077 w 3537"/>
              <a:gd name="T49" fmla="*/ 652 h 3537"/>
              <a:gd name="T50" fmla="*/ 2171 w 3537"/>
              <a:gd name="T51" fmla="*/ 366 h 3537"/>
              <a:gd name="T52" fmla="*/ 1756 w 3537"/>
              <a:gd name="T53" fmla="*/ 456 h 3537"/>
              <a:gd name="T54" fmla="*/ 1412 w 3537"/>
              <a:gd name="T55" fmla="*/ 716 h 3537"/>
              <a:gd name="T56" fmla="*/ 1205 w 3537"/>
              <a:gd name="T57" fmla="*/ 1112 h 3537"/>
              <a:gd name="T58" fmla="*/ 1189 w 3537"/>
              <a:gd name="T59" fmla="*/ 1547 h 3537"/>
              <a:gd name="T60" fmla="*/ 1364 w 3537"/>
              <a:gd name="T61" fmla="*/ 1955 h 3537"/>
              <a:gd name="T62" fmla="*/ 1694 w 3537"/>
              <a:gd name="T63" fmla="*/ 2244 h 3537"/>
              <a:gd name="T64" fmla="*/ 2099 w 3537"/>
              <a:gd name="T65" fmla="*/ 2362 h 3537"/>
              <a:gd name="T66" fmla="*/ 2521 w 3537"/>
              <a:gd name="T67" fmla="*/ 2302 h 3537"/>
              <a:gd name="T68" fmla="*/ 2878 w 3537"/>
              <a:gd name="T69" fmla="*/ 2073 h 3537"/>
              <a:gd name="T70" fmla="*/ 3116 w 3537"/>
              <a:gd name="T71" fmla="*/ 1690 h 3537"/>
              <a:gd name="T72" fmla="*/ 3164 w 3537"/>
              <a:gd name="T73" fmla="*/ 1256 h 3537"/>
              <a:gd name="T74" fmla="*/ 3021 w 3537"/>
              <a:gd name="T75" fmla="*/ 840 h 3537"/>
              <a:gd name="T76" fmla="*/ 2711 w 3537"/>
              <a:gd name="T77" fmla="*/ 525 h 3537"/>
              <a:gd name="T78" fmla="*/ 2316 w 3537"/>
              <a:gd name="T79" fmla="*/ 377 h 3537"/>
              <a:gd name="T80" fmla="*/ 2440 w 3537"/>
              <a:gd name="T81" fmla="*/ 26 h 3537"/>
              <a:gd name="T82" fmla="*/ 2929 w 3537"/>
              <a:gd name="T83" fmla="*/ 229 h 3537"/>
              <a:gd name="T84" fmla="*/ 3306 w 3537"/>
              <a:gd name="T85" fmla="*/ 605 h 3537"/>
              <a:gd name="T86" fmla="*/ 3505 w 3537"/>
              <a:gd name="T87" fmla="*/ 1074 h 3537"/>
              <a:gd name="T88" fmla="*/ 3522 w 3537"/>
              <a:gd name="T89" fmla="*/ 1575 h 3537"/>
              <a:gd name="T90" fmla="*/ 3353 w 3537"/>
              <a:gd name="T91" fmla="*/ 2053 h 3537"/>
              <a:gd name="T92" fmla="*/ 3001 w 3537"/>
              <a:gd name="T93" fmla="*/ 2451 h 3537"/>
              <a:gd name="T94" fmla="*/ 2527 w 3537"/>
              <a:gd name="T95" fmla="*/ 2685 h 3537"/>
              <a:gd name="T96" fmla="*/ 1989 w 3537"/>
              <a:gd name="T97" fmla="*/ 2719 h 3537"/>
              <a:gd name="T98" fmla="*/ 1482 w 3537"/>
              <a:gd name="T99" fmla="*/ 2546 h 3537"/>
              <a:gd name="T100" fmla="*/ 326 w 3537"/>
              <a:gd name="T101" fmla="*/ 3529 h 3537"/>
              <a:gd name="T102" fmla="*/ 129 w 3537"/>
              <a:gd name="T103" fmla="*/ 3503 h 3537"/>
              <a:gd name="T104" fmla="*/ 5 w 3537"/>
              <a:gd name="T105" fmla="*/ 3333 h 3537"/>
              <a:gd name="T106" fmla="*/ 50 w 3537"/>
              <a:gd name="T107" fmla="*/ 3123 h 3537"/>
              <a:gd name="T108" fmla="*/ 885 w 3537"/>
              <a:gd name="T109" fmla="*/ 1823 h 3537"/>
              <a:gd name="T110" fmla="*/ 806 w 3537"/>
              <a:gd name="T111" fmla="*/ 1326 h 3537"/>
              <a:gd name="T112" fmla="*/ 913 w 3537"/>
              <a:gd name="T113" fmla="*/ 833 h 3537"/>
              <a:gd name="T114" fmla="*/ 1206 w 3537"/>
              <a:gd name="T115" fmla="*/ 400 h 3537"/>
              <a:gd name="T116" fmla="*/ 1648 w 3537"/>
              <a:gd name="T117" fmla="*/ 103 h 3537"/>
              <a:gd name="T118" fmla="*/ 2171 w 3537"/>
              <a:gd name="T119" fmla="*/ 0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37" h="3537">
                <a:moveTo>
                  <a:pt x="2254" y="1441"/>
                </a:moveTo>
                <a:lnTo>
                  <a:pt x="2254" y="1786"/>
                </a:lnTo>
                <a:lnTo>
                  <a:pt x="2348" y="1786"/>
                </a:lnTo>
                <a:lnTo>
                  <a:pt x="2378" y="1782"/>
                </a:lnTo>
                <a:lnTo>
                  <a:pt x="2408" y="1775"/>
                </a:lnTo>
                <a:lnTo>
                  <a:pt x="2435" y="1762"/>
                </a:lnTo>
                <a:lnTo>
                  <a:pt x="2459" y="1744"/>
                </a:lnTo>
                <a:lnTo>
                  <a:pt x="2479" y="1724"/>
                </a:lnTo>
                <a:lnTo>
                  <a:pt x="2497" y="1700"/>
                </a:lnTo>
                <a:lnTo>
                  <a:pt x="2508" y="1673"/>
                </a:lnTo>
                <a:lnTo>
                  <a:pt x="2517" y="1645"/>
                </a:lnTo>
                <a:lnTo>
                  <a:pt x="2519" y="1613"/>
                </a:lnTo>
                <a:lnTo>
                  <a:pt x="2517" y="1583"/>
                </a:lnTo>
                <a:lnTo>
                  <a:pt x="2508" y="1554"/>
                </a:lnTo>
                <a:lnTo>
                  <a:pt x="2497" y="1527"/>
                </a:lnTo>
                <a:lnTo>
                  <a:pt x="2479" y="1503"/>
                </a:lnTo>
                <a:lnTo>
                  <a:pt x="2459" y="1482"/>
                </a:lnTo>
                <a:lnTo>
                  <a:pt x="2435" y="1465"/>
                </a:lnTo>
                <a:lnTo>
                  <a:pt x="2408" y="1452"/>
                </a:lnTo>
                <a:lnTo>
                  <a:pt x="2378" y="1444"/>
                </a:lnTo>
                <a:lnTo>
                  <a:pt x="2348" y="1441"/>
                </a:lnTo>
                <a:lnTo>
                  <a:pt x="2254" y="1441"/>
                </a:lnTo>
                <a:close/>
                <a:moveTo>
                  <a:pt x="1995" y="918"/>
                </a:moveTo>
                <a:lnTo>
                  <a:pt x="1964" y="921"/>
                </a:lnTo>
                <a:lnTo>
                  <a:pt x="1935" y="929"/>
                </a:lnTo>
                <a:lnTo>
                  <a:pt x="1908" y="942"/>
                </a:lnTo>
                <a:lnTo>
                  <a:pt x="1884" y="959"/>
                </a:lnTo>
                <a:lnTo>
                  <a:pt x="1864" y="980"/>
                </a:lnTo>
                <a:lnTo>
                  <a:pt x="1846" y="1003"/>
                </a:lnTo>
                <a:lnTo>
                  <a:pt x="1834" y="1029"/>
                </a:lnTo>
                <a:lnTo>
                  <a:pt x="1826" y="1059"/>
                </a:lnTo>
                <a:lnTo>
                  <a:pt x="1824" y="1090"/>
                </a:lnTo>
                <a:lnTo>
                  <a:pt x="1826" y="1120"/>
                </a:lnTo>
                <a:lnTo>
                  <a:pt x="1834" y="1150"/>
                </a:lnTo>
                <a:lnTo>
                  <a:pt x="1846" y="1177"/>
                </a:lnTo>
                <a:lnTo>
                  <a:pt x="1864" y="1201"/>
                </a:lnTo>
                <a:lnTo>
                  <a:pt x="1884" y="1221"/>
                </a:lnTo>
                <a:lnTo>
                  <a:pt x="1908" y="1238"/>
                </a:lnTo>
                <a:lnTo>
                  <a:pt x="1935" y="1250"/>
                </a:lnTo>
                <a:lnTo>
                  <a:pt x="1964" y="1259"/>
                </a:lnTo>
                <a:lnTo>
                  <a:pt x="1995" y="1261"/>
                </a:lnTo>
                <a:lnTo>
                  <a:pt x="2074" y="1261"/>
                </a:lnTo>
                <a:lnTo>
                  <a:pt x="2074" y="918"/>
                </a:lnTo>
                <a:lnTo>
                  <a:pt x="1995" y="918"/>
                </a:lnTo>
                <a:close/>
                <a:moveTo>
                  <a:pt x="2164" y="586"/>
                </a:moveTo>
                <a:lnTo>
                  <a:pt x="2188" y="590"/>
                </a:lnTo>
                <a:lnTo>
                  <a:pt x="2209" y="598"/>
                </a:lnTo>
                <a:lnTo>
                  <a:pt x="2228" y="612"/>
                </a:lnTo>
                <a:lnTo>
                  <a:pt x="2242" y="631"/>
                </a:lnTo>
                <a:lnTo>
                  <a:pt x="2251" y="652"/>
                </a:lnTo>
                <a:lnTo>
                  <a:pt x="2254" y="676"/>
                </a:lnTo>
                <a:lnTo>
                  <a:pt x="2254" y="738"/>
                </a:lnTo>
                <a:lnTo>
                  <a:pt x="2609" y="738"/>
                </a:lnTo>
                <a:lnTo>
                  <a:pt x="2633" y="741"/>
                </a:lnTo>
                <a:lnTo>
                  <a:pt x="2655" y="750"/>
                </a:lnTo>
                <a:lnTo>
                  <a:pt x="2673" y="764"/>
                </a:lnTo>
                <a:lnTo>
                  <a:pt x="2687" y="782"/>
                </a:lnTo>
                <a:lnTo>
                  <a:pt x="2696" y="804"/>
                </a:lnTo>
                <a:lnTo>
                  <a:pt x="2699" y="828"/>
                </a:lnTo>
                <a:lnTo>
                  <a:pt x="2696" y="852"/>
                </a:lnTo>
                <a:lnTo>
                  <a:pt x="2687" y="873"/>
                </a:lnTo>
                <a:lnTo>
                  <a:pt x="2673" y="892"/>
                </a:lnTo>
                <a:lnTo>
                  <a:pt x="2655" y="906"/>
                </a:lnTo>
                <a:lnTo>
                  <a:pt x="2633" y="915"/>
                </a:lnTo>
                <a:lnTo>
                  <a:pt x="2609" y="918"/>
                </a:lnTo>
                <a:lnTo>
                  <a:pt x="2254" y="918"/>
                </a:lnTo>
                <a:lnTo>
                  <a:pt x="2254" y="1261"/>
                </a:lnTo>
                <a:lnTo>
                  <a:pt x="2348" y="1261"/>
                </a:lnTo>
                <a:lnTo>
                  <a:pt x="2396" y="1264"/>
                </a:lnTo>
                <a:lnTo>
                  <a:pt x="2441" y="1274"/>
                </a:lnTo>
                <a:lnTo>
                  <a:pt x="2485" y="1289"/>
                </a:lnTo>
                <a:lnTo>
                  <a:pt x="2525" y="1310"/>
                </a:lnTo>
                <a:lnTo>
                  <a:pt x="2563" y="1335"/>
                </a:lnTo>
                <a:lnTo>
                  <a:pt x="2596" y="1365"/>
                </a:lnTo>
                <a:lnTo>
                  <a:pt x="2627" y="1399"/>
                </a:lnTo>
                <a:lnTo>
                  <a:pt x="2651" y="1436"/>
                </a:lnTo>
                <a:lnTo>
                  <a:pt x="2672" y="1477"/>
                </a:lnTo>
                <a:lnTo>
                  <a:pt x="2687" y="1520"/>
                </a:lnTo>
                <a:lnTo>
                  <a:pt x="2696" y="1566"/>
                </a:lnTo>
                <a:lnTo>
                  <a:pt x="2699" y="1613"/>
                </a:lnTo>
                <a:lnTo>
                  <a:pt x="2696" y="1661"/>
                </a:lnTo>
                <a:lnTo>
                  <a:pt x="2687" y="1706"/>
                </a:lnTo>
                <a:lnTo>
                  <a:pt x="2672" y="1750"/>
                </a:lnTo>
                <a:lnTo>
                  <a:pt x="2651" y="1791"/>
                </a:lnTo>
                <a:lnTo>
                  <a:pt x="2627" y="1828"/>
                </a:lnTo>
                <a:lnTo>
                  <a:pt x="2596" y="1862"/>
                </a:lnTo>
                <a:lnTo>
                  <a:pt x="2563" y="1892"/>
                </a:lnTo>
                <a:lnTo>
                  <a:pt x="2525" y="1917"/>
                </a:lnTo>
                <a:lnTo>
                  <a:pt x="2485" y="1937"/>
                </a:lnTo>
                <a:lnTo>
                  <a:pt x="2441" y="1952"/>
                </a:lnTo>
                <a:lnTo>
                  <a:pt x="2396" y="1962"/>
                </a:lnTo>
                <a:lnTo>
                  <a:pt x="2348" y="1965"/>
                </a:lnTo>
                <a:lnTo>
                  <a:pt x="2254" y="1965"/>
                </a:lnTo>
                <a:lnTo>
                  <a:pt x="2254" y="2055"/>
                </a:lnTo>
                <a:lnTo>
                  <a:pt x="2251" y="2079"/>
                </a:lnTo>
                <a:lnTo>
                  <a:pt x="2242" y="2101"/>
                </a:lnTo>
                <a:lnTo>
                  <a:pt x="2228" y="2119"/>
                </a:lnTo>
                <a:lnTo>
                  <a:pt x="2209" y="2133"/>
                </a:lnTo>
                <a:lnTo>
                  <a:pt x="2188" y="2142"/>
                </a:lnTo>
                <a:lnTo>
                  <a:pt x="2164" y="2145"/>
                </a:lnTo>
                <a:lnTo>
                  <a:pt x="2140" y="2142"/>
                </a:lnTo>
                <a:lnTo>
                  <a:pt x="2118" y="2133"/>
                </a:lnTo>
                <a:lnTo>
                  <a:pt x="2100" y="2119"/>
                </a:lnTo>
                <a:lnTo>
                  <a:pt x="2086" y="2101"/>
                </a:lnTo>
                <a:lnTo>
                  <a:pt x="2077" y="2079"/>
                </a:lnTo>
                <a:lnTo>
                  <a:pt x="2074" y="2055"/>
                </a:lnTo>
                <a:lnTo>
                  <a:pt x="2074" y="1965"/>
                </a:lnTo>
                <a:lnTo>
                  <a:pt x="1734" y="1965"/>
                </a:lnTo>
                <a:lnTo>
                  <a:pt x="1710" y="1962"/>
                </a:lnTo>
                <a:lnTo>
                  <a:pt x="1688" y="1952"/>
                </a:lnTo>
                <a:lnTo>
                  <a:pt x="1670" y="1938"/>
                </a:lnTo>
                <a:lnTo>
                  <a:pt x="1656" y="1921"/>
                </a:lnTo>
                <a:lnTo>
                  <a:pt x="1647" y="1899"/>
                </a:lnTo>
                <a:lnTo>
                  <a:pt x="1644" y="1875"/>
                </a:lnTo>
                <a:lnTo>
                  <a:pt x="1647" y="1852"/>
                </a:lnTo>
                <a:lnTo>
                  <a:pt x="1656" y="1830"/>
                </a:lnTo>
                <a:lnTo>
                  <a:pt x="1670" y="1812"/>
                </a:lnTo>
                <a:lnTo>
                  <a:pt x="1688" y="1797"/>
                </a:lnTo>
                <a:lnTo>
                  <a:pt x="1710" y="1789"/>
                </a:lnTo>
                <a:lnTo>
                  <a:pt x="1734" y="1786"/>
                </a:lnTo>
                <a:lnTo>
                  <a:pt x="2074" y="1786"/>
                </a:lnTo>
                <a:lnTo>
                  <a:pt x="2074" y="1441"/>
                </a:lnTo>
                <a:lnTo>
                  <a:pt x="1995" y="1441"/>
                </a:lnTo>
                <a:lnTo>
                  <a:pt x="1947" y="1439"/>
                </a:lnTo>
                <a:lnTo>
                  <a:pt x="1902" y="1429"/>
                </a:lnTo>
                <a:lnTo>
                  <a:pt x="1858" y="1414"/>
                </a:lnTo>
                <a:lnTo>
                  <a:pt x="1818" y="1393"/>
                </a:lnTo>
                <a:lnTo>
                  <a:pt x="1780" y="1368"/>
                </a:lnTo>
                <a:lnTo>
                  <a:pt x="1747" y="1338"/>
                </a:lnTo>
                <a:lnTo>
                  <a:pt x="1716" y="1305"/>
                </a:lnTo>
                <a:lnTo>
                  <a:pt x="1691" y="1268"/>
                </a:lnTo>
                <a:lnTo>
                  <a:pt x="1671" y="1227"/>
                </a:lnTo>
                <a:lnTo>
                  <a:pt x="1656" y="1183"/>
                </a:lnTo>
                <a:lnTo>
                  <a:pt x="1647" y="1138"/>
                </a:lnTo>
                <a:lnTo>
                  <a:pt x="1644" y="1090"/>
                </a:lnTo>
                <a:lnTo>
                  <a:pt x="1647" y="1042"/>
                </a:lnTo>
                <a:lnTo>
                  <a:pt x="1656" y="997"/>
                </a:lnTo>
                <a:lnTo>
                  <a:pt x="1671" y="954"/>
                </a:lnTo>
                <a:lnTo>
                  <a:pt x="1691" y="912"/>
                </a:lnTo>
                <a:lnTo>
                  <a:pt x="1716" y="876"/>
                </a:lnTo>
                <a:lnTo>
                  <a:pt x="1747" y="841"/>
                </a:lnTo>
                <a:lnTo>
                  <a:pt x="1780" y="812"/>
                </a:lnTo>
                <a:lnTo>
                  <a:pt x="1818" y="787"/>
                </a:lnTo>
                <a:lnTo>
                  <a:pt x="1858" y="766"/>
                </a:lnTo>
                <a:lnTo>
                  <a:pt x="1902" y="751"/>
                </a:lnTo>
                <a:lnTo>
                  <a:pt x="1947" y="741"/>
                </a:lnTo>
                <a:lnTo>
                  <a:pt x="1995" y="738"/>
                </a:lnTo>
                <a:lnTo>
                  <a:pt x="2074" y="738"/>
                </a:lnTo>
                <a:lnTo>
                  <a:pt x="2074" y="676"/>
                </a:lnTo>
                <a:lnTo>
                  <a:pt x="2077" y="652"/>
                </a:lnTo>
                <a:lnTo>
                  <a:pt x="2086" y="631"/>
                </a:lnTo>
                <a:lnTo>
                  <a:pt x="2100" y="612"/>
                </a:lnTo>
                <a:lnTo>
                  <a:pt x="2118" y="598"/>
                </a:lnTo>
                <a:lnTo>
                  <a:pt x="2140" y="590"/>
                </a:lnTo>
                <a:lnTo>
                  <a:pt x="2164" y="586"/>
                </a:lnTo>
                <a:close/>
                <a:moveTo>
                  <a:pt x="2171" y="366"/>
                </a:moveTo>
                <a:lnTo>
                  <a:pt x="2099" y="370"/>
                </a:lnTo>
                <a:lnTo>
                  <a:pt x="2027" y="377"/>
                </a:lnTo>
                <a:lnTo>
                  <a:pt x="1958" y="389"/>
                </a:lnTo>
                <a:lnTo>
                  <a:pt x="1889" y="406"/>
                </a:lnTo>
                <a:lnTo>
                  <a:pt x="1821" y="429"/>
                </a:lnTo>
                <a:lnTo>
                  <a:pt x="1756" y="456"/>
                </a:lnTo>
                <a:lnTo>
                  <a:pt x="1694" y="488"/>
                </a:lnTo>
                <a:lnTo>
                  <a:pt x="1632" y="525"/>
                </a:lnTo>
                <a:lnTo>
                  <a:pt x="1573" y="565"/>
                </a:lnTo>
                <a:lnTo>
                  <a:pt x="1518" y="610"/>
                </a:lnTo>
                <a:lnTo>
                  <a:pt x="1465" y="659"/>
                </a:lnTo>
                <a:lnTo>
                  <a:pt x="1412" y="716"/>
                </a:lnTo>
                <a:lnTo>
                  <a:pt x="1364" y="777"/>
                </a:lnTo>
                <a:lnTo>
                  <a:pt x="1322" y="840"/>
                </a:lnTo>
                <a:lnTo>
                  <a:pt x="1285" y="905"/>
                </a:lnTo>
                <a:lnTo>
                  <a:pt x="1253" y="972"/>
                </a:lnTo>
                <a:lnTo>
                  <a:pt x="1227" y="1041"/>
                </a:lnTo>
                <a:lnTo>
                  <a:pt x="1205" y="1112"/>
                </a:lnTo>
                <a:lnTo>
                  <a:pt x="1189" y="1184"/>
                </a:lnTo>
                <a:lnTo>
                  <a:pt x="1179" y="1256"/>
                </a:lnTo>
                <a:lnTo>
                  <a:pt x="1173" y="1329"/>
                </a:lnTo>
                <a:lnTo>
                  <a:pt x="1173" y="1402"/>
                </a:lnTo>
                <a:lnTo>
                  <a:pt x="1179" y="1476"/>
                </a:lnTo>
                <a:lnTo>
                  <a:pt x="1189" y="1547"/>
                </a:lnTo>
                <a:lnTo>
                  <a:pt x="1205" y="1620"/>
                </a:lnTo>
                <a:lnTo>
                  <a:pt x="1227" y="1690"/>
                </a:lnTo>
                <a:lnTo>
                  <a:pt x="1253" y="1760"/>
                </a:lnTo>
                <a:lnTo>
                  <a:pt x="1285" y="1827"/>
                </a:lnTo>
                <a:lnTo>
                  <a:pt x="1322" y="1892"/>
                </a:lnTo>
                <a:lnTo>
                  <a:pt x="1364" y="1955"/>
                </a:lnTo>
                <a:lnTo>
                  <a:pt x="1412" y="2015"/>
                </a:lnTo>
                <a:lnTo>
                  <a:pt x="1465" y="2073"/>
                </a:lnTo>
                <a:lnTo>
                  <a:pt x="1518" y="2121"/>
                </a:lnTo>
                <a:lnTo>
                  <a:pt x="1573" y="2167"/>
                </a:lnTo>
                <a:lnTo>
                  <a:pt x="1632" y="2207"/>
                </a:lnTo>
                <a:lnTo>
                  <a:pt x="1694" y="2244"/>
                </a:lnTo>
                <a:lnTo>
                  <a:pt x="1756" y="2275"/>
                </a:lnTo>
                <a:lnTo>
                  <a:pt x="1821" y="2302"/>
                </a:lnTo>
                <a:lnTo>
                  <a:pt x="1889" y="2325"/>
                </a:lnTo>
                <a:lnTo>
                  <a:pt x="1958" y="2342"/>
                </a:lnTo>
                <a:lnTo>
                  <a:pt x="2027" y="2354"/>
                </a:lnTo>
                <a:lnTo>
                  <a:pt x="2099" y="2362"/>
                </a:lnTo>
                <a:lnTo>
                  <a:pt x="2171" y="2365"/>
                </a:lnTo>
                <a:lnTo>
                  <a:pt x="2244" y="2362"/>
                </a:lnTo>
                <a:lnTo>
                  <a:pt x="2316" y="2354"/>
                </a:lnTo>
                <a:lnTo>
                  <a:pt x="2385" y="2342"/>
                </a:lnTo>
                <a:lnTo>
                  <a:pt x="2454" y="2325"/>
                </a:lnTo>
                <a:lnTo>
                  <a:pt x="2521" y="2302"/>
                </a:lnTo>
                <a:lnTo>
                  <a:pt x="2586" y="2275"/>
                </a:lnTo>
                <a:lnTo>
                  <a:pt x="2649" y="2244"/>
                </a:lnTo>
                <a:lnTo>
                  <a:pt x="2711" y="2207"/>
                </a:lnTo>
                <a:lnTo>
                  <a:pt x="2770" y="2167"/>
                </a:lnTo>
                <a:lnTo>
                  <a:pt x="2825" y="2121"/>
                </a:lnTo>
                <a:lnTo>
                  <a:pt x="2878" y="2073"/>
                </a:lnTo>
                <a:lnTo>
                  <a:pt x="2931" y="2015"/>
                </a:lnTo>
                <a:lnTo>
                  <a:pt x="2979" y="1955"/>
                </a:lnTo>
                <a:lnTo>
                  <a:pt x="3021" y="1892"/>
                </a:lnTo>
                <a:lnTo>
                  <a:pt x="3058" y="1827"/>
                </a:lnTo>
                <a:lnTo>
                  <a:pt x="3090" y="1760"/>
                </a:lnTo>
                <a:lnTo>
                  <a:pt x="3116" y="1690"/>
                </a:lnTo>
                <a:lnTo>
                  <a:pt x="3138" y="1620"/>
                </a:lnTo>
                <a:lnTo>
                  <a:pt x="3154" y="1547"/>
                </a:lnTo>
                <a:lnTo>
                  <a:pt x="3164" y="1476"/>
                </a:lnTo>
                <a:lnTo>
                  <a:pt x="3169" y="1402"/>
                </a:lnTo>
                <a:lnTo>
                  <a:pt x="3169" y="1329"/>
                </a:lnTo>
                <a:lnTo>
                  <a:pt x="3164" y="1256"/>
                </a:lnTo>
                <a:lnTo>
                  <a:pt x="3154" y="1184"/>
                </a:lnTo>
                <a:lnTo>
                  <a:pt x="3138" y="1112"/>
                </a:lnTo>
                <a:lnTo>
                  <a:pt x="3116" y="1041"/>
                </a:lnTo>
                <a:lnTo>
                  <a:pt x="3090" y="972"/>
                </a:lnTo>
                <a:lnTo>
                  <a:pt x="3058" y="905"/>
                </a:lnTo>
                <a:lnTo>
                  <a:pt x="3021" y="840"/>
                </a:lnTo>
                <a:lnTo>
                  <a:pt x="2979" y="777"/>
                </a:lnTo>
                <a:lnTo>
                  <a:pt x="2931" y="716"/>
                </a:lnTo>
                <a:lnTo>
                  <a:pt x="2878" y="659"/>
                </a:lnTo>
                <a:lnTo>
                  <a:pt x="2825" y="610"/>
                </a:lnTo>
                <a:lnTo>
                  <a:pt x="2770" y="565"/>
                </a:lnTo>
                <a:lnTo>
                  <a:pt x="2711" y="525"/>
                </a:lnTo>
                <a:lnTo>
                  <a:pt x="2649" y="488"/>
                </a:lnTo>
                <a:lnTo>
                  <a:pt x="2586" y="456"/>
                </a:lnTo>
                <a:lnTo>
                  <a:pt x="2521" y="429"/>
                </a:lnTo>
                <a:lnTo>
                  <a:pt x="2454" y="406"/>
                </a:lnTo>
                <a:lnTo>
                  <a:pt x="2385" y="389"/>
                </a:lnTo>
                <a:lnTo>
                  <a:pt x="2316" y="377"/>
                </a:lnTo>
                <a:lnTo>
                  <a:pt x="2244" y="370"/>
                </a:lnTo>
                <a:lnTo>
                  <a:pt x="2171" y="366"/>
                </a:lnTo>
                <a:close/>
                <a:moveTo>
                  <a:pt x="2171" y="0"/>
                </a:moveTo>
                <a:lnTo>
                  <a:pt x="2262" y="2"/>
                </a:lnTo>
                <a:lnTo>
                  <a:pt x="2351" y="11"/>
                </a:lnTo>
                <a:lnTo>
                  <a:pt x="2440" y="26"/>
                </a:lnTo>
                <a:lnTo>
                  <a:pt x="2527" y="46"/>
                </a:lnTo>
                <a:lnTo>
                  <a:pt x="2611" y="72"/>
                </a:lnTo>
                <a:lnTo>
                  <a:pt x="2695" y="103"/>
                </a:lnTo>
                <a:lnTo>
                  <a:pt x="2775" y="140"/>
                </a:lnTo>
                <a:lnTo>
                  <a:pt x="2853" y="181"/>
                </a:lnTo>
                <a:lnTo>
                  <a:pt x="2929" y="229"/>
                </a:lnTo>
                <a:lnTo>
                  <a:pt x="3001" y="281"/>
                </a:lnTo>
                <a:lnTo>
                  <a:pt x="3071" y="338"/>
                </a:lnTo>
                <a:lnTo>
                  <a:pt x="3138" y="400"/>
                </a:lnTo>
                <a:lnTo>
                  <a:pt x="3199" y="465"/>
                </a:lnTo>
                <a:lnTo>
                  <a:pt x="3255" y="534"/>
                </a:lnTo>
                <a:lnTo>
                  <a:pt x="3306" y="605"/>
                </a:lnTo>
                <a:lnTo>
                  <a:pt x="3353" y="678"/>
                </a:lnTo>
                <a:lnTo>
                  <a:pt x="3394" y="754"/>
                </a:lnTo>
                <a:lnTo>
                  <a:pt x="3429" y="832"/>
                </a:lnTo>
                <a:lnTo>
                  <a:pt x="3460" y="911"/>
                </a:lnTo>
                <a:lnTo>
                  <a:pt x="3485" y="991"/>
                </a:lnTo>
                <a:lnTo>
                  <a:pt x="3505" y="1074"/>
                </a:lnTo>
                <a:lnTo>
                  <a:pt x="3522" y="1156"/>
                </a:lnTo>
                <a:lnTo>
                  <a:pt x="3531" y="1240"/>
                </a:lnTo>
                <a:lnTo>
                  <a:pt x="3537" y="1324"/>
                </a:lnTo>
                <a:lnTo>
                  <a:pt x="3537" y="1407"/>
                </a:lnTo>
                <a:lnTo>
                  <a:pt x="3531" y="1492"/>
                </a:lnTo>
                <a:lnTo>
                  <a:pt x="3522" y="1575"/>
                </a:lnTo>
                <a:lnTo>
                  <a:pt x="3505" y="1658"/>
                </a:lnTo>
                <a:lnTo>
                  <a:pt x="3485" y="1740"/>
                </a:lnTo>
                <a:lnTo>
                  <a:pt x="3460" y="1820"/>
                </a:lnTo>
                <a:lnTo>
                  <a:pt x="3429" y="1899"/>
                </a:lnTo>
                <a:lnTo>
                  <a:pt x="3394" y="1977"/>
                </a:lnTo>
                <a:lnTo>
                  <a:pt x="3353" y="2053"/>
                </a:lnTo>
                <a:lnTo>
                  <a:pt x="3306" y="2127"/>
                </a:lnTo>
                <a:lnTo>
                  <a:pt x="3255" y="2197"/>
                </a:lnTo>
                <a:lnTo>
                  <a:pt x="3199" y="2267"/>
                </a:lnTo>
                <a:lnTo>
                  <a:pt x="3138" y="2332"/>
                </a:lnTo>
                <a:lnTo>
                  <a:pt x="3071" y="2393"/>
                </a:lnTo>
                <a:lnTo>
                  <a:pt x="3001" y="2451"/>
                </a:lnTo>
                <a:lnTo>
                  <a:pt x="2929" y="2503"/>
                </a:lnTo>
                <a:lnTo>
                  <a:pt x="2853" y="2550"/>
                </a:lnTo>
                <a:lnTo>
                  <a:pt x="2775" y="2592"/>
                </a:lnTo>
                <a:lnTo>
                  <a:pt x="2695" y="2628"/>
                </a:lnTo>
                <a:lnTo>
                  <a:pt x="2611" y="2660"/>
                </a:lnTo>
                <a:lnTo>
                  <a:pt x="2527" y="2685"/>
                </a:lnTo>
                <a:lnTo>
                  <a:pt x="2440" y="2705"/>
                </a:lnTo>
                <a:lnTo>
                  <a:pt x="2351" y="2719"/>
                </a:lnTo>
                <a:lnTo>
                  <a:pt x="2262" y="2729"/>
                </a:lnTo>
                <a:lnTo>
                  <a:pt x="2171" y="2731"/>
                </a:lnTo>
                <a:lnTo>
                  <a:pt x="2079" y="2728"/>
                </a:lnTo>
                <a:lnTo>
                  <a:pt x="1989" y="2719"/>
                </a:lnTo>
                <a:lnTo>
                  <a:pt x="1899" y="2704"/>
                </a:lnTo>
                <a:lnTo>
                  <a:pt x="1813" y="2684"/>
                </a:lnTo>
                <a:lnTo>
                  <a:pt x="1726" y="2658"/>
                </a:lnTo>
                <a:lnTo>
                  <a:pt x="1643" y="2626"/>
                </a:lnTo>
                <a:lnTo>
                  <a:pt x="1561" y="2588"/>
                </a:lnTo>
                <a:lnTo>
                  <a:pt x="1482" y="2546"/>
                </a:lnTo>
                <a:lnTo>
                  <a:pt x="1406" y="2497"/>
                </a:lnTo>
                <a:lnTo>
                  <a:pt x="442" y="3461"/>
                </a:lnTo>
                <a:lnTo>
                  <a:pt x="417" y="3484"/>
                </a:lnTo>
                <a:lnTo>
                  <a:pt x="389" y="3503"/>
                </a:lnTo>
                <a:lnTo>
                  <a:pt x="359" y="3518"/>
                </a:lnTo>
                <a:lnTo>
                  <a:pt x="326" y="3529"/>
                </a:lnTo>
                <a:lnTo>
                  <a:pt x="294" y="3535"/>
                </a:lnTo>
                <a:lnTo>
                  <a:pt x="259" y="3537"/>
                </a:lnTo>
                <a:lnTo>
                  <a:pt x="224" y="3535"/>
                </a:lnTo>
                <a:lnTo>
                  <a:pt x="192" y="3529"/>
                </a:lnTo>
                <a:lnTo>
                  <a:pt x="159" y="3518"/>
                </a:lnTo>
                <a:lnTo>
                  <a:pt x="129" y="3503"/>
                </a:lnTo>
                <a:lnTo>
                  <a:pt x="101" y="3484"/>
                </a:lnTo>
                <a:lnTo>
                  <a:pt x="75" y="3461"/>
                </a:lnTo>
                <a:lnTo>
                  <a:pt x="50" y="3432"/>
                </a:lnTo>
                <a:lnTo>
                  <a:pt x="30" y="3401"/>
                </a:lnTo>
                <a:lnTo>
                  <a:pt x="15" y="3367"/>
                </a:lnTo>
                <a:lnTo>
                  <a:pt x="5" y="3333"/>
                </a:lnTo>
                <a:lnTo>
                  <a:pt x="0" y="3296"/>
                </a:lnTo>
                <a:lnTo>
                  <a:pt x="0" y="3260"/>
                </a:lnTo>
                <a:lnTo>
                  <a:pt x="5" y="3224"/>
                </a:lnTo>
                <a:lnTo>
                  <a:pt x="15" y="3188"/>
                </a:lnTo>
                <a:lnTo>
                  <a:pt x="30" y="3155"/>
                </a:lnTo>
                <a:lnTo>
                  <a:pt x="50" y="3123"/>
                </a:lnTo>
                <a:lnTo>
                  <a:pt x="75" y="3094"/>
                </a:lnTo>
                <a:lnTo>
                  <a:pt x="1039" y="2130"/>
                </a:lnTo>
                <a:lnTo>
                  <a:pt x="994" y="2056"/>
                </a:lnTo>
                <a:lnTo>
                  <a:pt x="951" y="1981"/>
                </a:lnTo>
                <a:lnTo>
                  <a:pt x="916" y="1903"/>
                </a:lnTo>
                <a:lnTo>
                  <a:pt x="885" y="1823"/>
                </a:lnTo>
                <a:lnTo>
                  <a:pt x="859" y="1743"/>
                </a:lnTo>
                <a:lnTo>
                  <a:pt x="839" y="1661"/>
                </a:lnTo>
                <a:lnTo>
                  <a:pt x="822" y="1578"/>
                </a:lnTo>
                <a:lnTo>
                  <a:pt x="812" y="1494"/>
                </a:lnTo>
                <a:lnTo>
                  <a:pt x="807" y="1411"/>
                </a:lnTo>
                <a:lnTo>
                  <a:pt x="806" y="1326"/>
                </a:lnTo>
                <a:lnTo>
                  <a:pt x="812" y="1242"/>
                </a:lnTo>
                <a:lnTo>
                  <a:pt x="821" y="1158"/>
                </a:lnTo>
                <a:lnTo>
                  <a:pt x="837" y="1076"/>
                </a:lnTo>
                <a:lnTo>
                  <a:pt x="857" y="994"/>
                </a:lnTo>
                <a:lnTo>
                  <a:pt x="883" y="912"/>
                </a:lnTo>
                <a:lnTo>
                  <a:pt x="913" y="833"/>
                </a:lnTo>
                <a:lnTo>
                  <a:pt x="949" y="755"/>
                </a:lnTo>
                <a:lnTo>
                  <a:pt x="990" y="679"/>
                </a:lnTo>
                <a:lnTo>
                  <a:pt x="1036" y="606"/>
                </a:lnTo>
                <a:lnTo>
                  <a:pt x="1088" y="534"/>
                </a:lnTo>
                <a:lnTo>
                  <a:pt x="1144" y="466"/>
                </a:lnTo>
                <a:lnTo>
                  <a:pt x="1206" y="400"/>
                </a:lnTo>
                <a:lnTo>
                  <a:pt x="1272" y="338"/>
                </a:lnTo>
                <a:lnTo>
                  <a:pt x="1341" y="281"/>
                </a:lnTo>
                <a:lnTo>
                  <a:pt x="1414" y="229"/>
                </a:lnTo>
                <a:lnTo>
                  <a:pt x="1490" y="181"/>
                </a:lnTo>
                <a:lnTo>
                  <a:pt x="1568" y="140"/>
                </a:lnTo>
                <a:lnTo>
                  <a:pt x="1648" y="103"/>
                </a:lnTo>
                <a:lnTo>
                  <a:pt x="1732" y="72"/>
                </a:lnTo>
                <a:lnTo>
                  <a:pt x="1816" y="46"/>
                </a:lnTo>
                <a:lnTo>
                  <a:pt x="1903" y="26"/>
                </a:lnTo>
                <a:lnTo>
                  <a:pt x="1992" y="11"/>
                </a:lnTo>
                <a:lnTo>
                  <a:pt x="2080" y="2"/>
                </a:lnTo>
                <a:lnTo>
                  <a:pt x="2171"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21"/>
          <p:cNvSpPr>
            <a:spLocks noEditPoints="1"/>
          </p:cNvSpPr>
          <p:nvPr/>
        </p:nvSpPr>
        <p:spPr bwMode="auto">
          <a:xfrm>
            <a:off x="5054365" y="5759601"/>
            <a:ext cx="326948" cy="386610"/>
          </a:xfrm>
          <a:custGeom>
            <a:avLst/>
            <a:gdLst>
              <a:gd name="T0" fmla="*/ 1903 w 3017"/>
              <a:gd name="T1" fmla="*/ 1767 h 3561"/>
              <a:gd name="T2" fmla="*/ 1840 w 3017"/>
              <a:gd name="T3" fmla="*/ 2037 h 3561"/>
              <a:gd name="T4" fmla="*/ 1419 w 3017"/>
              <a:gd name="T5" fmla="*/ 1473 h 3561"/>
              <a:gd name="T6" fmla="*/ 1101 w 3017"/>
              <a:gd name="T7" fmla="*/ 1326 h 3561"/>
              <a:gd name="T8" fmla="*/ 1206 w 3017"/>
              <a:gd name="T9" fmla="*/ 1069 h 3561"/>
              <a:gd name="T10" fmla="*/ 1422 w 3017"/>
              <a:gd name="T11" fmla="*/ 754 h 3561"/>
              <a:gd name="T12" fmla="*/ 1044 w 3017"/>
              <a:gd name="T13" fmla="*/ 965 h 3561"/>
              <a:gd name="T14" fmla="*/ 923 w 3017"/>
              <a:gd name="T15" fmla="*/ 1355 h 3561"/>
              <a:gd name="T16" fmla="*/ 1207 w 3017"/>
              <a:gd name="T17" fmla="*/ 1639 h 3561"/>
              <a:gd name="T18" fmla="*/ 924 w 3017"/>
              <a:gd name="T19" fmla="*/ 2123 h 3561"/>
              <a:gd name="T20" fmla="*/ 1419 w 3017"/>
              <a:gd name="T21" fmla="*/ 2259 h 3561"/>
              <a:gd name="T22" fmla="*/ 1554 w 3017"/>
              <a:gd name="T23" fmla="*/ 2456 h 3561"/>
              <a:gd name="T24" fmla="*/ 1855 w 3017"/>
              <a:gd name="T25" fmla="*/ 2232 h 3561"/>
              <a:gd name="T26" fmla="*/ 2104 w 3017"/>
              <a:gd name="T27" fmla="*/ 1915 h 3561"/>
              <a:gd name="T28" fmla="*/ 1938 w 3017"/>
              <a:gd name="T29" fmla="*/ 1542 h 3561"/>
              <a:gd name="T30" fmla="*/ 2040 w 3017"/>
              <a:gd name="T31" fmla="*/ 1042 h 3561"/>
              <a:gd name="T32" fmla="*/ 2062 w 3017"/>
              <a:gd name="T33" fmla="*/ 878 h 3561"/>
              <a:gd name="T34" fmla="*/ 1532 w 3017"/>
              <a:gd name="T35" fmla="*/ 692 h 3561"/>
              <a:gd name="T36" fmla="*/ 2638 w 3017"/>
              <a:gd name="T37" fmla="*/ 935 h 3561"/>
              <a:gd name="T38" fmla="*/ 2577 w 3017"/>
              <a:gd name="T39" fmla="*/ 1694 h 3561"/>
              <a:gd name="T40" fmla="*/ 2294 w 3017"/>
              <a:gd name="T41" fmla="*/ 2349 h 3561"/>
              <a:gd name="T42" fmla="*/ 1853 w 3017"/>
              <a:gd name="T43" fmla="*/ 2812 h 3561"/>
              <a:gd name="T44" fmla="*/ 1509 w 3017"/>
              <a:gd name="T45" fmla="*/ 3072 h 3561"/>
              <a:gd name="T46" fmla="*/ 1165 w 3017"/>
              <a:gd name="T47" fmla="*/ 2812 h 3561"/>
              <a:gd name="T48" fmla="*/ 723 w 3017"/>
              <a:gd name="T49" fmla="*/ 2349 h 3561"/>
              <a:gd name="T50" fmla="*/ 441 w 3017"/>
              <a:gd name="T51" fmla="*/ 1694 h 3561"/>
              <a:gd name="T52" fmla="*/ 380 w 3017"/>
              <a:gd name="T53" fmla="*/ 935 h 3561"/>
              <a:gd name="T54" fmla="*/ 1493 w 3017"/>
              <a:gd name="T55" fmla="*/ 237 h 3561"/>
              <a:gd name="T56" fmla="*/ 225 w 3017"/>
              <a:gd name="T57" fmla="*/ 569 h 3561"/>
              <a:gd name="T58" fmla="*/ 197 w 3017"/>
              <a:gd name="T59" fmla="*/ 999 h 3561"/>
              <a:gd name="T60" fmla="*/ 256 w 3017"/>
              <a:gd name="T61" fmla="*/ 1693 h 3561"/>
              <a:gd name="T62" fmla="*/ 507 w 3017"/>
              <a:gd name="T63" fmla="*/ 2352 h 3561"/>
              <a:gd name="T64" fmla="*/ 929 w 3017"/>
              <a:gd name="T65" fmla="*/ 2845 h 3561"/>
              <a:gd name="T66" fmla="*/ 1323 w 3017"/>
              <a:gd name="T67" fmla="*/ 3163 h 3561"/>
              <a:gd name="T68" fmla="*/ 1493 w 3017"/>
              <a:gd name="T69" fmla="*/ 3268 h 3561"/>
              <a:gd name="T70" fmla="*/ 1635 w 3017"/>
              <a:gd name="T71" fmla="*/ 3205 h 3561"/>
              <a:gd name="T72" fmla="*/ 1990 w 3017"/>
              <a:gd name="T73" fmla="*/ 2932 h 3561"/>
              <a:gd name="T74" fmla="*/ 2426 w 3017"/>
              <a:gd name="T75" fmla="*/ 2474 h 3561"/>
              <a:gd name="T76" fmla="*/ 2724 w 3017"/>
              <a:gd name="T77" fmla="*/ 1859 h 3561"/>
              <a:gd name="T78" fmla="*/ 2819 w 3017"/>
              <a:gd name="T79" fmla="*/ 1138 h 3561"/>
              <a:gd name="T80" fmla="*/ 2799 w 3017"/>
              <a:gd name="T81" fmla="*/ 629 h 3561"/>
              <a:gd name="T82" fmla="*/ 2735 w 3017"/>
              <a:gd name="T83" fmla="*/ 458 h 3561"/>
              <a:gd name="T84" fmla="*/ 2947 w 3017"/>
              <a:gd name="T85" fmla="*/ 274 h 3561"/>
              <a:gd name="T86" fmla="*/ 2997 w 3017"/>
              <a:gd name="T87" fmla="*/ 478 h 3561"/>
              <a:gd name="T88" fmla="*/ 3016 w 3017"/>
              <a:gd name="T89" fmla="*/ 1043 h 3561"/>
              <a:gd name="T90" fmla="*/ 2925 w 3017"/>
              <a:gd name="T91" fmla="*/ 1826 h 3561"/>
              <a:gd name="T92" fmla="*/ 2639 w 3017"/>
              <a:gd name="T93" fmla="*/ 2517 h 3561"/>
              <a:gd name="T94" fmla="*/ 2193 w 3017"/>
              <a:gd name="T95" fmla="*/ 3043 h 3561"/>
              <a:gd name="T96" fmla="*/ 1766 w 3017"/>
              <a:gd name="T97" fmla="*/ 3403 h 3561"/>
              <a:gd name="T98" fmla="*/ 1556 w 3017"/>
              <a:gd name="T99" fmla="*/ 3548 h 3561"/>
              <a:gd name="T100" fmla="*/ 1427 w 3017"/>
              <a:gd name="T101" fmla="*/ 3526 h 3561"/>
              <a:gd name="T102" fmla="*/ 1124 w 3017"/>
              <a:gd name="T103" fmla="*/ 3305 h 3561"/>
              <a:gd name="T104" fmla="*/ 668 w 3017"/>
              <a:gd name="T105" fmla="*/ 2884 h 3561"/>
              <a:gd name="T106" fmla="*/ 261 w 3017"/>
              <a:gd name="T107" fmla="*/ 2312 h 3561"/>
              <a:gd name="T108" fmla="*/ 43 w 3017"/>
              <a:gd name="T109" fmla="*/ 1554 h 3561"/>
              <a:gd name="T110" fmla="*/ 1 w 3017"/>
              <a:gd name="T111" fmla="*/ 820 h 3561"/>
              <a:gd name="T112" fmla="*/ 33 w 3017"/>
              <a:gd name="T113" fmla="*/ 375 h 3561"/>
              <a:gd name="T114" fmla="*/ 1493 w 3017"/>
              <a:gd name="T115" fmla="*/ 1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17" h="3561">
                <a:moveTo>
                  <a:pt x="1599" y="1653"/>
                </a:moveTo>
                <a:lnTo>
                  <a:pt x="1713" y="1653"/>
                </a:lnTo>
                <a:lnTo>
                  <a:pt x="1748" y="1655"/>
                </a:lnTo>
                <a:lnTo>
                  <a:pt x="1781" y="1663"/>
                </a:lnTo>
                <a:lnTo>
                  <a:pt x="1811" y="1675"/>
                </a:lnTo>
                <a:lnTo>
                  <a:pt x="1840" y="1693"/>
                </a:lnTo>
                <a:lnTo>
                  <a:pt x="1864" y="1715"/>
                </a:lnTo>
                <a:lnTo>
                  <a:pt x="1886" y="1740"/>
                </a:lnTo>
                <a:lnTo>
                  <a:pt x="1903" y="1767"/>
                </a:lnTo>
                <a:lnTo>
                  <a:pt x="1916" y="1799"/>
                </a:lnTo>
                <a:lnTo>
                  <a:pt x="1924" y="1831"/>
                </a:lnTo>
                <a:lnTo>
                  <a:pt x="1927" y="1865"/>
                </a:lnTo>
                <a:lnTo>
                  <a:pt x="1924" y="1900"/>
                </a:lnTo>
                <a:lnTo>
                  <a:pt x="1916" y="1933"/>
                </a:lnTo>
                <a:lnTo>
                  <a:pt x="1903" y="1963"/>
                </a:lnTo>
                <a:lnTo>
                  <a:pt x="1886" y="1992"/>
                </a:lnTo>
                <a:lnTo>
                  <a:pt x="1864" y="2017"/>
                </a:lnTo>
                <a:lnTo>
                  <a:pt x="1840" y="2037"/>
                </a:lnTo>
                <a:lnTo>
                  <a:pt x="1811" y="2055"/>
                </a:lnTo>
                <a:lnTo>
                  <a:pt x="1781" y="2068"/>
                </a:lnTo>
                <a:lnTo>
                  <a:pt x="1748" y="2077"/>
                </a:lnTo>
                <a:lnTo>
                  <a:pt x="1713" y="2079"/>
                </a:lnTo>
                <a:lnTo>
                  <a:pt x="1599" y="2079"/>
                </a:lnTo>
                <a:lnTo>
                  <a:pt x="1599" y="1653"/>
                </a:lnTo>
                <a:close/>
                <a:moveTo>
                  <a:pt x="1304" y="1045"/>
                </a:moveTo>
                <a:lnTo>
                  <a:pt x="1419" y="1045"/>
                </a:lnTo>
                <a:lnTo>
                  <a:pt x="1419" y="1473"/>
                </a:lnTo>
                <a:lnTo>
                  <a:pt x="1304" y="1473"/>
                </a:lnTo>
                <a:lnTo>
                  <a:pt x="1269" y="1469"/>
                </a:lnTo>
                <a:lnTo>
                  <a:pt x="1237" y="1462"/>
                </a:lnTo>
                <a:lnTo>
                  <a:pt x="1206" y="1449"/>
                </a:lnTo>
                <a:lnTo>
                  <a:pt x="1179" y="1431"/>
                </a:lnTo>
                <a:lnTo>
                  <a:pt x="1154" y="1409"/>
                </a:lnTo>
                <a:lnTo>
                  <a:pt x="1132" y="1384"/>
                </a:lnTo>
                <a:lnTo>
                  <a:pt x="1115" y="1357"/>
                </a:lnTo>
                <a:lnTo>
                  <a:pt x="1101" y="1326"/>
                </a:lnTo>
                <a:lnTo>
                  <a:pt x="1094" y="1293"/>
                </a:lnTo>
                <a:lnTo>
                  <a:pt x="1091" y="1259"/>
                </a:lnTo>
                <a:lnTo>
                  <a:pt x="1094" y="1224"/>
                </a:lnTo>
                <a:lnTo>
                  <a:pt x="1101" y="1191"/>
                </a:lnTo>
                <a:lnTo>
                  <a:pt x="1115" y="1161"/>
                </a:lnTo>
                <a:lnTo>
                  <a:pt x="1132" y="1133"/>
                </a:lnTo>
                <a:lnTo>
                  <a:pt x="1154" y="1108"/>
                </a:lnTo>
                <a:lnTo>
                  <a:pt x="1179" y="1087"/>
                </a:lnTo>
                <a:lnTo>
                  <a:pt x="1206" y="1069"/>
                </a:lnTo>
                <a:lnTo>
                  <a:pt x="1237" y="1056"/>
                </a:lnTo>
                <a:lnTo>
                  <a:pt x="1269" y="1048"/>
                </a:lnTo>
                <a:lnTo>
                  <a:pt x="1304" y="1045"/>
                </a:lnTo>
                <a:close/>
                <a:moveTo>
                  <a:pt x="1509" y="689"/>
                </a:moveTo>
                <a:lnTo>
                  <a:pt x="1485" y="692"/>
                </a:lnTo>
                <a:lnTo>
                  <a:pt x="1463" y="701"/>
                </a:lnTo>
                <a:lnTo>
                  <a:pt x="1445" y="715"/>
                </a:lnTo>
                <a:lnTo>
                  <a:pt x="1431" y="734"/>
                </a:lnTo>
                <a:lnTo>
                  <a:pt x="1422" y="754"/>
                </a:lnTo>
                <a:lnTo>
                  <a:pt x="1419" y="778"/>
                </a:lnTo>
                <a:lnTo>
                  <a:pt x="1419" y="866"/>
                </a:lnTo>
                <a:lnTo>
                  <a:pt x="1304" y="866"/>
                </a:lnTo>
                <a:lnTo>
                  <a:pt x="1255" y="869"/>
                </a:lnTo>
                <a:lnTo>
                  <a:pt x="1207" y="878"/>
                </a:lnTo>
                <a:lnTo>
                  <a:pt x="1162" y="892"/>
                </a:lnTo>
                <a:lnTo>
                  <a:pt x="1120" y="911"/>
                </a:lnTo>
                <a:lnTo>
                  <a:pt x="1080" y="935"/>
                </a:lnTo>
                <a:lnTo>
                  <a:pt x="1044" y="965"/>
                </a:lnTo>
                <a:lnTo>
                  <a:pt x="1010" y="997"/>
                </a:lnTo>
                <a:lnTo>
                  <a:pt x="981" y="1034"/>
                </a:lnTo>
                <a:lnTo>
                  <a:pt x="957" y="1074"/>
                </a:lnTo>
                <a:lnTo>
                  <a:pt x="938" y="1116"/>
                </a:lnTo>
                <a:lnTo>
                  <a:pt x="923" y="1162"/>
                </a:lnTo>
                <a:lnTo>
                  <a:pt x="914" y="1209"/>
                </a:lnTo>
                <a:lnTo>
                  <a:pt x="911" y="1259"/>
                </a:lnTo>
                <a:lnTo>
                  <a:pt x="914" y="1308"/>
                </a:lnTo>
                <a:lnTo>
                  <a:pt x="923" y="1355"/>
                </a:lnTo>
                <a:lnTo>
                  <a:pt x="938" y="1401"/>
                </a:lnTo>
                <a:lnTo>
                  <a:pt x="957" y="1443"/>
                </a:lnTo>
                <a:lnTo>
                  <a:pt x="981" y="1484"/>
                </a:lnTo>
                <a:lnTo>
                  <a:pt x="1010" y="1520"/>
                </a:lnTo>
                <a:lnTo>
                  <a:pt x="1044" y="1552"/>
                </a:lnTo>
                <a:lnTo>
                  <a:pt x="1080" y="1582"/>
                </a:lnTo>
                <a:lnTo>
                  <a:pt x="1120" y="1606"/>
                </a:lnTo>
                <a:lnTo>
                  <a:pt x="1162" y="1625"/>
                </a:lnTo>
                <a:lnTo>
                  <a:pt x="1207" y="1639"/>
                </a:lnTo>
                <a:lnTo>
                  <a:pt x="1255" y="1649"/>
                </a:lnTo>
                <a:lnTo>
                  <a:pt x="1304" y="1653"/>
                </a:lnTo>
                <a:lnTo>
                  <a:pt x="1419" y="1653"/>
                </a:lnTo>
                <a:lnTo>
                  <a:pt x="1419" y="2079"/>
                </a:lnTo>
                <a:lnTo>
                  <a:pt x="1001" y="2079"/>
                </a:lnTo>
                <a:lnTo>
                  <a:pt x="977" y="2082"/>
                </a:lnTo>
                <a:lnTo>
                  <a:pt x="955" y="2092"/>
                </a:lnTo>
                <a:lnTo>
                  <a:pt x="937" y="2105"/>
                </a:lnTo>
                <a:lnTo>
                  <a:pt x="924" y="2123"/>
                </a:lnTo>
                <a:lnTo>
                  <a:pt x="914" y="2145"/>
                </a:lnTo>
                <a:lnTo>
                  <a:pt x="911" y="2169"/>
                </a:lnTo>
                <a:lnTo>
                  <a:pt x="914" y="2193"/>
                </a:lnTo>
                <a:lnTo>
                  <a:pt x="924" y="2214"/>
                </a:lnTo>
                <a:lnTo>
                  <a:pt x="937" y="2232"/>
                </a:lnTo>
                <a:lnTo>
                  <a:pt x="955" y="2247"/>
                </a:lnTo>
                <a:lnTo>
                  <a:pt x="977" y="2255"/>
                </a:lnTo>
                <a:lnTo>
                  <a:pt x="1001" y="2259"/>
                </a:lnTo>
                <a:lnTo>
                  <a:pt x="1419" y="2259"/>
                </a:lnTo>
                <a:lnTo>
                  <a:pt x="1419" y="2378"/>
                </a:lnTo>
                <a:lnTo>
                  <a:pt x="1422" y="2402"/>
                </a:lnTo>
                <a:lnTo>
                  <a:pt x="1431" y="2423"/>
                </a:lnTo>
                <a:lnTo>
                  <a:pt x="1445" y="2442"/>
                </a:lnTo>
                <a:lnTo>
                  <a:pt x="1463" y="2456"/>
                </a:lnTo>
                <a:lnTo>
                  <a:pt x="1485" y="2465"/>
                </a:lnTo>
                <a:lnTo>
                  <a:pt x="1509" y="2468"/>
                </a:lnTo>
                <a:lnTo>
                  <a:pt x="1533" y="2465"/>
                </a:lnTo>
                <a:lnTo>
                  <a:pt x="1554" y="2456"/>
                </a:lnTo>
                <a:lnTo>
                  <a:pt x="1573" y="2442"/>
                </a:lnTo>
                <a:lnTo>
                  <a:pt x="1587" y="2423"/>
                </a:lnTo>
                <a:lnTo>
                  <a:pt x="1595" y="2402"/>
                </a:lnTo>
                <a:lnTo>
                  <a:pt x="1599" y="2378"/>
                </a:lnTo>
                <a:lnTo>
                  <a:pt x="1599" y="2259"/>
                </a:lnTo>
                <a:lnTo>
                  <a:pt x="1713" y="2259"/>
                </a:lnTo>
                <a:lnTo>
                  <a:pt x="1762" y="2255"/>
                </a:lnTo>
                <a:lnTo>
                  <a:pt x="1810" y="2247"/>
                </a:lnTo>
                <a:lnTo>
                  <a:pt x="1855" y="2232"/>
                </a:lnTo>
                <a:lnTo>
                  <a:pt x="1898" y="2213"/>
                </a:lnTo>
                <a:lnTo>
                  <a:pt x="1938" y="2189"/>
                </a:lnTo>
                <a:lnTo>
                  <a:pt x="1975" y="2159"/>
                </a:lnTo>
                <a:lnTo>
                  <a:pt x="2008" y="2127"/>
                </a:lnTo>
                <a:lnTo>
                  <a:pt x="2036" y="2090"/>
                </a:lnTo>
                <a:lnTo>
                  <a:pt x="2061" y="2050"/>
                </a:lnTo>
                <a:lnTo>
                  <a:pt x="2081" y="2008"/>
                </a:lnTo>
                <a:lnTo>
                  <a:pt x="2095" y="1962"/>
                </a:lnTo>
                <a:lnTo>
                  <a:pt x="2104" y="1915"/>
                </a:lnTo>
                <a:lnTo>
                  <a:pt x="2107" y="1865"/>
                </a:lnTo>
                <a:lnTo>
                  <a:pt x="2104" y="1816"/>
                </a:lnTo>
                <a:lnTo>
                  <a:pt x="2095" y="1769"/>
                </a:lnTo>
                <a:lnTo>
                  <a:pt x="2081" y="1723"/>
                </a:lnTo>
                <a:lnTo>
                  <a:pt x="2061" y="1681"/>
                </a:lnTo>
                <a:lnTo>
                  <a:pt x="2036" y="1641"/>
                </a:lnTo>
                <a:lnTo>
                  <a:pt x="2008" y="1605"/>
                </a:lnTo>
                <a:lnTo>
                  <a:pt x="1975" y="1572"/>
                </a:lnTo>
                <a:lnTo>
                  <a:pt x="1938" y="1542"/>
                </a:lnTo>
                <a:lnTo>
                  <a:pt x="1898" y="1518"/>
                </a:lnTo>
                <a:lnTo>
                  <a:pt x="1855" y="1499"/>
                </a:lnTo>
                <a:lnTo>
                  <a:pt x="1810" y="1485"/>
                </a:lnTo>
                <a:lnTo>
                  <a:pt x="1762" y="1475"/>
                </a:lnTo>
                <a:lnTo>
                  <a:pt x="1713" y="1473"/>
                </a:lnTo>
                <a:lnTo>
                  <a:pt x="1599" y="1473"/>
                </a:lnTo>
                <a:lnTo>
                  <a:pt x="1599" y="1045"/>
                </a:lnTo>
                <a:lnTo>
                  <a:pt x="2016" y="1045"/>
                </a:lnTo>
                <a:lnTo>
                  <a:pt x="2040" y="1042"/>
                </a:lnTo>
                <a:lnTo>
                  <a:pt x="2062" y="1032"/>
                </a:lnTo>
                <a:lnTo>
                  <a:pt x="2081" y="1019"/>
                </a:lnTo>
                <a:lnTo>
                  <a:pt x="2095" y="1001"/>
                </a:lnTo>
                <a:lnTo>
                  <a:pt x="2104" y="979"/>
                </a:lnTo>
                <a:lnTo>
                  <a:pt x="2107" y="955"/>
                </a:lnTo>
                <a:lnTo>
                  <a:pt x="2104" y="931"/>
                </a:lnTo>
                <a:lnTo>
                  <a:pt x="2095" y="910"/>
                </a:lnTo>
                <a:lnTo>
                  <a:pt x="2081" y="892"/>
                </a:lnTo>
                <a:lnTo>
                  <a:pt x="2062" y="878"/>
                </a:lnTo>
                <a:lnTo>
                  <a:pt x="2040" y="869"/>
                </a:lnTo>
                <a:lnTo>
                  <a:pt x="2016" y="866"/>
                </a:lnTo>
                <a:lnTo>
                  <a:pt x="1599" y="866"/>
                </a:lnTo>
                <a:lnTo>
                  <a:pt x="1599" y="778"/>
                </a:lnTo>
                <a:lnTo>
                  <a:pt x="1595" y="754"/>
                </a:lnTo>
                <a:lnTo>
                  <a:pt x="1587" y="734"/>
                </a:lnTo>
                <a:lnTo>
                  <a:pt x="1573" y="715"/>
                </a:lnTo>
                <a:lnTo>
                  <a:pt x="1554" y="701"/>
                </a:lnTo>
                <a:lnTo>
                  <a:pt x="1532" y="692"/>
                </a:lnTo>
                <a:lnTo>
                  <a:pt x="1509" y="689"/>
                </a:lnTo>
                <a:close/>
                <a:moveTo>
                  <a:pt x="1509" y="416"/>
                </a:moveTo>
                <a:lnTo>
                  <a:pt x="2617" y="616"/>
                </a:lnTo>
                <a:lnTo>
                  <a:pt x="2621" y="653"/>
                </a:lnTo>
                <a:lnTo>
                  <a:pt x="2625" y="697"/>
                </a:lnTo>
                <a:lnTo>
                  <a:pt x="2629" y="748"/>
                </a:lnTo>
                <a:lnTo>
                  <a:pt x="2633" y="805"/>
                </a:lnTo>
                <a:lnTo>
                  <a:pt x="2636" y="868"/>
                </a:lnTo>
                <a:lnTo>
                  <a:pt x="2638" y="935"/>
                </a:lnTo>
                <a:lnTo>
                  <a:pt x="2639" y="1008"/>
                </a:lnTo>
                <a:lnTo>
                  <a:pt x="2639" y="1085"/>
                </a:lnTo>
                <a:lnTo>
                  <a:pt x="2637" y="1165"/>
                </a:lnTo>
                <a:lnTo>
                  <a:pt x="2634" y="1249"/>
                </a:lnTo>
                <a:lnTo>
                  <a:pt x="2628" y="1335"/>
                </a:lnTo>
                <a:lnTo>
                  <a:pt x="2619" y="1424"/>
                </a:lnTo>
                <a:lnTo>
                  <a:pt x="2609" y="1513"/>
                </a:lnTo>
                <a:lnTo>
                  <a:pt x="2594" y="1603"/>
                </a:lnTo>
                <a:lnTo>
                  <a:pt x="2577" y="1694"/>
                </a:lnTo>
                <a:lnTo>
                  <a:pt x="2556" y="1784"/>
                </a:lnTo>
                <a:lnTo>
                  <a:pt x="2532" y="1875"/>
                </a:lnTo>
                <a:lnTo>
                  <a:pt x="2504" y="1964"/>
                </a:lnTo>
                <a:lnTo>
                  <a:pt x="2478" y="2032"/>
                </a:lnTo>
                <a:lnTo>
                  <a:pt x="2448" y="2097"/>
                </a:lnTo>
                <a:lnTo>
                  <a:pt x="2414" y="2163"/>
                </a:lnTo>
                <a:lnTo>
                  <a:pt x="2377" y="2226"/>
                </a:lnTo>
                <a:lnTo>
                  <a:pt x="2337" y="2288"/>
                </a:lnTo>
                <a:lnTo>
                  <a:pt x="2294" y="2349"/>
                </a:lnTo>
                <a:lnTo>
                  <a:pt x="2250" y="2408"/>
                </a:lnTo>
                <a:lnTo>
                  <a:pt x="2202" y="2466"/>
                </a:lnTo>
                <a:lnTo>
                  <a:pt x="2154" y="2521"/>
                </a:lnTo>
                <a:lnTo>
                  <a:pt x="2104" y="2575"/>
                </a:lnTo>
                <a:lnTo>
                  <a:pt x="2053" y="2627"/>
                </a:lnTo>
                <a:lnTo>
                  <a:pt x="2003" y="2676"/>
                </a:lnTo>
                <a:lnTo>
                  <a:pt x="1952" y="2724"/>
                </a:lnTo>
                <a:lnTo>
                  <a:pt x="1902" y="2769"/>
                </a:lnTo>
                <a:lnTo>
                  <a:pt x="1853" y="2812"/>
                </a:lnTo>
                <a:lnTo>
                  <a:pt x="1804" y="2853"/>
                </a:lnTo>
                <a:lnTo>
                  <a:pt x="1758" y="2890"/>
                </a:lnTo>
                <a:lnTo>
                  <a:pt x="1713" y="2925"/>
                </a:lnTo>
                <a:lnTo>
                  <a:pt x="1671" y="2957"/>
                </a:lnTo>
                <a:lnTo>
                  <a:pt x="1631" y="2987"/>
                </a:lnTo>
                <a:lnTo>
                  <a:pt x="1595" y="3013"/>
                </a:lnTo>
                <a:lnTo>
                  <a:pt x="1562" y="3036"/>
                </a:lnTo>
                <a:lnTo>
                  <a:pt x="1533" y="3055"/>
                </a:lnTo>
                <a:lnTo>
                  <a:pt x="1509" y="3072"/>
                </a:lnTo>
                <a:lnTo>
                  <a:pt x="1484" y="3055"/>
                </a:lnTo>
                <a:lnTo>
                  <a:pt x="1456" y="3036"/>
                </a:lnTo>
                <a:lnTo>
                  <a:pt x="1423" y="3013"/>
                </a:lnTo>
                <a:lnTo>
                  <a:pt x="1386" y="2987"/>
                </a:lnTo>
                <a:lnTo>
                  <a:pt x="1347" y="2957"/>
                </a:lnTo>
                <a:lnTo>
                  <a:pt x="1304" y="2925"/>
                </a:lnTo>
                <a:lnTo>
                  <a:pt x="1260" y="2890"/>
                </a:lnTo>
                <a:lnTo>
                  <a:pt x="1214" y="2853"/>
                </a:lnTo>
                <a:lnTo>
                  <a:pt x="1165" y="2812"/>
                </a:lnTo>
                <a:lnTo>
                  <a:pt x="1116" y="2769"/>
                </a:lnTo>
                <a:lnTo>
                  <a:pt x="1065" y="2724"/>
                </a:lnTo>
                <a:lnTo>
                  <a:pt x="1015" y="2676"/>
                </a:lnTo>
                <a:lnTo>
                  <a:pt x="964" y="2627"/>
                </a:lnTo>
                <a:lnTo>
                  <a:pt x="914" y="2575"/>
                </a:lnTo>
                <a:lnTo>
                  <a:pt x="864" y="2521"/>
                </a:lnTo>
                <a:lnTo>
                  <a:pt x="816" y="2466"/>
                </a:lnTo>
                <a:lnTo>
                  <a:pt x="769" y="2408"/>
                </a:lnTo>
                <a:lnTo>
                  <a:pt x="723" y="2349"/>
                </a:lnTo>
                <a:lnTo>
                  <a:pt x="680" y="2288"/>
                </a:lnTo>
                <a:lnTo>
                  <a:pt x="640" y="2226"/>
                </a:lnTo>
                <a:lnTo>
                  <a:pt x="603" y="2163"/>
                </a:lnTo>
                <a:lnTo>
                  <a:pt x="569" y="2097"/>
                </a:lnTo>
                <a:lnTo>
                  <a:pt x="540" y="2032"/>
                </a:lnTo>
                <a:lnTo>
                  <a:pt x="514" y="1964"/>
                </a:lnTo>
                <a:lnTo>
                  <a:pt x="485" y="1875"/>
                </a:lnTo>
                <a:lnTo>
                  <a:pt x="461" y="1784"/>
                </a:lnTo>
                <a:lnTo>
                  <a:pt x="441" y="1694"/>
                </a:lnTo>
                <a:lnTo>
                  <a:pt x="423" y="1603"/>
                </a:lnTo>
                <a:lnTo>
                  <a:pt x="409" y="1513"/>
                </a:lnTo>
                <a:lnTo>
                  <a:pt x="398" y="1424"/>
                </a:lnTo>
                <a:lnTo>
                  <a:pt x="389" y="1335"/>
                </a:lnTo>
                <a:lnTo>
                  <a:pt x="384" y="1249"/>
                </a:lnTo>
                <a:lnTo>
                  <a:pt x="381" y="1165"/>
                </a:lnTo>
                <a:lnTo>
                  <a:pt x="378" y="1085"/>
                </a:lnTo>
                <a:lnTo>
                  <a:pt x="378" y="1008"/>
                </a:lnTo>
                <a:lnTo>
                  <a:pt x="380" y="935"/>
                </a:lnTo>
                <a:lnTo>
                  <a:pt x="382" y="868"/>
                </a:lnTo>
                <a:lnTo>
                  <a:pt x="385" y="805"/>
                </a:lnTo>
                <a:lnTo>
                  <a:pt x="388" y="748"/>
                </a:lnTo>
                <a:lnTo>
                  <a:pt x="393" y="697"/>
                </a:lnTo>
                <a:lnTo>
                  <a:pt x="397" y="653"/>
                </a:lnTo>
                <a:lnTo>
                  <a:pt x="400" y="616"/>
                </a:lnTo>
                <a:lnTo>
                  <a:pt x="1509" y="416"/>
                </a:lnTo>
                <a:close/>
                <a:moveTo>
                  <a:pt x="1509" y="236"/>
                </a:moveTo>
                <a:lnTo>
                  <a:pt x="1493" y="237"/>
                </a:lnTo>
                <a:lnTo>
                  <a:pt x="303" y="451"/>
                </a:lnTo>
                <a:lnTo>
                  <a:pt x="282" y="458"/>
                </a:lnTo>
                <a:lnTo>
                  <a:pt x="264" y="470"/>
                </a:lnTo>
                <a:lnTo>
                  <a:pt x="249" y="485"/>
                </a:lnTo>
                <a:lnTo>
                  <a:pt x="237" y="505"/>
                </a:lnTo>
                <a:lnTo>
                  <a:pt x="231" y="525"/>
                </a:lnTo>
                <a:lnTo>
                  <a:pt x="230" y="533"/>
                </a:lnTo>
                <a:lnTo>
                  <a:pt x="228" y="548"/>
                </a:lnTo>
                <a:lnTo>
                  <a:pt x="225" y="569"/>
                </a:lnTo>
                <a:lnTo>
                  <a:pt x="221" y="596"/>
                </a:lnTo>
                <a:lnTo>
                  <a:pt x="218" y="629"/>
                </a:lnTo>
                <a:lnTo>
                  <a:pt x="214" y="668"/>
                </a:lnTo>
                <a:lnTo>
                  <a:pt x="210" y="712"/>
                </a:lnTo>
                <a:lnTo>
                  <a:pt x="207" y="761"/>
                </a:lnTo>
                <a:lnTo>
                  <a:pt x="204" y="814"/>
                </a:lnTo>
                <a:lnTo>
                  <a:pt x="201" y="872"/>
                </a:lnTo>
                <a:lnTo>
                  <a:pt x="198" y="933"/>
                </a:lnTo>
                <a:lnTo>
                  <a:pt x="197" y="999"/>
                </a:lnTo>
                <a:lnTo>
                  <a:pt x="197" y="1067"/>
                </a:lnTo>
                <a:lnTo>
                  <a:pt x="198" y="1138"/>
                </a:lnTo>
                <a:lnTo>
                  <a:pt x="201" y="1212"/>
                </a:lnTo>
                <a:lnTo>
                  <a:pt x="205" y="1288"/>
                </a:lnTo>
                <a:lnTo>
                  <a:pt x="212" y="1367"/>
                </a:lnTo>
                <a:lnTo>
                  <a:pt x="219" y="1447"/>
                </a:lnTo>
                <a:lnTo>
                  <a:pt x="229" y="1528"/>
                </a:lnTo>
                <a:lnTo>
                  <a:pt x="241" y="1610"/>
                </a:lnTo>
                <a:lnTo>
                  <a:pt x="256" y="1693"/>
                </a:lnTo>
                <a:lnTo>
                  <a:pt x="274" y="1776"/>
                </a:lnTo>
                <a:lnTo>
                  <a:pt x="294" y="1859"/>
                </a:lnTo>
                <a:lnTo>
                  <a:pt x="317" y="1941"/>
                </a:lnTo>
                <a:lnTo>
                  <a:pt x="344" y="2023"/>
                </a:lnTo>
                <a:lnTo>
                  <a:pt x="370" y="2092"/>
                </a:lnTo>
                <a:lnTo>
                  <a:pt x="399" y="2158"/>
                </a:lnTo>
                <a:lnTo>
                  <a:pt x="432" y="2225"/>
                </a:lnTo>
                <a:lnTo>
                  <a:pt x="468" y="2289"/>
                </a:lnTo>
                <a:lnTo>
                  <a:pt x="507" y="2352"/>
                </a:lnTo>
                <a:lnTo>
                  <a:pt x="549" y="2414"/>
                </a:lnTo>
                <a:lnTo>
                  <a:pt x="592" y="2474"/>
                </a:lnTo>
                <a:lnTo>
                  <a:pt x="637" y="2532"/>
                </a:lnTo>
                <a:lnTo>
                  <a:pt x="684" y="2589"/>
                </a:lnTo>
                <a:lnTo>
                  <a:pt x="732" y="2644"/>
                </a:lnTo>
                <a:lnTo>
                  <a:pt x="781" y="2697"/>
                </a:lnTo>
                <a:lnTo>
                  <a:pt x="830" y="2748"/>
                </a:lnTo>
                <a:lnTo>
                  <a:pt x="880" y="2798"/>
                </a:lnTo>
                <a:lnTo>
                  <a:pt x="929" y="2845"/>
                </a:lnTo>
                <a:lnTo>
                  <a:pt x="979" y="2890"/>
                </a:lnTo>
                <a:lnTo>
                  <a:pt x="1027" y="2932"/>
                </a:lnTo>
                <a:lnTo>
                  <a:pt x="1075" y="2973"/>
                </a:lnTo>
                <a:lnTo>
                  <a:pt x="1121" y="3011"/>
                </a:lnTo>
                <a:lnTo>
                  <a:pt x="1166" y="3047"/>
                </a:lnTo>
                <a:lnTo>
                  <a:pt x="1209" y="3079"/>
                </a:lnTo>
                <a:lnTo>
                  <a:pt x="1250" y="3110"/>
                </a:lnTo>
                <a:lnTo>
                  <a:pt x="1288" y="3138"/>
                </a:lnTo>
                <a:lnTo>
                  <a:pt x="1323" y="3163"/>
                </a:lnTo>
                <a:lnTo>
                  <a:pt x="1354" y="3185"/>
                </a:lnTo>
                <a:lnTo>
                  <a:pt x="1383" y="3205"/>
                </a:lnTo>
                <a:lnTo>
                  <a:pt x="1408" y="3221"/>
                </a:lnTo>
                <a:lnTo>
                  <a:pt x="1429" y="3235"/>
                </a:lnTo>
                <a:lnTo>
                  <a:pt x="1444" y="3245"/>
                </a:lnTo>
                <a:lnTo>
                  <a:pt x="1456" y="3253"/>
                </a:lnTo>
                <a:lnTo>
                  <a:pt x="1462" y="3256"/>
                </a:lnTo>
                <a:lnTo>
                  <a:pt x="1477" y="3264"/>
                </a:lnTo>
                <a:lnTo>
                  <a:pt x="1493" y="3268"/>
                </a:lnTo>
                <a:lnTo>
                  <a:pt x="1509" y="3269"/>
                </a:lnTo>
                <a:lnTo>
                  <a:pt x="1525" y="3268"/>
                </a:lnTo>
                <a:lnTo>
                  <a:pt x="1541" y="3264"/>
                </a:lnTo>
                <a:lnTo>
                  <a:pt x="1556" y="3256"/>
                </a:lnTo>
                <a:lnTo>
                  <a:pt x="1562" y="3253"/>
                </a:lnTo>
                <a:lnTo>
                  <a:pt x="1574" y="3245"/>
                </a:lnTo>
                <a:lnTo>
                  <a:pt x="1589" y="3235"/>
                </a:lnTo>
                <a:lnTo>
                  <a:pt x="1610" y="3221"/>
                </a:lnTo>
                <a:lnTo>
                  <a:pt x="1635" y="3205"/>
                </a:lnTo>
                <a:lnTo>
                  <a:pt x="1663" y="3185"/>
                </a:lnTo>
                <a:lnTo>
                  <a:pt x="1695" y="3163"/>
                </a:lnTo>
                <a:lnTo>
                  <a:pt x="1730" y="3138"/>
                </a:lnTo>
                <a:lnTo>
                  <a:pt x="1768" y="3110"/>
                </a:lnTo>
                <a:lnTo>
                  <a:pt x="1808" y="3079"/>
                </a:lnTo>
                <a:lnTo>
                  <a:pt x="1852" y="3047"/>
                </a:lnTo>
                <a:lnTo>
                  <a:pt x="1896" y="3011"/>
                </a:lnTo>
                <a:lnTo>
                  <a:pt x="1942" y="2973"/>
                </a:lnTo>
                <a:lnTo>
                  <a:pt x="1990" y="2932"/>
                </a:lnTo>
                <a:lnTo>
                  <a:pt x="2039" y="2890"/>
                </a:lnTo>
                <a:lnTo>
                  <a:pt x="2088" y="2845"/>
                </a:lnTo>
                <a:lnTo>
                  <a:pt x="2137" y="2798"/>
                </a:lnTo>
                <a:lnTo>
                  <a:pt x="2188" y="2748"/>
                </a:lnTo>
                <a:lnTo>
                  <a:pt x="2237" y="2697"/>
                </a:lnTo>
                <a:lnTo>
                  <a:pt x="2286" y="2644"/>
                </a:lnTo>
                <a:lnTo>
                  <a:pt x="2334" y="2589"/>
                </a:lnTo>
                <a:lnTo>
                  <a:pt x="2381" y="2532"/>
                </a:lnTo>
                <a:lnTo>
                  <a:pt x="2426" y="2474"/>
                </a:lnTo>
                <a:lnTo>
                  <a:pt x="2469" y="2414"/>
                </a:lnTo>
                <a:lnTo>
                  <a:pt x="2510" y="2352"/>
                </a:lnTo>
                <a:lnTo>
                  <a:pt x="2550" y="2289"/>
                </a:lnTo>
                <a:lnTo>
                  <a:pt x="2586" y="2225"/>
                </a:lnTo>
                <a:lnTo>
                  <a:pt x="2618" y="2158"/>
                </a:lnTo>
                <a:lnTo>
                  <a:pt x="2648" y="2092"/>
                </a:lnTo>
                <a:lnTo>
                  <a:pt x="2674" y="2023"/>
                </a:lnTo>
                <a:lnTo>
                  <a:pt x="2700" y="1941"/>
                </a:lnTo>
                <a:lnTo>
                  <a:pt x="2724" y="1859"/>
                </a:lnTo>
                <a:lnTo>
                  <a:pt x="2744" y="1776"/>
                </a:lnTo>
                <a:lnTo>
                  <a:pt x="2761" y="1693"/>
                </a:lnTo>
                <a:lnTo>
                  <a:pt x="2776" y="1610"/>
                </a:lnTo>
                <a:lnTo>
                  <a:pt x="2788" y="1528"/>
                </a:lnTo>
                <a:lnTo>
                  <a:pt x="2798" y="1447"/>
                </a:lnTo>
                <a:lnTo>
                  <a:pt x="2807" y="1367"/>
                </a:lnTo>
                <a:lnTo>
                  <a:pt x="2812" y="1288"/>
                </a:lnTo>
                <a:lnTo>
                  <a:pt x="2817" y="1212"/>
                </a:lnTo>
                <a:lnTo>
                  <a:pt x="2819" y="1138"/>
                </a:lnTo>
                <a:lnTo>
                  <a:pt x="2820" y="1067"/>
                </a:lnTo>
                <a:lnTo>
                  <a:pt x="2820" y="999"/>
                </a:lnTo>
                <a:lnTo>
                  <a:pt x="2819" y="933"/>
                </a:lnTo>
                <a:lnTo>
                  <a:pt x="2817" y="872"/>
                </a:lnTo>
                <a:lnTo>
                  <a:pt x="2815" y="814"/>
                </a:lnTo>
                <a:lnTo>
                  <a:pt x="2811" y="761"/>
                </a:lnTo>
                <a:lnTo>
                  <a:pt x="2807" y="712"/>
                </a:lnTo>
                <a:lnTo>
                  <a:pt x="2804" y="668"/>
                </a:lnTo>
                <a:lnTo>
                  <a:pt x="2799" y="629"/>
                </a:lnTo>
                <a:lnTo>
                  <a:pt x="2796" y="596"/>
                </a:lnTo>
                <a:lnTo>
                  <a:pt x="2793" y="569"/>
                </a:lnTo>
                <a:lnTo>
                  <a:pt x="2790" y="548"/>
                </a:lnTo>
                <a:lnTo>
                  <a:pt x="2787" y="533"/>
                </a:lnTo>
                <a:lnTo>
                  <a:pt x="2786" y="525"/>
                </a:lnTo>
                <a:lnTo>
                  <a:pt x="2781" y="505"/>
                </a:lnTo>
                <a:lnTo>
                  <a:pt x="2770" y="485"/>
                </a:lnTo>
                <a:lnTo>
                  <a:pt x="2755" y="470"/>
                </a:lnTo>
                <a:lnTo>
                  <a:pt x="2735" y="458"/>
                </a:lnTo>
                <a:lnTo>
                  <a:pt x="2714" y="451"/>
                </a:lnTo>
                <a:lnTo>
                  <a:pt x="1525" y="237"/>
                </a:lnTo>
                <a:lnTo>
                  <a:pt x="1509" y="236"/>
                </a:lnTo>
                <a:close/>
                <a:moveTo>
                  <a:pt x="1508" y="0"/>
                </a:moveTo>
                <a:lnTo>
                  <a:pt x="1509" y="0"/>
                </a:lnTo>
                <a:lnTo>
                  <a:pt x="1526" y="1"/>
                </a:lnTo>
                <a:lnTo>
                  <a:pt x="2906" y="255"/>
                </a:lnTo>
                <a:lnTo>
                  <a:pt x="2928" y="263"/>
                </a:lnTo>
                <a:lnTo>
                  <a:pt x="2947" y="274"/>
                </a:lnTo>
                <a:lnTo>
                  <a:pt x="2962" y="290"/>
                </a:lnTo>
                <a:lnTo>
                  <a:pt x="2973" y="309"/>
                </a:lnTo>
                <a:lnTo>
                  <a:pt x="2979" y="330"/>
                </a:lnTo>
                <a:lnTo>
                  <a:pt x="2980" y="339"/>
                </a:lnTo>
                <a:lnTo>
                  <a:pt x="2983" y="353"/>
                </a:lnTo>
                <a:lnTo>
                  <a:pt x="2985" y="375"/>
                </a:lnTo>
                <a:lnTo>
                  <a:pt x="2988" y="403"/>
                </a:lnTo>
                <a:lnTo>
                  <a:pt x="2992" y="437"/>
                </a:lnTo>
                <a:lnTo>
                  <a:pt x="2997" y="478"/>
                </a:lnTo>
                <a:lnTo>
                  <a:pt x="3000" y="522"/>
                </a:lnTo>
                <a:lnTo>
                  <a:pt x="3004" y="572"/>
                </a:lnTo>
                <a:lnTo>
                  <a:pt x="3008" y="628"/>
                </a:lnTo>
                <a:lnTo>
                  <a:pt x="3012" y="688"/>
                </a:lnTo>
                <a:lnTo>
                  <a:pt x="3014" y="751"/>
                </a:lnTo>
                <a:lnTo>
                  <a:pt x="3016" y="820"/>
                </a:lnTo>
                <a:lnTo>
                  <a:pt x="3017" y="891"/>
                </a:lnTo>
                <a:lnTo>
                  <a:pt x="3017" y="966"/>
                </a:lnTo>
                <a:lnTo>
                  <a:pt x="3016" y="1043"/>
                </a:lnTo>
                <a:lnTo>
                  <a:pt x="3014" y="1124"/>
                </a:lnTo>
                <a:lnTo>
                  <a:pt x="3010" y="1207"/>
                </a:lnTo>
                <a:lnTo>
                  <a:pt x="3004" y="1291"/>
                </a:lnTo>
                <a:lnTo>
                  <a:pt x="2997" y="1378"/>
                </a:lnTo>
                <a:lnTo>
                  <a:pt x="2987" y="1466"/>
                </a:lnTo>
                <a:lnTo>
                  <a:pt x="2975" y="1554"/>
                </a:lnTo>
                <a:lnTo>
                  <a:pt x="2961" y="1645"/>
                </a:lnTo>
                <a:lnTo>
                  <a:pt x="2944" y="1735"/>
                </a:lnTo>
                <a:lnTo>
                  <a:pt x="2925" y="1826"/>
                </a:lnTo>
                <a:lnTo>
                  <a:pt x="2902" y="1916"/>
                </a:lnTo>
                <a:lnTo>
                  <a:pt x="2877" y="2007"/>
                </a:lnTo>
                <a:lnTo>
                  <a:pt x="2848" y="2096"/>
                </a:lnTo>
                <a:lnTo>
                  <a:pt x="2821" y="2169"/>
                </a:lnTo>
                <a:lnTo>
                  <a:pt x="2791" y="2241"/>
                </a:lnTo>
                <a:lnTo>
                  <a:pt x="2757" y="2312"/>
                </a:lnTo>
                <a:lnTo>
                  <a:pt x="2721" y="2382"/>
                </a:lnTo>
                <a:lnTo>
                  <a:pt x="2680" y="2449"/>
                </a:lnTo>
                <a:lnTo>
                  <a:pt x="2639" y="2517"/>
                </a:lnTo>
                <a:lnTo>
                  <a:pt x="2594" y="2581"/>
                </a:lnTo>
                <a:lnTo>
                  <a:pt x="2549" y="2646"/>
                </a:lnTo>
                <a:lnTo>
                  <a:pt x="2501" y="2708"/>
                </a:lnTo>
                <a:lnTo>
                  <a:pt x="2450" y="2768"/>
                </a:lnTo>
                <a:lnTo>
                  <a:pt x="2400" y="2826"/>
                </a:lnTo>
                <a:lnTo>
                  <a:pt x="2349" y="2884"/>
                </a:lnTo>
                <a:lnTo>
                  <a:pt x="2298" y="2939"/>
                </a:lnTo>
                <a:lnTo>
                  <a:pt x="2245" y="2992"/>
                </a:lnTo>
                <a:lnTo>
                  <a:pt x="2193" y="3043"/>
                </a:lnTo>
                <a:lnTo>
                  <a:pt x="2141" y="3092"/>
                </a:lnTo>
                <a:lnTo>
                  <a:pt x="2089" y="3139"/>
                </a:lnTo>
                <a:lnTo>
                  <a:pt x="2038" y="3184"/>
                </a:lnTo>
                <a:lnTo>
                  <a:pt x="1989" y="3226"/>
                </a:lnTo>
                <a:lnTo>
                  <a:pt x="1940" y="3267"/>
                </a:lnTo>
                <a:lnTo>
                  <a:pt x="1893" y="3305"/>
                </a:lnTo>
                <a:lnTo>
                  <a:pt x="1848" y="3340"/>
                </a:lnTo>
                <a:lnTo>
                  <a:pt x="1806" y="3373"/>
                </a:lnTo>
                <a:lnTo>
                  <a:pt x="1766" y="3403"/>
                </a:lnTo>
                <a:lnTo>
                  <a:pt x="1727" y="3430"/>
                </a:lnTo>
                <a:lnTo>
                  <a:pt x="1694" y="3455"/>
                </a:lnTo>
                <a:lnTo>
                  <a:pt x="1662" y="3477"/>
                </a:lnTo>
                <a:lnTo>
                  <a:pt x="1634" y="3497"/>
                </a:lnTo>
                <a:lnTo>
                  <a:pt x="1610" y="3513"/>
                </a:lnTo>
                <a:lnTo>
                  <a:pt x="1590" y="3526"/>
                </a:lnTo>
                <a:lnTo>
                  <a:pt x="1574" y="3537"/>
                </a:lnTo>
                <a:lnTo>
                  <a:pt x="1563" y="3544"/>
                </a:lnTo>
                <a:lnTo>
                  <a:pt x="1556" y="3548"/>
                </a:lnTo>
                <a:lnTo>
                  <a:pt x="1541" y="3556"/>
                </a:lnTo>
                <a:lnTo>
                  <a:pt x="1526" y="3560"/>
                </a:lnTo>
                <a:lnTo>
                  <a:pt x="1509" y="3561"/>
                </a:lnTo>
                <a:lnTo>
                  <a:pt x="1492" y="3560"/>
                </a:lnTo>
                <a:lnTo>
                  <a:pt x="1477" y="3556"/>
                </a:lnTo>
                <a:lnTo>
                  <a:pt x="1461" y="3548"/>
                </a:lnTo>
                <a:lnTo>
                  <a:pt x="1455" y="3544"/>
                </a:lnTo>
                <a:lnTo>
                  <a:pt x="1444" y="3537"/>
                </a:lnTo>
                <a:lnTo>
                  <a:pt x="1427" y="3526"/>
                </a:lnTo>
                <a:lnTo>
                  <a:pt x="1408" y="3513"/>
                </a:lnTo>
                <a:lnTo>
                  <a:pt x="1384" y="3497"/>
                </a:lnTo>
                <a:lnTo>
                  <a:pt x="1356" y="3477"/>
                </a:lnTo>
                <a:lnTo>
                  <a:pt x="1324" y="3455"/>
                </a:lnTo>
                <a:lnTo>
                  <a:pt x="1290" y="3430"/>
                </a:lnTo>
                <a:lnTo>
                  <a:pt x="1252" y="3403"/>
                </a:lnTo>
                <a:lnTo>
                  <a:pt x="1212" y="3373"/>
                </a:lnTo>
                <a:lnTo>
                  <a:pt x="1169" y="3340"/>
                </a:lnTo>
                <a:lnTo>
                  <a:pt x="1124" y="3305"/>
                </a:lnTo>
                <a:lnTo>
                  <a:pt x="1077" y="3267"/>
                </a:lnTo>
                <a:lnTo>
                  <a:pt x="1028" y="3226"/>
                </a:lnTo>
                <a:lnTo>
                  <a:pt x="979" y="3184"/>
                </a:lnTo>
                <a:lnTo>
                  <a:pt x="928" y="3139"/>
                </a:lnTo>
                <a:lnTo>
                  <a:pt x="877" y="3092"/>
                </a:lnTo>
                <a:lnTo>
                  <a:pt x="824" y="3043"/>
                </a:lnTo>
                <a:lnTo>
                  <a:pt x="773" y="2992"/>
                </a:lnTo>
                <a:lnTo>
                  <a:pt x="721" y="2939"/>
                </a:lnTo>
                <a:lnTo>
                  <a:pt x="668" y="2884"/>
                </a:lnTo>
                <a:lnTo>
                  <a:pt x="617" y="2826"/>
                </a:lnTo>
                <a:lnTo>
                  <a:pt x="567" y="2768"/>
                </a:lnTo>
                <a:lnTo>
                  <a:pt x="517" y="2708"/>
                </a:lnTo>
                <a:lnTo>
                  <a:pt x="469" y="2646"/>
                </a:lnTo>
                <a:lnTo>
                  <a:pt x="423" y="2581"/>
                </a:lnTo>
                <a:lnTo>
                  <a:pt x="378" y="2517"/>
                </a:lnTo>
                <a:lnTo>
                  <a:pt x="337" y="2449"/>
                </a:lnTo>
                <a:lnTo>
                  <a:pt x="297" y="2382"/>
                </a:lnTo>
                <a:lnTo>
                  <a:pt x="261" y="2312"/>
                </a:lnTo>
                <a:lnTo>
                  <a:pt x="227" y="2241"/>
                </a:lnTo>
                <a:lnTo>
                  <a:pt x="196" y="2169"/>
                </a:lnTo>
                <a:lnTo>
                  <a:pt x="169" y="2096"/>
                </a:lnTo>
                <a:lnTo>
                  <a:pt x="141" y="2007"/>
                </a:lnTo>
                <a:lnTo>
                  <a:pt x="116" y="1916"/>
                </a:lnTo>
                <a:lnTo>
                  <a:pt x="93" y="1826"/>
                </a:lnTo>
                <a:lnTo>
                  <a:pt x="73" y="1735"/>
                </a:lnTo>
                <a:lnTo>
                  <a:pt x="57" y="1645"/>
                </a:lnTo>
                <a:lnTo>
                  <a:pt x="43" y="1554"/>
                </a:lnTo>
                <a:lnTo>
                  <a:pt x="31" y="1466"/>
                </a:lnTo>
                <a:lnTo>
                  <a:pt x="21" y="1378"/>
                </a:lnTo>
                <a:lnTo>
                  <a:pt x="13" y="1291"/>
                </a:lnTo>
                <a:lnTo>
                  <a:pt x="8" y="1207"/>
                </a:lnTo>
                <a:lnTo>
                  <a:pt x="3" y="1124"/>
                </a:lnTo>
                <a:lnTo>
                  <a:pt x="1" y="1043"/>
                </a:lnTo>
                <a:lnTo>
                  <a:pt x="0" y="966"/>
                </a:lnTo>
                <a:lnTo>
                  <a:pt x="0" y="891"/>
                </a:lnTo>
                <a:lnTo>
                  <a:pt x="1" y="820"/>
                </a:lnTo>
                <a:lnTo>
                  <a:pt x="3" y="751"/>
                </a:lnTo>
                <a:lnTo>
                  <a:pt x="7" y="688"/>
                </a:lnTo>
                <a:lnTo>
                  <a:pt x="10" y="628"/>
                </a:lnTo>
                <a:lnTo>
                  <a:pt x="13" y="572"/>
                </a:lnTo>
                <a:lnTo>
                  <a:pt x="17" y="522"/>
                </a:lnTo>
                <a:lnTo>
                  <a:pt x="22" y="478"/>
                </a:lnTo>
                <a:lnTo>
                  <a:pt x="25" y="437"/>
                </a:lnTo>
                <a:lnTo>
                  <a:pt x="29" y="403"/>
                </a:lnTo>
                <a:lnTo>
                  <a:pt x="33" y="375"/>
                </a:lnTo>
                <a:lnTo>
                  <a:pt x="35" y="353"/>
                </a:lnTo>
                <a:lnTo>
                  <a:pt x="37" y="339"/>
                </a:lnTo>
                <a:lnTo>
                  <a:pt x="38" y="330"/>
                </a:lnTo>
                <a:lnTo>
                  <a:pt x="45" y="309"/>
                </a:lnTo>
                <a:lnTo>
                  <a:pt x="56" y="290"/>
                </a:lnTo>
                <a:lnTo>
                  <a:pt x="71" y="274"/>
                </a:lnTo>
                <a:lnTo>
                  <a:pt x="89" y="263"/>
                </a:lnTo>
                <a:lnTo>
                  <a:pt x="111" y="255"/>
                </a:lnTo>
                <a:lnTo>
                  <a:pt x="1493" y="1"/>
                </a:lnTo>
                <a:lnTo>
                  <a:pt x="150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3" name="Oval 23"/>
          <p:cNvSpPr>
            <a:spLocks noChangeArrowheads="1"/>
          </p:cNvSpPr>
          <p:nvPr/>
        </p:nvSpPr>
        <p:spPr bwMode="auto">
          <a:xfrm>
            <a:off x="6666632" y="5620385"/>
            <a:ext cx="665043" cy="665043"/>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2" name="Freeform 32"/>
          <p:cNvSpPr>
            <a:spLocks noEditPoints="1"/>
          </p:cNvSpPr>
          <p:nvPr/>
        </p:nvSpPr>
        <p:spPr bwMode="auto">
          <a:xfrm>
            <a:off x="6559726" y="5517643"/>
            <a:ext cx="869137" cy="869137"/>
          </a:xfrm>
          <a:custGeom>
            <a:avLst/>
            <a:gdLst>
              <a:gd name="T0" fmla="*/ 239 w 447"/>
              <a:gd name="T1" fmla="*/ 428 h 447"/>
              <a:gd name="T2" fmla="*/ 196 w 447"/>
              <a:gd name="T3" fmla="*/ 445 h 447"/>
              <a:gd name="T4" fmla="*/ 197 w 447"/>
              <a:gd name="T5" fmla="*/ 427 h 447"/>
              <a:gd name="T6" fmla="*/ 281 w 447"/>
              <a:gd name="T7" fmla="*/ 439 h 447"/>
              <a:gd name="T8" fmla="*/ 291 w 447"/>
              <a:gd name="T9" fmla="*/ 427 h 447"/>
              <a:gd name="T10" fmla="*/ 154 w 447"/>
              <a:gd name="T11" fmla="*/ 436 h 447"/>
              <a:gd name="T12" fmla="*/ 156 w 447"/>
              <a:gd name="T13" fmla="*/ 417 h 447"/>
              <a:gd name="T14" fmla="*/ 154 w 447"/>
              <a:gd name="T15" fmla="*/ 436 h 447"/>
              <a:gd name="T16" fmla="*/ 318 w 447"/>
              <a:gd name="T17" fmla="*/ 406 h 447"/>
              <a:gd name="T18" fmla="*/ 322 w 447"/>
              <a:gd name="T19" fmla="*/ 424 h 447"/>
              <a:gd name="T20" fmla="*/ 106 w 447"/>
              <a:gd name="T21" fmla="*/ 403 h 447"/>
              <a:gd name="T22" fmla="*/ 115 w 447"/>
              <a:gd name="T23" fmla="*/ 417 h 447"/>
              <a:gd name="T24" fmla="*/ 353 w 447"/>
              <a:gd name="T25" fmla="*/ 383 h 447"/>
              <a:gd name="T26" fmla="*/ 358 w 447"/>
              <a:gd name="T27" fmla="*/ 400 h 447"/>
              <a:gd name="T28" fmla="*/ 72 w 447"/>
              <a:gd name="T29" fmla="*/ 376 h 447"/>
              <a:gd name="T30" fmla="*/ 80 w 447"/>
              <a:gd name="T31" fmla="*/ 392 h 447"/>
              <a:gd name="T32" fmla="*/ 383 w 447"/>
              <a:gd name="T33" fmla="*/ 354 h 447"/>
              <a:gd name="T34" fmla="*/ 389 w 447"/>
              <a:gd name="T35" fmla="*/ 370 h 447"/>
              <a:gd name="T36" fmla="*/ 45 w 447"/>
              <a:gd name="T37" fmla="*/ 342 h 447"/>
              <a:gd name="T38" fmla="*/ 51 w 447"/>
              <a:gd name="T39" fmla="*/ 359 h 447"/>
              <a:gd name="T40" fmla="*/ 406 w 447"/>
              <a:gd name="T41" fmla="*/ 319 h 447"/>
              <a:gd name="T42" fmla="*/ 413 w 447"/>
              <a:gd name="T43" fmla="*/ 334 h 447"/>
              <a:gd name="T44" fmla="*/ 25 w 447"/>
              <a:gd name="T45" fmla="*/ 303 h 447"/>
              <a:gd name="T46" fmla="*/ 29 w 447"/>
              <a:gd name="T47" fmla="*/ 322 h 447"/>
              <a:gd name="T48" fmla="*/ 421 w 447"/>
              <a:gd name="T49" fmla="*/ 281 h 447"/>
              <a:gd name="T50" fmla="*/ 430 w 447"/>
              <a:gd name="T51" fmla="*/ 294 h 447"/>
              <a:gd name="T52" fmla="*/ 13 w 447"/>
              <a:gd name="T53" fmla="*/ 262 h 447"/>
              <a:gd name="T54" fmla="*/ 15 w 447"/>
              <a:gd name="T55" fmla="*/ 281 h 447"/>
              <a:gd name="T56" fmla="*/ 428 w 447"/>
              <a:gd name="T57" fmla="*/ 240 h 447"/>
              <a:gd name="T58" fmla="*/ 447 w 447"/>
              <a:gd name="T59" fmla="*/ 242 h 447"/>
              <a:gd name="T60" fmla="*/ 1 w 447"/>
              <a:gd name="T61" fmla="*/ 228 h 447"/>
              <a:gd name="T62" fmla="*/ 10 w 447"/>
              <a:gd name="T63" fmla="*/ 238 h 447"/>
              <a:gd name="T64" fmla="*/ 436 w 447"/>
              <a:gd name="T65" fmla="*/ 188 h 447"/>
              <a:gd name="T66" fmla="*/ 437 w 447"/>
              <a:gd name="T67" fmla="*/ 207 h 447"/>
              <a:gd name="T68" fmla="*/ 4 w 447"/>
              <a:gd name="T69" fmla="*/ 183 h 447"/>
              <a:gd name="T70" fmla="*/ 13 w 447"/>
              <a:gd name="T71" fmla="*/ 195 h 447"/>
              <a:gd name="T72" fmla="*/ 424 w 447"/>
              <a:gd name="T73" fmla="*/ 146 h 447"/>
              <a:gd name="T74" fmla="*/ 427 w 447"/>
              <a:gd name="T75" fmla="*/ 165 h 447"/>
              <a:gd name="T76" fmla="*/ 17 w 447"/>
              <a:gd name="T77" fmla="*/ 139 h 447"/>
              <a:gd name="T78" fmla="*/ 25 w 447"/>
              <a:gd name="T79" fmla="*/ 153 h 447"/>
              <a:gd name="T80" fmla="*/ 404 w 447"/>
              <a:gd name="T81" fmla="*/ 107 h 447"/>
              <a:gd name="T82" fmla="*/ 409 w 447"/>
              <a:gd name="T83" fmla="*/ 125 h 447"/>
              <a:gd name="T84" fmla="*/ 38 w 447"/>
              <a:gd name="T85" fmla="*/ 100 h 447"/>
              <a:gd name="T86" fmla="*/ 45 w 447"/>
              <a:gd name="T87" fmla="*/ 115 h 447"/>
              <a:gd name="T88" fmla="*/ 377 w 447"/>
              <a:gd name="T89" fmla="*/ 73 h 447"/>
              <a:gd name="T90" fmla="*/ 384 w 447"/>
              <a:gd name="T91" fmla="*/ 90 h 447"/>
              <a:gd name="T92" fmla="*/ 67 w 447"/>
              <a:gd name="T93" fmla="*/ 65 h 447"/>
              <a:gd name="T94" fmla="*/ 73 w 447"/>
              <a:gd name="T95" fmla="*/ 81 h 447"/>
              <a:gd name="T96" fmla="*/ 344 w 447"/>
              <a:gd name="T97" fmla="*/ 46 h 447"/>
              <a:gd name="T98" fmla="*/ 352 w 447"/>
              <a:gd name="T99" fmla="*/ 61 h 447"/>
              <a:gd name="T100" fmla="*/ 102 w 447"/>
              <a:gd name="T101" fmla="*/ 36 h 447"/>
              <a:gd name="T102" fmla="*/ 106 w 447"/>
              <a:gd name="T103" fmla="*/ 54 h 447"/>
              <a:gd name="T104" fmla="*/ 305 w 447"/>
              <a:gd name="T105" fmla="*/ 25 h 447"/>
              <a:gd name="T106" fmla="*/ 315 w 447"/>
              <a:gd name="T107" fmla="*/ 39 h 447"/>
              <a:gd name="T108" fmla="*/ 142 w 447"/>
              <a:gd name="T109" fmla="*/ 16 h 447"/>
              <a:gd name="T110" fmla="*/ 145 w 447"/>
              <a:gd name="T111" fmla="*/ 34 h 447"/>
              <a:gd name="T112" fmla="*/ 264 w 447"/>
              <a:gd name="T113" fmla="*/ 13 h 447"/>
              <a:gd name="T114" fmla="*/ 274 w 447"/>
              <a:gd name="T115" fmla="*/ 24 h 447"/>
              <a:gd name="T116" fmla="*/ 186 w 447"/>
              <a:gd name="T117" fmla="*/ 3 h 447"/>
              <a:gd name="T118" fmla="*/ 187 w 447"/>
              <a:gd name="T119" fmla="*/ 22 h 447"/>
              <a:gd name="T120" fmla="*/ 221 w 447"/>
              <a:gd name="T121" fmla="*/ 9 h 447"/>
              <a:gd name="T122" fmla="*/ 240 w 447"/>
              <a:gd name="T123" fmla="*/ 1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7" h="447">
                <a:moveTo>
                  <a:pt x="239" y="447"/>
                </a:moveTo>
                <a:cubicBezTo>
                  <a:pt x="234" y="447"/>
                  <a:pt x="230" y="443"/>
                  <a:pt x="230" y="438"/>
                </a:cubicBezTo>
                <a:cubicBezTo>
                  <a:pt x="229" y="433"/>
                  <a:pt x="233" y="429"/>
                  <a:pt x="238" y="428"/>
                </a:cubicBezTo>
                <a:cubicBezTo>
                  <a:pt x="239" y="428"/>
                  <a:pt x="239" y="428"/>
                  <a:pt x="239" y="428"/>
                </a:cubicBezTo>
                <a:cubicBezTo>
                  <a:pt x="244" y="428"/>
                  <a:pt x="248" y="432"/>
                  <a:pt x="249" y="437"/>
                </a:cubicBezTo>
                <a:cubicBezTo>
                  <a:pt x="249" y="442"/>
                  <a:pt x="245" y="446"/>
                  <a:pt x="240" y="447"/>
                </a:cubicBezTo>
                <a:cubicBezTo>
                  <a:pt x="239" y="447"/>
                  <a:pt x="239" y="447"/>
                  <a:pt x="239" y="447"/>
                </a:cubicBezTo>
                <a:close/>
                <a:moveTo>
                  <a:pt x="196" y="445"/>
                </a:moveTo>
                <a:cubicBezTo>
                  <a:pt x="196" y="445"/>
                  <a:pt x="195" y="445"/>
                  <a:pt x="195" y="445"/>
                </a:cubicBezTo>
                <a:cubicBezTo>
                  <a:pt x="194" y="445"/>
                  <a:pt x="194" y="445"/>
                  <a:pt x="194" y="445"/>
                </a:cubicBezTo>
                <a:cubicBezTo>
                  <a:pt x="189" y="445"/>
                  <a:pt x="186" y="440"/>
                  <a:pt x="186" y="435"/>
                </a:cubicBezTo>
                <a:cubicBezTo>
                  <a:pt x="187" y="430"/>
                  <a:pt x="191" y="426"/>
                  <a:pt x="197" y="427"/>
                </a:cubicBezTo>
                <a:cubicBezTo>
                  <a:pt x="198" y="427"/>
                  <a:pt x="198" y="427"/>
                  <a:pt x="198" y="427"/>
                </a:cubicBezTo>
                <a:cubicBezTo>
                  <a:pt x="203" y="428"/>
                  <a:pt x="206" y="432"/>
                  <a:pt x="205" y="437"/>
                </a:cubicBezTo>
                <a:cubicBezTo>
                  <a:pt x="205" y="442"/>
                  <a:pt x="201" y="445"/>
                  <a:pt x="196" y="445"/>
                </a:cubicBezTo>
                <a:close/>
                <a:moveTo>
                  <a:pt x="281" y="439"/>
                </a:moveTo>
                <a:cubicBezTo>
                  <a:pt x="277" y="439"/>
                  <a:pt x="274" y="437"/>
                  <a:pt x="273" y="433"/>
                </a:cubicBezTo>
                <a:cubicBezTo>
                  <a:pt x="271" y="428"/>
                  <a:pt x="274" y="423"/>
                  <a:pt x="279" y="421"/>
                </a:cubicBezTo>
                <a:cubicBezTo>
                  <a:pt x="280" y="421"/>
                  <a:pt x="280" y="421"/>
                  <a:pt x="280" y="421"/>
                </a:cubicBezTo>
                <a:cubicBezTo>
                  <a:pt x="285" y="420"/>
                  <a:pt x="290" y="422"/>
                  <a:pt x="291" y="427"/>
                </a:cubicBezTo>
                <a:cubicBezTo>
                  <a:pt x="293" y="432"/>
                  <a:pt x="290" y="437"/>
                  <a:pt x="285" y="439"/>
                </a:cubicBezTo>
                <a:cubicBezTo>
                  <a:pt x="284" y="439"/>
                  <a:pt x="284" y="439"/>
                  <a:pt x="284" y="439"/>
                </a:cubicBezTo>
                <a:cubicBezTo>
                  <a:pt x="283" y="439"/>
                  <a:pt x="282" y="439"/>
                  <a:pt x="281" y="439"/>
                </a:cubicBezTo>
                <a:close/>
                <a:moveTo>
                  <a:pt x="154" y="436"/>
                </a:moveTo>
                <a:cubicBezTo>
                  <a:pt x="153" y="436"/>
                  <a:pt x="152" y="435"/>
                  <a:pt x="151" y="435"/>
                </a:cubicBezTo>
                <a:cubicBezTo>
                  <a:pt x="151" y="435"/>
                  <a:pt x="151" y="435"/>
                  <a:pt x="151" y="435"/>
                </a:cubicBezTo>
                <a:cubicBezTo>
                  <a:pt x="146" y="433"/>
                  <a:pt x="143" y="428"/>
                  <a:pt x="145" y="423"/>
                </a:cubicBezTo>
                <a:cubicBezTo>
                  <a:pt x="146" y="418"/>
                  <a:pt x="151" y="416"/>
                  <a:pt x="156" y="417"/>
                </a:cubicBezTo>
                <a:cubicBezTo>
                  <a:pt x="154" y="426"/>
                  <a:pt x="154" y="426"/>
                  <a:pt x="154" y="426"/>
                </a:cubicBezTo>
                <a:cubicBezTo>
                  <a:pt x="157" y="418"/>
                  <a:pt x="157" y="418"/>
                  <a:pt x="157" y="418"/>
                </a:cubicBezTo>
                <a:cubicBezTo>
                  <a:pt x="162" y="419"/>
                  <a:pt x="164" y="424"/>
                  <a:pt x="163" y="429"/>
                </a:cubicBezTo>
                <a:cubicBezTo>
                  <a:pt x="162" y="433"/>
                  <a:pt x="158" y="436"/>
                  <a:pt x="154" y="436"/>
                </a:cubicBezTo>
                <a:close/>
                <a:moveTo>
                  <a:pt x="322" y="424"/>
                </a:moveTo>
                <a:cubicBezTo>
                  <a:pt x="319" y="424"/>
                  <a:pt x="315" y="422"/>
                  <a:pt x="314" y="419"/>
                </a:cubicBezTo>
                <a:cubicBezTo>
                  <a:pt x="311" y="414"/>
                  <a:pt x="313" y="409"/>
                  <a:pt x="317" y="406"/>
                </a:cubicBezTo>
                <a:cubicBezTo>
                  <a:pt x="318" y="406"/>
                  <a:pt x="318" y="406"/>
                  <a:pt x="318" y="406"/>
                </a:cubicBezTo>
                <a:cubicBezTo>
                  <a:pt x="323" y="403"/>
                  <a:pt x="329" y="405"/>
                  <a:pt x="331" y="410"/>
                </a:cubicBezTo>
                <a:cubicBezTo>
                  <a:pt x="333" y="414"/>
                  <a:pt x="331" y="420"/>
                  <a:pt x="327" y="422"/>
                </a:cubicBezTo>
                <a:cubicBezTo>
                  <a:pt x="326" y="422"/>
                  <a:pt x="326" y="422"/>
                  <a:pt x="326" y="422"/>
                </a:cubicBezTo>
                <a:cubicBezTo>
                  <a:pt x="325" y="423"/>
                  <a:pt x="323" y="424"/>
                  <a:pt x="322" y="424"/>
                </a:cubicBezTo>
                <a:close/>
                <a:moveTo>
                  <a:pt x="115" y="417"/>
                </a:moveTo>
                <a:cubicBezTo>
                  <a:pt x="113" y="417"/>
                  <a:pt x="112" y="417"/>
                  <a:pt x="110" y="416"/>
                </a:cubicBezTo>
                <a:cubicBezTo>
                  <a:pt x="109" y="415"/>
                  <a:pt x="109" y="415"/>
                  <a:pt x="109" y="415"/>
                </a:cubicBezTo>
                <a:cubicBezTo>
                  <a:pt x="105" y="413"/>
                  <a:pt x="103" y="407"/>
                  <a:pt x="106" y="403"/>
                </a:cubicBezTo>
                <a:cubicBezTo>
                  <a:pt x="109" y="398"/>
                  <a:pt x="114" y="397"/>
                  <a:pt x="119" y="400"/>
                </a:cubicBezTo>
                <a:cubicBezTo>
                  <a:pt x="119" y="400"/>
                  <a:pt x="119" y="400"/>
                  <a:pt x="119" y="400"/>
                </a:cubicBezTo>
                <a:cubicBezTo>
                  <a:pt x="124" y="403"/>
                  <a:pt x="125" y="408"/>
                  <a:pt x="123" y="413"/>
                </a:cubicBezTo>
                <a:cubicBezTo>
                  <a:pt x="121" y="416"/>
                  <a:pt x="118" y="417"/>
                  <a:pt x="115" y="417"/>
                </a:cubicBezTo>
                <a:close/>
                <a:moveTo>
                  <a:pt x="358" y="400"/>
                </a:moveTo>
                <a:cubicBezTo>
                  <a:pt x="355" y="400"/>
                  <a:pt x="353" y="399"/>
                  <a:pt x="351" y="396"/>
                </a:cubicBezTo>
                <a:cubicBezTo>
                  <a:pt x="348" y="392"/>
                  <a:pt x="348" y="387"/>
                  <a:pt x="353" y="384"/>
                </a:cubicBezTo>
                <a:cubicBezTo>
                  <a:pt x="353" y="383"/>
                  <a:pt x="353" y="383"/>
                  <a:pt x="353" y="383"/>
                </a:cubicBezTo>
                <a:cubicBezTo>
                  <a:pt x="357" y="380"/>
                  <a:pt x="363" y="380"/>
                  <a:pt x="366" y="384"/>
                </a:cubicBezTo>
                <a:cubicBezTo>
                  <a:pt x="369" y="388"/>
                  <a:pt x="369" y="394"/>
                  <a:pt x="365" y="397"/>
                </a:cubicBezTo>
                <a:cubicBezTo>
                  <a:pt x="364" y="398"/>
                  <a:pt x="364" y="398"/>
                  <a:pt x="364" y="398"/>
                </a:cubicBezTo>
                <a:cubicBezTo>
                  <a:pt x="362" y="399"/>
                  <a:pt x="360" y="400"/>
                  <a:pt x="358" y="400"/>
                </a:cubicBezTo>
                <a:close/>
                <a:moveTo>
                  <a:pt x="80" y="392"/>
                </a:moveTo>
                <a:cubicBezTo>
                  <a:pt x="78" y="392"/>
                  <a:pt x="75" y="391"/>
                  <a:pt x="74" y="389"/>
                </a:cubicBezTo>
                <a:cubicBezTo>
                  <a:pt x="73" y="389"/>
                  <a:pt x="73" y="389"/>
                  <a:pt x="73" y="389"/>
                </a:cubicBezTo>
                <a:cubicBezTo>
                  <a:pt x="69" y="385"/>
                  <a:pt x="69" y="379"/>
                  <a:pt x="72" y="376"/>
                </a:cubicBezTo>
                <a:cubicBezTo>
                  <a:pt x="76" y="372"/>
                  <a:pt x="82" y="371"/>
                  <a:pt x="85" y="375"/>
                </a:cubicBezTo>
                <a:cubicBezTo>
                  <a:pt x="86" y="375"/>
                  <a:pt x="86" y="375"/>
                  <a:pt x="86" y="375"/>
                </a:cubicBezTo>
                <a:cubicBezTo>
                  <a:pt x="90" y="379"/>
                  <a:pt x="90" y="385"/>
                  <a:pt x="87" y="389"/>
                </a:cubicBezTo>
                <a:cubicBezTo>
                  <a:pt x="85" y="391"/>
                  <a:pt x="82" y="392"/>
                  <a:pt x="80" y="392"/>
                </a:cubicBezTo>
                <a:close/>
                <a:moveTo>
                  <a:pt x="389" y="370"/>
                </a:moveTo>
                <a:cubicBezTo>
                  <a:pt x="387" y="370"/>
                  <a:pt x="385" y="369"/>
                  <a:pt x="383" y="368"/>
                </a:cubicBezTo>
                <a:cubicBezTo>
                  <a:pt x="379" y="364"/>
                  <a:pt x="379" y="359"/>
                  <a:pt x="382" y="355"/>
                </a:cubicBezTo>
                <a:cubicBezTo>
                  <a:pt x="383" y="354"/>
                  <a:pt x="383" y="354"/>
                  <a:pt x="383" y="354"/>
                </a:cubicBezTo>
                <a:cubicBezTo>
                  <a:pt x="386" y="350"/>
                  <a:pt x="392" y="349"/>
                  <a:pt x="395" y="353"/>
                </a:cubicBezTo>
                <a:cubicBezTo>
                  <a:pt x="399" y="356"/>
                  <a:pt x="400" y="362"/>
                  <a:pt x="397" y="366"/>
                </a:cubicBezTo>
                <a:cubicBezTo>
                  <a:pt x="396" y="366"/>
                  <a:pt x="396" y="366"/>
                  <a:pt x="396" y="366"/>
                </a:cubicBezTo>
                <a:cubicBezTo>
                  <a:pt x="394" y="368"/>
                  <a:pt x="392" y="370"/>
                  <a:pt x="389" y="370"/>
                </a:cubicBezTo>
                <a:close/>
                <a:moveTo>
                  <a:pt x="51" y="359"/>
                </a:moveTo>
                <a:cubicBezTo>
                  <a:pt x="48" y="359"/>
                  <a:pt x="45" y="358"/>
                  <a:pt x="44" y="355"/>
                </a:cubicBezTo>
                <a:cubicBezTo>
                  <a:pt x="43" y="355"/>
                  <a:pt x="43" y="355"/>
                  <a:pt x="43" y="355"/>
                </a:cubicBezTo>
                <a:cubicBezTo>
                  <a:pt x="40" y="351"/>
                  <a:pt x="41" y="345"/>
                  <a:pt x="45" y="342"/>
                </a:cubicBezTo>
                <a:cubicBezTo>
                  <a:pt x="49" y="339"/>
                  <a:pt x="55" y="340"/>
                  <a:pt x="58" y="344"/>
                </a:cubicBezTo>
                <a:cubicBezTo>
                  <a:pt x="58" y="345"/>
                  <a:pt x="58" y="345"/>
                  <a:pt x="58" y="345"/>
                </a:cubicBezTo>
                <a:cubicBezTo>
                  <a:pt x="61" y="349"/>
                  <a:pt x="61" y="354"/>
                  <a:pt x="56" y="357"/>
                </a:cubicBezTo>
                <a:cubicBezTo>
                  <a:pt x="55" y="359"/>
                  <a:pt x="53" y="359"/>
                  <a:pt x="51" y="359"/>
                </a:cubicBezTo>
                <a:close/>
                <a:moveTo>
                  <a:pt x="413" y="334"/>
                </a:moveTo>
                <a:cubicBezTo>
                  <a:pt x="412" y="334"/>
                  <a:pt x="410" y="333"/>
                  <a:pt x="409" y="333"/>
                </a:cubicBezTo>
                <a:cubicBezTo>
                  <a:pt x="405" y="330"/>
                  <a:pt x="403" y="325"/>
                  <a:pt x="405" y="320"/>
                </a:cubicBezTo>
                <a:cubicBezTo>
                  <a:pt x="406" y="319"/>
                  <a:pt x="406" y="319"/>
                  <a:pt x="406" y="319"/>
                </a:cubicBezTo>
                <a:cubicBezTo>
                  <a:pt x="408" y="315"/>
                  <a:pt x="414" y="313"/>
                  <a:pt x="418" y="315"/>
                </a:cubicBezTo>
                <a:cubicBezTo>
                  <a:pt x="423" y="318"/>
                  <a:pt x="424" y="323"/>
                  <a:pt x="422" y="328"/>
                </a:cubicBezTo>
                <a:cubicBezTo>
                  <a:pt x="421" y="329"/>
                  <a:pt x="421" y="329"/>
                  <a:pt x="421" y="329"/>
                </a:cubicBezTo>
                <a:cubicBezTo>
                  <a:pt x="420" y="332"/>
                  <a:pt x="417" y="334"/>
                  <a:pt x="413" y="334"/>
                </a:cubicBezTo>
                <a:close/>
                <a:moveTo>
                  <a:pt x="29" y="322"/>
                </a:moveTo>
                <a:cubicBezTo>
                  <a:pt x="26" y="322"/>
                  <a:pt x="22" y="320"/>
                  <a:pt x="21" y="316"/>
                </a:cubicBezTo>
                <a:cubicBezTo>
                  <a:pt x="20" y="316"/>
                  <a:pt x="20" y="316"/>
                  <a:pt x="20" y="316"/>
                </a:cubicBezTo>
                <a:cubicBezTo>
                  <a:pt x="18" y="311"/>
                  <a:pt x="20" y="306"/>
                  <a:pt x="25" y="303"/>
                </a:cubicBezTo>
                <a:cubicBezTo>
                  <a:pt x="29" y="301"/>
                  <a:pt x="35" y="303"/>
                  <a:pt x="37" y="308"/>
                </a:cubicBezTo>
                <a:cubicBezTo>
                  <a:pt x="37" y="309"/>
                  <a:pt x="37" y="309"/>
                  <a:pt x="37" y="309"/>
                </a:cubicBezTo>
                <a:cubicBezTo>
                  <a:pt x="40" y="313"/>
                  <a:pt x="38" y="319"/>
                  <a:pt x="33" y="321"/>
                </a:cubicBezTo>
                <a:cubicBezTo>
                  <a:pt x="32" y="322"/>
                  <a:pt x="30" y="322"/>
                  <a:pt x="29" y="322"/>
                </a:cubicBezTo>
                <a:close/>
                <a:moveTo>
                  <a:pt x="430" y="294"/>
                </a:moveTo>
                <a:cubicBezTo>
                  <a:pt x="429" y="294"/>
                  <a:pt x="428" y="293"/>
                  <a:pt x="427" y="293"/>
                </a:cubicBezTo>
                <a:cubicBezTo>
                  <a:pt x="422" y="292"/>
                  <a:pt x="419" y="287"/>
                  <a:pt x="421" y="282"/>
                </a:cubicBezTo>
                <a:cubicBezTo>
                  <a:pt x="421" y="281"/>
                  <a:pt x="421" y="281"/>
                  <a:pt x="421" y="281"/>
                </a:cubicBezTo>
                <a:cubicBezTo>
                  <a:pt x="422" y="276"/>
                  <a:pt x="428" y="273"/>
                  <a:pt x="432" y="275"/>
                </a:cubicBezTo>
                <a:cubicBezTo>
                  <a:pt x="437" y="276"/>
                  <a:pt x="440" y="281"/>
                  <a:pt x="439" y="286"/>
                </a:cubicBezTo>
                <a:cubicBezTo>
                  <a:pt x="438" y="287"/>
                  <a:pt x="438" y="287"/>
                  <a:pt x="438" y="287"/>
                </a:cubicBezTo>
                <a:cubicBezTo>
                  <a:pt x="437" y="291"/>
                  <a:pt x="434" y="294"/>
                  <a:pt x="430" y="294"/>
                </a:cubicBezTo>
                <a:close/>
                <a:moveTo>
                  <a:pt x="15" y="281"/>
                </a:moveTo>
                <a:cubicBezTo>
                  <a:pt x="11" y="281"/>
                  <a:pt x="7" y="278"/>
                  <a:pt x="6" y="274"/>
                </a:cubicBezTo>
                <a:cubicBezTo>
                  <a:pt x="6" y="273"/>
                  <a:pt x="6" y="273"/>
                  <a:pt x="6" y="273"/>
                </a:cubicBezTo>
                <a:cubicBezTo>
                  <a:pt x="5" y="268"/>
                  <a:pt x="8" y="263"/>
                  <a:pt x="13" y="262"/>
                </a:cubicBezTo>
                <a:cubicBezTo>
                  <a:pt x="18" y="261"/>
                  <a:pt x="23" y="264"/>
                  <a:pt x="24" y="269"/>
                </a:cubicBezTo>
                <a:cubicBezTo>
                  <a:pt x="24" y="270"/>
                  <a:pt x="24" y="270"/>
                  <a:pt x="24" y="270"/>
                </a:cubicBezTo>
                <a:cubicBezTo>
                  <a:pt x="25" y="275"/>
                  <a:pt x="22" y="280"/>
                  <a:pt x="17" y="281"/>
                </a:cubicBezTo>
                <a:cubicBezTo>
                  <a:pt x="16" y="281"/>
                  <a:pt x="16" y="281"/>
                  <a:pt x="15" y="281"/>
                </a:cubicBezTo>
                <a:close/>
                <a:moveTo>
                  <a:pt x="438" y="251"/>
                </a:moveTo>
                <a:cubicBezTo>
                  <a:pt x="437" y="251"/>
                  <a:pt x="437" y="251"/>
                  <a:pt x="437" y="251"/>
                </a:cubicBezTo>
                <a:cubicBezTo>
                  <a:pt x="432" y="251"/>
                  <a:pt x="428" y="246"/>
                  <a:pt x="428" y="241"/>
                </a:cubicBezTo>
                <a:cubicBezTo>
                  <a:pt x="428" y="240"/>
                  <a:pt x="428" y="240"/>
                  <a:pt x="428" y="240"/>
                </a:cubicBezTo>
                <a:cubicBezTo>
                  <a:pt x="429" y="235"/>
                  <a:pt x="433" y="231"/>
                  <a:pt x="438" y="231"/>
                </a:cubicBezTo>
                <a:cubicBezTo>
                  <a:pt x="443" y="232"/>
                  <a:pt x="447" y="236"/>
                  <a:pt x="447" y="241"/>
                </a:cubicBezTo>
                <a:cubicBezTo>
                  <a:pt x="447" y="241"/>
                  <a:pt x="447" y="241"/>
                  <a:pt x="447" y="241"/>
                </a:cubicBezTo>
                <a:cubicBezTo>
                  <a:pt x="447" y="242"/>
                  <a:pt x="447" y="242"/>
                  <a:pt x="447" y="242"/>
                </a:cubicBezTo>
                <a:cubicBezTo>
                  <a:pt x="446" y="247"/>
                  <a:pt x="442" y="251"/>
                  <a:pt x="438" y="251"/>
                </a:cubicBezTo>
                <a:close/>
                <a:moveTo>
                  <a:pt x="10" y="238"/>
                </a:moveTo>
                <a:cubicBezTo>
                  <a:pt x="5" y="238"/>
                  <a:pt x="1" y="234"/>
                  <a:pt x="1" y="229"/>
                </a:cubicBezTo>
                <a:cubicBezTo>
                  <a:pt x="1" y="228"/>
                  <a:pt x="1" y="228"/>
                  <a:pt x="1" y="228"/>
                </a:cubicBezTo>
                <a:cubicBezTo>
                  <a:pt x="0" y="223"/>
                  <a:pt x="5" y="219"/>
                  <a:pt x="10" y="218"/>
                </a:cubicBezTo>
                <a:cubicBezTo>
                  <a:pt x="14" y="218"/>
                  <a:pt x="19" y="222"/>
                  <a:pt x="19" y="228"/>
                </a:cubicBezTo>
                <a:cubicBezTo>
                  <a:pt x="19" y="228"/>
                  <a:pt x="19" y="228"/>
                  <a:pt x="19" y="228"/>
                </a:cubicBezTo>
                <a:cubicBezTo>
                  <a:pt x="19" y="234"/>
                  <a:pt x="15" y="238"/>
                  <a:pt x="10" y="238"/>
                </a:cubicBezTo>
                <a:close/>
                <a:moveTo>
                  <a:pt x="437" y="207"/>
                </a:moveTo>
                <a:cubicBezTo>
                  <a:pt x="432" y="207"/>
                  <a:pt x="428" y="203"/>
                  <a:pt x="428" y="199"/>
                </a:cubicBezTo>
                <a:cubicBezTo>
                  <a:pt x="428" y="198"/>
                  <a:pt x="428" y="198"/>
                  <a:pt x="428" y="198"/>
                </a:cubicBezTo>
                <a:cubicBezTo>
                  <a:pt x="427" y="193"/>
                  <a:pt x="431" y="188"/>
                  <a:pt x="436" y="188"/>
                </a:cubicBezTo>
                <a:cubicBezTo>
                  <a:pt x="441" y="187"/>
                  <a:pt x="445" y="191"/>
                  <a:pt x="446" y="196"/>
                </a:cubicBezTo>
                <a:cubicBezTo>
                  <a:pt x="446" y="196"/>
                  <a:pt x="446" y="196"/>
                  <a:pt x="446" y="196"/>
                </a:cubicBezTo>
                <a:cubicBezTo>
                  <a:pt x="447" y="201"/>
                  <a:pt x="443" y="206"/>
                  <a:pt x="438" y="207"/>
                </a:cubicBezTo>
                <a:cubicBezTo>
                  <a:pt x="438" y="207"/>
                  <a:pt x="437" y="207"/>
                  <a:pt x="437" y="207"/>
                </a:cubicBezTo>
                <a:close/>
                <a:moveTo>
                  <a:pt x="13" y="195"/>
                </a:moveTo>
                <a:cubicBezTo>
                  <a:pt x="13" y="195"/>
                  <a:pt x="12" y="195"/>
                  <a:pt x="12" y="195"/>
                </a:cubicBezTo>
                <a:cubicBezTo>
                  <a:pt x="7" y="194"/>
                  <a:pt x="3" y="189"/>
                  <a:pt x="4" y="184"/>
                </a:cubicBezTo>
                <a:cubicBezTo>
                  <a:pt x="4" y="183"/>
                  <a:pt x="4" y="183"/>
                  <a:pt x="4" y="183"/>
                </a:cubicBezTo>
                <a:cubicBezTo>
                  <a:pt x="5" y="178"/>
                  <a:pt x="10" y="175"/>
                  <a:pt x="15" y="175"/>
                </a:cubicBezTo>
                <a:cubicBezTo>
                  <a:pt x="20" y="176"/>
                  <a:pt x="23" y="181"/>
                  <a:pt x="22" y="186"/>
                </a:cubicBezTo>
                <a:cubicBezTo>
                  <a:pt x="22" y="187"/>
                  <a:pt x="22" y="187"/>
                  <a:pt x="22" y="187"/>
                </a:cubicBezTo>
                <a:cubicBezTo>
                  <a:pt x="21" y="192"/>
                  <a:pt x="18" y="195"/>
                  <a:pt x="13" y="195"/>
                </a:cubicBezTo>
                <a:close/>
                <a:moveTo>
                  <a:pt x="427" y="165"/>
                </a:moveTo>
                <a:cubicBezTo>
                  <a:pt x="423" y="165"/>
                  <a:pt x="420" y="162"/>
                  <a:pt x="419" y="158"/>
                </a:cubicBezTo>
                <a:cubicBezTo>
                  <a:pt x="418" y="157"/>
                  <a:pt x="418" y="157"/>
                  <a:pt x="418" y="157"/>
                </a:cubicBezTo>
                <a:cubicBezTo>
                  <a:pt x="417" y="153"/>
                  <a:pt x="419" y="147"/>
                  <a:pt x="424" y="146"/>
                </a:cubicBezTo>
                <a:cubicBezTo>
                  <a:pt x="429" y="144"/>
                  <a:pt x="434" y="147"/>
                  <a:pt x="436" y="152"/>
                </a:cubicBezTo>
                <a:cubicBezTo>
                  <a:pt x="436" y="152"/>
                  <a:pt x="436" y="152"/>
                  <a:pt x="436" y="152"/>
                </a:cubicBezTo>
                <a:cubicBezTo>
                  <a:pt x="438" y="157"/>
                  <a:pt x="435" y="162"/>
                  <a:pt x="430" y="164"/>
                </a:cubicBezTo>
                <a:cubicBezTo>
                  <a:pt x="429" y="164"/>
                  <a:pt x="428" y="165"/>
                  <a:pt x="427" y="165"/>
                </a:cubicBezTo>
                <a:close/>
                <a:moveTo>
                  <a:pt x="25" y="153"/>
                </a:moveTo>
                <a:cubicBezTo>
                  <a:pt x="24" y="153"/>
                  <a:pt x="23" y="153"/>
                  <a:pt x="22" y="152"/>
                </a:cubicBezTo>
                <a:cubicBezTo>
                  <a:pt x="17" y="150"/>
                  <a:pt x="15" y="145"/>
                  <a:pt x="17" y="140"/>
                </a:cubicBezTo>
                <a:cubicBezTo>
                  <a:pt x="17" y="139"/>
                  <a:pt x="17" y="139"/>
                  <a:pt x="17" y="139"/>
                </a:cubicBezTo>
                <a:cubicBezTo>
                  <a:pt x="19" y="135"/>
                  <a:pt x="24" y="132"/>
                  <a:pt x="29" y="134"/>
                </a:cubicBezTo>
                <a:cubicBezTo>
                  <a:pt x="34" y="136"/>
                  <a:pt x="36" y="142"/>
                  <a:pt x="34" y="146"/>
                </a:cubicBezTo>
                <a:cubicBezTo>
                  <a:pt x="34" y="147"/>
                  <a:pt x="34" y="147"/>
                  <a:pt x="34" y="147"/>
                </a:cubicBezTo>
                <a:cubicBezTo>
                  <a:pt x="32" y="151"/>
                  <a:pt x="29" y="153"/>
                  <a:pt x="25" y="153"/>
                </a:cubicBezTo>
                <a:close/>
                <a:moveTo>
                  <a:pt x="409" y="125"/>
                </a:moveTo>
                <a:cubicBezTo>
                  <a:pt x="406" y="125"/>
                  <a:pt x="403" y="123"/>
                  <a:pt x="401" y="120"/>
                </a:cubicBezTo>
                <a:cubicBezTo>
                  <a:pt x="401" y="120"/>
                  <a:pt x="401" y="120"/>
                  <a:pt x="401" y="120"/>
                </a:cubicBezTo>
                <a:cubicBezTo>
                  <a:pt x="398" y="115"/>
                  <a:pt x="400" y="110"/>
                  <a:pt x="404" y="107"/>
                </a:cubicBezTo>
                <a:cubicBezTo>
                  <a:pt x="408" y="105"/>
                  <a:pt x="414" y="106"/>
                  <a:pt x="417" y="110"/>
                </a:cubicBezTo>
                <a:cubicBezTo>
                  <a:pt x="417" y="111"/>
                  <a:pt x="417" y="111"/>
                  <a:pt x="417" y="111"/>
                </a:cubicBezTo>
                <a:cubicBezTo>
                  <a:pt x="420" y="116"/>
                  <a:pt x="418" y="121"/>
                  <a:pt x="414" y="124"/>
                </a:cubicBezTo>
                <a:cubicBezTo>
                  <a:pt x="412" y="125"/>
                  <a:pt x="411" y="125"/>
                  <a:pt x="409" y="125"/>
                </a:cubicBezTo>
                <a:close/>
                <a:moveTo>
                  <a:pt x="45" y="115"/>
                </a:moveTo>
                <a:cubicBezTo>
                  <a:pt x="44" y="115"/>
                  <a:pt x="42" y="114"/>
                  <a:pt x="40" y="113"/>
                </a:cubicBezTo>
                <a:cubicBezTo>
                  <a:pt x="36" y="110"/>
                  <a:pt x="35" y="105"/>
                  <a:pt x="38" y="100"/>
                </a:cubicBezTo>
                <a:cubicBezTo>
                  <a:pt x="38" y="100"/>
                  <a:pt x="38" y="100"/>
                  <a:pt x="38" y="100"/>
                </a:cubicBezTo>
                <a:cubicBezTo>
                  <a:pt x="41" y="95"/>
                  <a:pt x="47" y="94"/>
                  <a:pt x="51" y="97"/>
                </a:cubicBezTo>
                <a:cubicBezTo>
                  <a:pt x="55" y="100"/>
                  <a:pt x="56" y="105"/>
                  <a:pt x="54" y="110"/>
                </a:cubicBezTo>
                <a:cubicBezTo>
                  <a:pt x="53" y="111"/>
                  <a:pt x="53" y="111"/>
                  <a:pt x="53" y="111"/>
                </a:cubicBezTo>
                <a:cubicBezTo>
                  <a:pt x="51" y="113"/>
                  <a:pt x="48" y="115"/>
                  <a:pt x="45" y="115"/>
                </a:cubicBezTo>
                <a:close/>
                <a:moveTo>
                  <a:pt x="384" y="90"/>
                </a:moveTo>
                <a:cubicBezTo>
                  <a:pt x="381" y="90"/>
                  <a:pt x="379" y="89"/>
                  <a:pt x="377" y="87"/>
                </a:cubicBezTo>
                <a:cubicBezTo>
                  <a:pt x="376" y="86"/>
                  <a:pt x="376" y="86"/>
                  <a:pt x="376" y="86"/>
                </a:cubicBezTo>
                <a:cubicBezTo>
                  <a:pt x="373" y="82"/>
                  <a:pt x="373" y="77"/>
                  <a:pt x="377" y="73"/>
                </a:cubicBezTo>
                <a:cubicBezTo>
                  <a:pt x="381" y="70"/>
                  <a:pt x="387" y="70"/>
                  <a:pt x="390" y="74"/>
                </a:cubicBezTo>
                <a:cubicBezTo>
                  <a:pt x="391" y="75"/>
                  <a:pt x="391" y="75"/>
                  <a:pt x="391" y="75"/>
                </a:cubicBezTo>
                <a:cubicBezTo>
                  <a:pt x="394" y="78"/>
                  <a:pt x="394" y="84"/>
                  <a:pt x="390" y="88"/>
                </a:cubicBezTo>
                <a:cubicBezTo>
                  <a:pt x="388" y="89"/>
                  <a:pt x="386" y="90"/>
                  <a:pt x="384" y="90"/>
                </a:cubicBezTo>
                <a:close/>
                <a:moveTo>
                  <a:pt x="73" y="81"/>
                </a:moveTo>
                <a:cubicBezTo>
                  <a:pt x="70" y="81"/>
                  <a:pt x="68" y="80"/>
                  <a:pt x="66" y="78"/>
                </a:cubicBezTo>
                <a:cubicBezTo>
                  <a:pt x="63" y="75"/>
                  <a:pt x="63" y="69"/>
                  <a:pt x="66" y="65"/>
                </a:cubicBezTo>
                <a:cubicBezTo>
                  <a:pt x="67" y="65"/>
                  <a:pt x="67" y="65"/>
                  <a:pt x="67" y="65"/>
                </a:cubicBezTo>
                <a:cubicBezTo>
                  <a:pt x="71" y="61"/>
                  <a:pt x="76" y="61"/>
                  <a:pt x="80" y="65"/>
                </a:cubicBezTo>
                <a:cubicBezTo>
                  <a:pt x="84" y="68"/>
                  <a:pt x="84" y="74"/>
                  <a:pt x="80" y="78"/>
                </a:cubicBezTo>
                <a:cubicBezTo>
                  <a:pt x="79" y="78"/>
                  <a:pt x="79" y="78"/>
                  <a:pt x="79" y="78"/>
                </a:cubicBezTo>
                <a:cubicBezTo>
                  <a:pt x="78" y="80"/>
                  <a:pt x="75" y="81"/>
                  <a:pt x="73" y="81"/>
                </a:cubicBezTo>
                <a:close/>
                <a:moveTo>
                  <a:pt x="352" y="61"/>
                </a:moveTo>
                <a:cubicBezTo>
                  <a:pt x="350" y="61"/>
                  <a:pt x="348" y="60"/>
                  <a:pt x="346" y="59"/>
                </a:cubicBezTo>
                <a:cubicBezTo>
                  <a:pt x="346" y="58"/>
                  <a:pt x="346" y="58"/>
                  <a:pt x="346" y="58"/>
                </a:cubicBezTo>
                <a:cubicBezTo>
                  <a:pt x="341" y="55"/>
                  <a:pt x="341" y="50"/>
                  <a:pt x="344" y="46"/>
                </a:cubicBezTo>
                <a:cubicBezTo>
                  <a:pt x="347" y="41"/>
                  <a:pt x="352" y="41"/>
                  <a:pt x="357" y="44"/>
                </a:cubicBezTo>
                <a:cubicBezTo>
                  <a:pt x="357" y="44"/>
                  <a:pt x="357" y="44"/>
                  <a:pt x="357" y="44"/>
                </a:cubicBezTo>
                <a:cubicBezTo>
                  <a:pt x="361" y="47"/>
                  <a:pt x="362" y="53"/>
                  <a:pt x="359" y="57"/>
                </a:cubicBezTo>
                <a:cubicBezTo>
                  <a:pt x="357" y="60"/>
                  <a:pt x="355" y="61"/>
                  <a:pt x="352" y="61"/>
                </a:cubicBezTo>
                <a:close/>
                <a:moveTo>
                  <a:pt x="106" y="54"/>
                </a:moveTo>
                <a:cubicBezTo>
                  <a:pt x="103" y="54"/>
                  <a:pt x="101" y="52"/>
                  <a:pt x="99" y="50"/>
                </a:cubicBezTo>
                <a:cubicBezTo>
                  <a:pt x="96" y="45"/>
                  <a:pt x="97" y="40"/>
                  <a:pt x="101" y="37"/>
                </a:cubicBezTo>
                <a:cubicBezTo>
                  <a:pt x="102" y="36"/>
                  <a:pt x="102" y="36"/>
                  <a:pt x="102" y="36"/>
                </a:cubicBezTo>
                <a:cubicBezTo>
                  <a:pt x="107" y="34"/>
                  <a:pt x="112" y="35"/>
                  <a:pt x="115" y="39"/>
                </a:cubicBezTo>
                <a:cubicBezTo>
                  <a:pt x="118" y="43"/>
                  <a:pt x="116" y="49"/>
                  <a:pt x="112" y="52"/>
                </a:cubicBezTo>
                <a:cubicBezTo>
                  <a:pt x="112" y="52"/>
                  <a:pt x="112" y="52"/>
                  <a:pt x="112" y="52"/>
                </a:cubicBezTo>
                <a:cubicBezTo>
                  <a:pt x="110" y="53"/>
                  <a:pt x="108" y="54"/>
                  <a:pt x="106" y="54"/>
                </a:cubicBezTo>
                <a:close/>
                <a:moveTo>
                  <a:pt x="315" y="39"/>
                </a:moveTo>
                <a:cubicBezTo>
                  <a:pt x="313" y="39"/>
                  <a:pt x="312" y="38"/>
                  <a:pt x="311" y="38"/>
                </a:cubicBezTo>
                <a:cubicBezTo>
                  <a:pt x="310" y="37"/>
                  <a:pt x="310" y="37"/>
                  <a:pt x="310" y="37"/>
                </a:cubicBezTo>
                <a:cubicBezTo>
                  <a:pt x="305" y="35"/>
                  <a:pt x="303" y="30"/>
                  <a:pt x="305" y="25"/>
                </a:cubicBezTo>
                <a:cubicBezTo>
                  <a:pt x="307" y="21"/>
                  <a:pt x="313" y="18"/>
                  <a:pt x="318" y="21"/>
                </a:cubicBezTo>
                <a:cubicBezTo>
                  <a:pt x="319" y="21"/>
                  <a:pt x="319" y="21"/>
                  <a:pt x="319" y="21"/>
                </a:cubicBezTo>
                <a:cubicBezTo>
                  <a:pt x="323" y="23"/>
                  <a:pt x="325" y="29"/>
                  <a:pt x="323" y="33"/>
                </a:cubicBezTo>
                <a:cubicBezTo>
                  <a:pt x="321" y="37"/>
                  <a:pt x="318" y="39"/>
                  <a:pt x="315" y="39"/>
                </a:cubicBezTo>
                <a:close/>
                <a:moveTo>
                  <a:pt x="145" y="34"/>
                </a:moveTo>
                <a:cubicBezTo>
                  <a:pt x="141" y="34"/>
                  <a:pt x="138" y="32"/>
                  <a:pt x="136" y="28"/>
                </a:cubicBezTo>
                <a:cubicBezTo>
                  <a:pt x="134" y="23"/>
                  <a:pt x="137" y="18"/>
                  <a:pt x="141" y="16"/>
                </a:cubicBezTo>
                <a:cubicBezTo>
                  <a:pt x="142" y="16"/>
                  <a:pt x="142" y="16"/>
                  <a:pt x="142" y="16"/>
                </a:cubicBezTo>
                <a:cubicBezTo>
                  <a:pt x="147" y="14"/>
                  <a:pt x="152" y="16"/>
                  <a:pt x="154" y="21"/>
                </a:cubicBezTo>
                <a:cubicBezTo>
                  <a:pt x="156" y="26"/>
                  <a:pt x="154" y="31"/>
                  <a:pt x="149" y="33"/>
                </a:cubicBezTo>
                <a:cubicBezTo>
                  <a:pt x="148" y="33"/>
                  <a:pt x="148" y="33"/>
                  <a:pt x="148" y="33"/>
                </a:cubicBezTo>
                <a:cubicBezTo>
                  <a:pt x="147" y="34"/>
                  <a:pt x="146" y="34"/>
                  <a:pt x="145" y="34"/>
                </a:cubicBezTo>
                <a:close/>
                <a:moveTo>
                  <a:pt x="274" y="24"/>
                </a:moveTo>
                <a:cubicBezTo>
                  <a:pt x="273" y="24"/>
                  <a:pt x="272" y="24"/>
                  <a:pt x="272" y="24"/>
                </a:cubicBezTo>
                <a:cubicBezTo>
                  <a:pt x="271" y="24"/>
                  <a:pt x="271" y="24"/>
                  <a:pt x="271" y="24"/>
                </a:cubicBezTo>
                <a:cubicBezTo>
                  <a:pt x="266" y="23"/>
                  <a:pt x="263" y="18"/>
                  <a:pt x="264" y="13"/>
                </a:cubicBezTo>
                <a:cubicBezTo>
                  <a:pt x="265" y="8"/>
                  <a:pt x="270" y="5"/>
                  <a:pt x="275" y="6"/>
                </a:cubicBezTo>
                <a:cubicBezTo>
                  <a:pt x="275" y="6"/>
                  <a:pt x="275" y="6"/>
                  <a:pt x="275" y="6"/>
                </a:cubicBezTo>
                <a:cubicBezTo>
                  <a:pt x="280" y="7"/>
                  <a:pt x="283" y="12"/>
                  <a:pt x="282" y="17"/>
                </a:cubicBezTo>
                <a:cubicBezTo>
                  <a:pt x="281" y="21"/>
                  <a:pt x="278" y="24"/>
                  <a:pt x="274" y="24"/>
                </a:cubicBezTo>
                <a:close/>
                <a:moveTo>
                  <a:pt x="187" y="22"/>
                </a:moveTo>
                <a:cubicBezTo>
                  <a:pt x="182" y="22"/>
                  <a:pt x="178" y="19"/>
                  <a:pt x="177" y="14"/>
                </a:cubicBezTo>
                <a:cubicBezTo>
                  <a:pt x="177" y="9"/>
                  <a:pt x="180" y="4"/>
                  <a:pt x="185" y="4"/>
                </a:cubicBezTo>
                <a:cubicBezTo>
                  <a:pt x="186" y="3"/>
                  <a:pt x="186" y="3"/>
                  <a:pt x="186" y="3"/>
                </a:cubicBezTo>
                <a:cubicBezTo>
                  <a:pt x="191" y="3"/>
                  <a:pt x="196" y="6"/>
                  <a:pt x="197" y="11"/>
                </a:cubicBezTo>
                <a:cubicBezTo>
                  <a:pt x="197" y="16"/>
                  <a:pt x="194" y="21"/>
                  <a:pt x="189" y="22"/>
                </a:cubicBezTo>
                <a:cubicBezTo>
                  <a:pt x="188" y="22"/>
                  <a:pt x="188" y="22"/>
                  <a:pt x="188" y="22"/>
                </a:cubicBezTo>
                <a:cubicBezTo>
                  <a:pt x="188" y="22"/>
                  <a:pt x="187" y="22"/>
                  <a:pt x="187" y="22"/>
                </a:cubicBezTo>
                <a:close/>
                <a:moveTo>
                  <a:pt x="231" y="19"/>
                </a:moveTo>
                <a:cubicBezTo>
                  <a:pt x="230" y="19"/>
                  <a:pt x="230" y="19"/>
                  <a:pt x="230" y="19"/>
                </a:cubicBezTo>
                <a:cubicBezTo>
                  <a:pt x="230" y="19"/>
                  <a:pt x="230" y="19"/>
                  <a:pt x="230" y="19"/>
                </a:cubicBezTo>
                <a:cubicBezTo>
                  <a:pt x="224" y="19"/>
                  <a:pt x="220" y="14"/>
                  <a:pt x="221" y="9"/>
                </a:cubicBezTo>
                <a:cubicBezTo>
                  <a:pt x="221" y="4"/>
                  <a:pt x="225" y="0"/>
                  <a:pt x="230" y="0"/>
                </a:cubicBezTo>
                <a:cubicBezTo>
                  <a:pt x="230" y="0"/>
                  <a:pt x="230" y="0"/>
                  <a:pt x="230" y="0"/>
                </a:cubicBezTo>
                <a:cubicBezTo>
                  <a:pt x="231" y="0"/>
                  <a:pt x="231" y="0"/>
                  <a:pt x="231" y="0"/>
                </a:cubicBezTo>
                <a:cubicBezTo>
                  <a:pt x="236" y="0"/>
                  <a:pt x="240" y="5"/>
                  <a:pt x="240" y="10"/>
                </a:cubicBezTo>
                <a:cubicBezTo>
                  <a:pt x="240" y="15"/>
                  <a:pt x="236" y="19"/>
                  <a:pt x="231" y="1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9" name="Freeform 39"/>
          <p:cNvSpPr>
            <a:spLocks noEditPoints="1"/>
          </p:cNvSpPr>
          <p:nvPr/>
        </p:nvSpPr>
        <p:spPr bwMode="auto">
          <a:xfrm>
            <a:off x="6344524" y="4941458"/>
            <a:ext cx="404024" cy="610895"/>
          </a:xfrm>
          <a:custGeom>
            <a:avLst/>
            <a:gdLst>
              <a:gd name="T0" fmla="*/ 197 w 208"/>
              <a:gd name="T1" fmla="*/ 314 h 314"/>
              <a:gd name="T2" fmla="*/ 189 w 208"/>
              <a:gd name="T3" fmla="*/ 310 h 314"/>
              <a:gd name="T4" fmla="*/ 192 w 208"/>
              <a:gd name="T5" fmla="*/ 297 h 314"/>
              <a:gd name="T6" fmla="*/ 205 w 208"/>
              <a:gd name="T7" fmla="*/ 300 h 314"/>
              <a:gd name="T8" fmla="*/ 205 w 208"/>
              <a:gd name="T9" fmla="*/ 300 h 314"/>
              <a:gd name="T10" fmla="*/ 202 w 208"/>
              <a:gd name="T11" fmla="*/ 313 h 314"/>
              <a:gd name="T12" fmla="*/ 197 w 208"/>
              <a:gd name="T13" fmla="*/ 314 h 314"/>
              <a:gd name="T14" fmla="*/ 174 w 208"/>
              <a:gd name="T15" fmla="*/ 277 h 314"/>
              <a:gd name="T16" fmla="*/ 166 w 208"/>
              <a:gd name="T17" fmla="*/ 273 h 314"/>
              <a:gd name="T18" fmla="*/ 169 w 208"/>
              <a:gd name="T19" fmla="*/ 260 h 314"/>
              <a:gd name="T20" fmla="*/ 181 w 208"/>
              <a:gd name="T21" fmla="*/ 263 h 314"/>
              <a:gd name="T22" fmla="*/ 182 w 208"/>
              <a:gd name="T23" fmla="*/ 263 h 314"/>
              <a:gd name="T24" fmla="*/ 179 w 208"/>
              <a:gd name="T25" fmla="*/ 276 h 314"/>
              <a:gd name="T26" fmla="*/ 174 w 208"/>
              <a:gd name="T27" fmla="*/ 277 h 314"/>
              <a:gd name="T28" fmla="*/ 151 w 208"/>
              <a:gd name="T29" fmla="*/ 240 h 314"/>
              <a:gd name="T30" fmla="*/ 143 w 208"/>
              <a:gd name="T31" fmla="*/ 236 h 314"/>
              <a:gd name="T32" fmla="*/ 145 w 208"/>
              <a:gd name="T33" fmla="*/ 223 h 314"/>
              <a:gd name="T34" fmla="*/ 158 w 208"/>
              <a:gd name="T35" fmla="*/ 226 h 314"/>
              <a:gd name="T36" fmla="*/ 158 w 208"/>
              <a:gd name="T37" fmla="*/ 226 h 314"/>
              <a:gd name="T38" fmla="*/ 155 w 208"/>
              <a:gd name="T39" fmla="*/ 239 h 314"/>
              <a:gd name="T40" fmla="*/ 151 w 208"/>
              <a:gd name="T41" fmla="*/ 240 h 314"/>
              <a:gd name="T42" fmla="*/ 127 w 208"/>
              <a:gd name="T43" fmla="*/ 204 h 314"/>
              <a:gd name="T44" fmla="*/ 119 w 208"/>
              <a:gd name="T45" fmla="*/ 199 h 314"/>
              <a:gd name="T46" fmla="*/ 122 w 208"/>
              <a:gd name="T47" fmla="*/ 186 h 314"/>
              <a:gd name="T48" fmla="*/ 135 w 208"/>
              <a:gd name="T49" fmla="*/ 189 h 314"/>
              <a:gd name="T50" fmla="*/ 135 w 208"/>
              <a:gd name="T51" fmla="*/ 189 h 314"/>
              <a:gd name="T52" fmla="*/ 132 w 208"/>
              <a:gd name="T53" fmla="*/ 202 h 314"/>
              <a:gd name="T54" fmla="*/ 127 w 208"/>
              <a:gd name="T55" fmla="*/ 204 h 314"/>
              <a:gd name="T56" fmla="*/ 104 w 208"/>
              <a:gd name="T57" fmla="*/ 167 h 314"/>
              <a:gd name="T58" fmla="*/ 96 w 208"/>
              <a:gd name="T59" fmla="*/ 163 h 314"/>
              <a:gd name="T60" fmla="*/ 99 w 208"/>
              <a:gd name="T61" fmla="*/ 150 h 314"/>
              <a:gd name="T62" fmla="*/ 111 w 208"/>
              <a:gd name="T63" fmla="*/ 152 h 314"/>
              <a:gd name="T64" fmla="*/ 112 w 208"/>
              <a:gd name="T65" fmla="*/ 153 h 314"/>
              <a:gd name="T66" fmla="*/ 109 w 208"/>
              <a:gd name="T67" fmla="*/ 165 h 314"/>
              <a:gd name="T68" fmla="*/ 104 w 208"/>
              <a:gd name="T69" fmla="*/ 167 h 314"/>
              <a:gd name="T70" fmla="*/ 81 w 208"/>
              <a:gd name="T71" fmla="*/ 130 h 314"/>
              <a:gd name="T72" fmla="*/ 73 w 208"/>
              <a:gd name="T73" fmla="*/ 126 h 314"/>
              <a:gd name="T74" fmla="*/ 76 w 208"/>
              <a:gd name="T75" fmla="*/ 113 h 314"/>
              <a:gd name="T76" fmla="*/ 88 w 208"/>
              <a:gd name="T77" fmla="*/ 116 h 314"/>
              <a:gd name="T78" fmla="*/ 88 w 208"/>
              <a:gd name="T79" fmla="*/ 116 h 314"/>
              <a:gd name="T80" fmla="*/ 86 w 208"/>
              <a:gd name="T81" fmla="*/ 129 h 314"/>
              <a:gd name="T82" fmla="*/ 81 w 208"/>
              <a:gd name="T83" fmla="*/ 130 h 314"/>
              <a:gd name="T84" fmla="*/ 57 w 208"/>
              <a:gd name="T85" fmla="*/ 93 h 314"/>
              <a:gd name="T86" fmla="*/ 50 w 208"/>
              <a:gd name="T87" fmla="*/ 89 h 314"/>
              <a:gd name="T88" fmla="*/ 52 w 208"/>
              <a:gd name="T89" fmla="*/ 76 h 314"/>
              <a:gd name="T90" fmla="*/ 65 w 208"/>
              <a:gd name="T91" fmla="*/ 79 h 314"/>
              <a:gd name="T92" fmla="*/ 65 w 208"/>
              <a:gd name="T93" fmla="*/ 79 h 314"/>
              <a:gd name="T94" fmla="*/ 62 w 208"/>
              <a:gd name="T95" fmla="*/ 92 h 314"/>
              <a:gd name="T96" fmla="*/ 57 w 208"/>
              <a:gd name="T97" fmla="*/ 93 h 314"/>
              <a:gd name="T98" fmla="*/ 34 w 208"/>
              <a:gd name="T99" fmla="*/ 56 h 314"/>
              <a:gd name="T100" fmla="*/ 26 w 208"/>
              <a:gd name="T101" fmla="*/ 52 h 314"/>
              <a:gd name="T102" fmla="*/ 29 w 208"/>
              <a:gd name="T103" fmla="*/ 39 h 314"/>
              <a:gd name="T104" fmla="*/ 42 w 208"/>
              <a:gd name="T105" fmla="*/ 42 h 314"/>
              <a:gd name="T106" fmla="*/ 42 w 208"/>
              <a:gd name="T107" fmla="*/ 42 h 314"/>
              <a:gd name="T108" fmla="*/ 39 w 208"/>
              <a:gd name="T109" fmla="*/ 55 h 314"/>
              <a:gd name="T110" fmla="*/ 34 w 208"/>
              <a:gd name="T111" fmla="*/ 56 h 314"/>
              <a:gd name="T112" fmla="*/ 11 w 208"/>
              <a:gd name="T113" fmla="*/ 20 h 314"/>
              <a:gd name="T114" fmla="*/ 3 w 208"/>
              <a:gd name="T115" fmla="*/ 15 h 314"/>
              <a:gd name="T116" fmla="*/ 6 w 208"/>
              <a:gd name="T117" fmla="*/ 2 h 314"/>
              <a:gd name="T118" fmla="*/ 18 w 208"/>
              <a:gd name="T119" fmla="*/ 5 h 314"/>
              <a:gd name="T120" fmla="*/ 19 w 208"/>
              <a:gd name="T121" fmla="*/ 5 h 314"/>
              <a:gd name="T122" fmla="*/ 16 w 208"/>
              <a:gd name="T123" fmla="*/ 18 h 314"/>
              <a:gd name="T124" fmla="*/ 11 w 208"/>
              <a:gd name="T125" fmla="*/ 2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314">
                <a:moveTo>
                  <a:pt x="197" y="314"/>
                </a:moveTo>
                <a:cubicBezTo>
                  <a:pt x="194" y="314"/>
                  <a:pt x="191" y="312"/>
                  <a:pt x="189" y="310"/>
                </a:cubicBezTo>
                <a:cubicBezTo>
                  <a:pt x="187" y="305"/>
                  <a:pt x="188" y="299"/>
                  <a:pt x="192" y="297"/>
                </a:cubicBezTo>
                <a:cubicBezTo>
                  <a:pt x="196" y="294"/>
                  <a:pt x="202" y="295"/>
                  <a:pt x="205" y="300"/>
                </a:cubicBezTo>
                <a:cubicBezTo>
                  <a:pt x="205" y="300"/>
                  <a:pt x="205" y="300"/>
                  <a:pt x="205" y="300"/>
                </a:cubicBezTo>
                <a:cubicBezTo>
                  <a:pt x="208" y="304"/>
                  <a:pt x="206" y="310"/>
                  <a:pt x="202" y="313"/>
                </a:cubicBezTo>
                <a:cubicBezTo>
                  <a:pt x="200" y="314"/>
                  <a:pt x="199" y="314"/>
                  <a:pt x="197" y="314"/>
                </a:cubicBezTo>
                <a:close/>
                <a:moveTo>
                  <a:pt x="174" y="277"/>
                </a:moveTo>
                <a:cubicBezTo>
                  <a:pt x="171" y="277"/>
                  <a:pt x="168" y="276"/>
                  <a:pt x="166" y="273"/>
                </a:cubicBezTo>
                <a:cubicBezTo>
                  <a:pt x="163" y="269"/>
                  <a:pt x="164" y="263"/>
                  <a:pt x="169" y="260"/>
                </a:cubicBezTo>
                <a:cubicBezTo>
                  <a:pt x="173" y="257"/>
                  <a:pt x="179" y="258"/>
                  <a:pt x="181" y="263"/>
                </a:cubicBezTo>
                <a:cubicBezTo>
                  <a:pt x="182" y="263"/>
                  <a:pt x="182" y="263"/>
                  <a:pt x="182" y="263"/>
                </a:cubicBezTo>
                <a:cubicBezTo>
                  <a:pt x="184" y="267"/>
                  <a:pt x="183" y="273"/>
                  <a:pt x="179" y="276"/>
                </a:cubicBezTo>
                <a:cubicBezTo>
                  <a:pt x="177" y="277"/>
                  <a:pt x="175" y="277"/>
                  <a:pt x="174" y="277"/>
                </a:cubicBezTo>
                <a:close/>
                <a:moveTo>
                  <a:pt x="151" y="240"/>
                </a:moveTo>
                <a:cubicBezTo>
                  <a:pt x="147" y="240"/>
                  <a:pt x="144" y="239"/>
                  <a:pt x="143" y="236"/>
                </a:cubicBezTo>
                <a:cubicBezTo>
                  <a:pt x="140" y="232"/>
                  <a:pt x="141" y="226"/>
                  <a:pt x="145" y="223"/>
                </a:cubicBezTo>
                <a:cubicBezTo>
                  <a:pt x="150" y="220"/>
                  <a:pt x="155" y="222"/>
                  <a:pt x="158" y="226"/>
                </a:cubicBezTo>
                <a:cubicBezTo>
                  <a:pt x="158" y="226"/>
                  <a:pt x="158" y="226"/>
                  <a:pt x="158" y="226"/>
                </a:cubicBezTo>
                <a:cubicBezTo>
                  <a:pt x="161" y="231"/>
                  <a:pt x="160" y="236"/>
                  <a:pt x="155" y="239"/>
                </a:cubicBezTo>
                <a:cubicBezTo>
                  <a:pt x="154" y="240"/>
                  <a:pt x="152" y="240"/>
                  <a:pt x="151" y="240"/>
                </a:cubicBezTo>
                <a:close/>
                <a:moveTo>
                  <a:pt x="127" y="204"/>
                </a:moveTo>
                <a:cubicBezTo>
                  <a:pt x="124" y="204"/>
                  <a:pt x="121" y="202"/>
                  <a:pt x="119" y="199"/>
                </a:cubicBezTo>
                <a:cubicBezTo>
                  <a:pt x="117" y="195"/>
                  <a:pt x="118" y="189"/>
                  <a:pt x="122" y="186"/>
                </a:cubicBezTo>
                <a:cubicBezTo>
                  <a:pt x="126" y="184"/>
                  <a:pt x="132" y="185"/>
                  <a:pt x="135" y="189"/>
                </a:cubicBezTo>
                <a:cubicBezTo>
                  <a:pt x="135" y="189"/>
                  <a:pt x="135" y="189"/>
                  <a:pt x="135" y="189"/>
                </a:cubicBezTo>
                <a:cubicBezTo>
                  <a:pt x="138" y="194"/>
                  <a:pt x="136" y="200"/>
                  <a:pt x="132" y="202"/>
                </a:cubicBezTo>
                <a:cubicBezTo>
                  <a:pt x="131" y="203"/>
                  <a:pt x="129" y="204"/>
                  <a:pt x="127" y="204"/>
                </a:cubicBezTo>
                <a:close/>
                <a:moveTo>
                  <a:pt x="104" y="167"/>
                </a:moveTo>
                <a:cubicBezTo>
                  <a:pt x="101" y="167"/>
                  <a:pt x="98" y="165"/>
                  <a:pt x="96" y="163"/>
                </a:cubicBezTo>
                <a:cubicBezTo>
                  <a:pt x="93" y="158"/>
                  <a:pt x="95" y="152"/>
                  <a:pt x="99" y="150"/>
                </a:cubicBezTo>
                <a:cubicBezTo>
                  <a:pt x="103" y="147"/>
                  <a:pt x="109" y="148"/>
                  <a:pt x="111" y="152"/>
                </a:cubicBezTo>
                <a:cubicBezTo>
                  <a:pt x="112" y="153"/>
                  <a:pt x="112" y="153"/>
                  <a:pt x="112" y="153"/>
                </a:cubicBezTo>
                <a:cubicBezTo>
                  <a:pt x="114" y="157"/>
                  <a:pt x="113" y="163"/>
                  <a:pt x="109" y="165"/>
                </a:cubicBezTo>
                <a:cubicBezTo>
                  <a:pt x="107" y="166"/>
                  <a:pt x="106" y="167"/>
                  <a:pt x="104" y="167"/>
                </a:cubicBezTo>
                <a:close/>
                <a:moveTo>
                  <a:pt x="81" y="130"/>
                </a:moveTo>
                <a:cubicBezTo>
                  <a:pt x="78" y="130"/>
                  <a:pt x="75" y="128"/>
                  <a:pt x="73" y="126"/>
                </a:cubicBezTo>
                <a:cubicBezTo>
                  <a:pt x="70" y="121"/>
                  <a:pt x="71" y="115"/>
                  <a:pt x="76" y="113"/>
                </a:cubicBezTo>
                <a:cubicBezTo>
                  <a:pt x="80" y="110"/>
                  <a:pt x="85" y="111"/>
                  <a:pt x="88" y="116"/>
                </a:cubicBezTo>
                <a:cubicBezTo>
                  <a:pt x="88" y="116"/>
                  <a:pt x="88" y="116"/>
                  <a:pt x="88" y="116"/>
                </a:cubicBezTo>
                <a:cubicBezTo>
                  <a:pt x="91" y="120"/>
                  <a:pt x="90" y="126"/>
                  <a:pt x="86" y="129"/>
                </a:cubicBezTo>
                <a:cubicBezTo>
                  <a:pt x="84" y="130"/>
                  <a:pt x="82" y="130"/>
                  <a:pt x="81" y="130"/>
                </a:cubicBezTo>
                <a:close/>
                <a:moveTo>
                  <a:pt x="57" y="93"/>
                </a:moveTo>
                <a:cubicBezTo>
                  <a:pt x="54" y="93"/>
                  <a:pt x="51" y="92"/>
                  <a:pt x="50" y="89"/>
                </a:cubicBezTo>
                <a:cubicBezTo>
                  <a:pt x="47" y="85"/>
                  <a:pt x="48" y="79"/>
                  <a:pt x="52" y="76"/>
                </a:cubicBezTo>
                <a:cubicBezTo>
                  <a:pt x="57" y="73"/>
                  <a:pt x="62" y="74"/>
                  <a:pt x="65" y="79"/>
                </a:cubicBezTo>
                <a:cubicBezTo>
                  <a:pt x="65" y="79"/>
                  <a:pt x="65" y="79"/>
                  <a:pt x="65" y="79"/>
                </a:cubicBezTo>
                <a:cubicBezTo>
                  <a:pt x="68" y="83"/>
                  <a:pt x="67" y="89"/>
                  <a:pt x="62" y="92"/>
                </a:cubicBezTo>
                <a:cubicBezTo>
                  <a:pt x="61" y="93"/>
                  <a:pt x="59" y="93"/>
                  <a:pt x="57" y="93"/>
                </a:cubicBezTo>
                <a:close/>
                <a:moveTo>
                  <a:pt x="34" y="56"/>
                </a:moveTo>
                <a:cubicBezTo>
                  <a:pt x="31" y="56"/>
                  <a:pt x="28" y="55"/>
                  <a:pt x="26" y="52"/>
                </a:cubicBezTo>
                <a:cubicBezTo>
                  <a:pt x="24" y="48"/>
                  <a:pt x="25" y="42"/>
                  <a:pt x="29" y="39"/>
                </a:cubicBezTo>
                <a:cubicBezTo>
                  <a:pt x="33" y="36"/>
                  <a:pt x="39" y="38"/>
                  <a:pt x="42" y="42"/>
                </a:cubicBezTo>
                <a:cubicBezTo>
                  <a:pt x="42" y="42"/>
                  <a:pt x="42" y="42"/>
                  <a:pt x="42" y="42"/>
                </a:cubicBezTo>
                <a:cubicBezTo>
                  <a:pt x="45" y="47"/>
                  <a:pt x="43" y="52"/>
                  <a:pt x="39" y="55"/>
                </a:cubicBezTo>
                <a:cubicBezTo>
                  <a:pt x="37" y="56"/>
                  <a:pt x="36" y="56"/>
                  <a:pt x="34" y="56"/>
                </a:cubicBezTo>
                <a:close/>
                <a:moveTo>
                  <a:pt x="11" y="20"/>
                </a:moveTo>
                <a:cubicBezTo>
                  <a:pt x="8" y="20"/>
                  <a:pt x="5" y="18"/>
                  <a:pt x="3" y="15"/>
                </a:cubicBezTo>
                <a:cubicBezTo>
                  <a:pt x="0" y="11"/>
                  <a:pt x="1" y="5"/>
                  <a:pt x="6" y="2"/>
                </a:cubicBezTo>
                <a:cubicBezTo>
                  <a:pt x="10" y="0"/>
                  <a:pt x="16" y="1"/>
                  <a:pt x="18" y="5"/>
                </a:cubicBezTo>
                <a:cubicBezTo>
                  <a:pt x="19" y="5"/>
                  <a:pt x="19" y="5"/>
                  <a:pt x="19" y="5"/>
                </a:cubicBezTo>
                <a:cubicBezTo>
                  <a:pt x="21" y="10"/>
                  <a:pt x="20" y="15"/>
                  <a:pt x="16" y="18"/>
                </a:cubicBezTo>
                <a:cubicBezTo>
                  <a:pt x="14" y="19"/>
                  <a:pt x="12" y="20"/>
                  <a:pt x="11" y="2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31"/>
          <p:cNvSpPr>
            <a:spLocks noEditPoints="1"/>
          </p:cNvSpPr>
          <p:nvPr/>
        </p:nvSpPr>
        <p:spPr bwMode="auto">
          <a:xfrm>
            <a:off x="6849401" y="5750652"/>
            <a:ext cx="299504" cy="404508"/>
          </a:xfrm>
          <a:custGeom>
            <a:avLst/>
            <a:gdLst>
              <a:gd name="T0" fmla="*/ 1088 w 2514"/>
              <a:gd name="T1" fmla="*/ 1130 h 3392"/>
              <a:gd name="T2" fmla="*/ 1129 w 2514"/>
              <a:gd name="T3" fmla="*/ 1142 h 3392"/>
              <a:gd name="T4" fmla="*/ 1158 w 2514"/>
              <a:gd name="T5" fmla="*/ 1171 h 3392"/>
              <a:gd name="T6" fmla="*/ 1170 w 2514"/>
              <a:gd name="T7" fmla="*/ 1213 h 3392"/>
              <a:gd name="T8" fmla="*/ 1496 w 2514"/>
              <a:gd name="T9" fmla="*/ 2448 h 3392"/>
              <a:gd name="T10" fmla="*/ 1533 w 2514"/>
              <a:gd name="T11" fmla="*/ 2458 h 3392"/>
              <a:gd name="T12" fmla="*/ 1561 w 2514"/>
              <a:gd name="T13" fmla="*/ 2481 h 3392"/>
              <a:gd name="T14" fmla="*/ 1576 w 2514"/>
              <a:gd name="T15" fmla="*/ 2516 h 3392"/>
              <a:gd name="T16" fmla="*/ 1574 w 2514"/>
              <a:gd name="T17" fmla="*/ 2552 h 3392"/>
              <a:gd name="T18" fmla="*/ 1556 w 2514"/>
              <a:gd name="T19" fmla="*/ 2586 h 3392"/>
              <a:gd name="T20" fmla="*/ 836 w 2514"/>
              <a:gd name="T21" fmla="*/ 3378 h 3392"/>
              <a:gd name="T22" fmla="*/ 806 w 2514"/>
              <a:gd name="T23" fmla="*/ 3391 h 3392"/>
              <a:gd name="T24" fmla="*/ 772 w 2514"/>
              <a:gd name="T25" fmla="*/ 3391 h 3392"/>
              <a:gd name="T26" fmla="*/ 741 w 2514"/>
              <a:gd name="T27" fmla="*/ 3378 h 3392"/>
              <a:gd name="T28" fmla="*/ 21 w 2514"/>
              <a:gd name="T29" fmla="*/ 2586 h 3392"/>
              <a:gd name="T30" fmla="*/ 3 w 2514"/>
              <a:gd name="T31" fmla="*/ 2552 h 3392"/>
              <a:gd name="T32" fmla="*/ 1 w 2514"/>
              <a:gd name="T33" fmla="*/ 2516 h 3392"/>
              <a:gd name="T34" fmla="*/ 17 w 2514"/>
              <a:gd name="T35" fmla="*/ 2481 h 3392"/>
              <a:gd name="T36" fmla="*/ 46 w 2514"/>
              <a:gd name="T37" fmla="*/ 2458 h 3392"/>
              <a:gd name="T38" fmla="*/ 82 w 2514"/>
              <a:gd name="T39" fmla="*/ 2448 h 3392"/>
              <a:gd name="T40" fmla="*/ 407 w 2514"/>
              <a:gd name="T41" fmla="*/ 1213 h 3392"/>
              <a:gd name="T42" fmla="*/ 419 w 2514"/>
              <a:gd name="T43" fmla="*/ 1171 h 3392"/>
              <a:gd name="T44" fmla="*/ 448 w 2514"/>
              <a:gd name="T45" fmla="*/ 1142 h 3392"/>
              <a:gd name="T46" fmla="*/ 489 w 2514"/>
              <a:gd name="T47" fmla="*/ 1130 h 3392"/>
              <a:gd name="T48" fmla="*/ 1203 w 2514"/>
              <a:gd name="T49" fmla="*/ 780 h 3392"/>
              <a:gd name="T50" fmla="*/ 1448 w 2514"/>
              <a:gd name="T51" fmla="*/ 783 h 3392"/>
              <a:gd name="T52" fmla="*/ 1484 w 2514"/>
              <a:gd name="T53" fmla="*/ 804 h 3392"/>
              <a:gd name="T54" fmla="*/ 1505 w 2514"/>
              <a:gd name="T55" fmla="*/ 840 h 3392"/>
              <a:gd name="T56" fmla="*/ 1508 w 2514"/>
              <a:gd name="T57" fmla="*/ 2098 h 3392"/>
              <a:gd name="T58" fmla="*/ 1944 w 2514"/>
              <a:gd name="T59" fmla="*/ 861 h 3392"/>
              <a:gd name="T60" fmla="*/ 1954 w 2514"/>
              <a:gd name="T61" fmla="*/ 821 h 3392"/>
              <a:gd name="T62" fmla="*/ 1983 w 2514"/>
              <a:gd name="T63" fmla="*/ 792 h 3392"/>
              <a:gd name="T64" fmla="*/ 2025 w 2514"/>
              <a:gd name="T65" fmla="*/ 780 h 3392"/>
              <a:gd name="T66" fmla="*/ 1726 w 2514"/>
              <a:gd name="T67" fmla="*/ 203 h 3392"/>
              <a:gd name="T68" fmla="*/ 1726 w 2514"/>
              <a:gd name="T69" fmla="*/ 0 h 3392"/>
              <a:gd name="T70" fmla="*/ 1759 w 2514"/>
              <a:gd name="T71" fmla="*/ 7 h 3392"/>
              <a:gd name="T72" fmla="*/ 1786 w 2514"/>
              <a:gd name="T73" fmla="*/ 27 h 3392"/>
              <a:gd name="T74" fmla="*/ 2504 w 2514"/>
              <a:gd name="T75" fmla="*/ 823 h 3392"/>
              <a:gd name="T76" fmla="*/ 2514 w 2514"/>
              <a:gd name="T77" fmla="*/ 858 h 3392"/>
              <a:gd name="T78" fmla="*/ 2507 w 2514"/>
              <a:gd name="T79" fmla="*/ 895 h 3392"/>
              <a:gd name="T80" fmla="*/ 2485 w 2514"/>
              <a:gd name="T81" fmla="*/ 925 h 3392"/>
              <a:gd name="T82" fmla="*/ 2452 w 2514"/>
              <a:gd name="T83" fmla="*/ 941 h 3392"/>
              <a:gd name="T84" fmla="*/ 2107 w 2514"/>
              <a:gd name="T85" fmla="*/ 943 h 3392"/>
              <a:gd name="T86" fmla="*/ 2104 w 2514"/>
              <a:gd name="T87" fmla="*/ 2202 h 3392"/>
              <a:gd name="T88" fmla="*/ 2083 w 2514"/>
              <a:gd name="T89" fmla="*/ 2237 h 3392"/>
              <a:gd name="T90" fmla="*/ 2047 w 2514"/>
              <a:gd name="T91" fmla="*/ 2258 h 3392"/>
              <a:gd name="T92" fmla="*/ 1427 w 2514"/>
              <a:gd name="T93" fmla="*/ 2261 h 3392"/>
              <a:gd name="T94" fmla="*/ 1385 w 2514"/>
              <a:gd name="T95" fmla="*/ 2251 h 3392"/>
              <a:gd name="T96" fmla="*/ 1356 w 2514"/>
              <a:gd name="T97" fmla="*/ 2221 h 3392"/>
              <a:gd name="T98" fmla="*/ 1344 w 2514"/>
              <a:gd name="T99" fmla="*/ 2180 h 3392"/>
              <a:gd name="T100" fmla="*/ 1019 w 2514"/>
              <a:gd name="T101" fmla="*/ 943 h 3392"/>
              <a:gd name="T102" fmla="*/ 983 w 2514"/>
              <a:gd name="T103" fmla="*/ 935 h 3392"/>
              <a:gd name="T104" fmla="*/ 954 w 2514"/>
              <a:gd name="T105" fmla="*/ 911 h 3392"/>
              <a:gd name="T106" fmla="*/ 938 w 2514"/>
              <a:gd name="T107" fmla="*/ 877 h 3392"/>
              <a:gd name="T108" fmla="*/ 940 w 2514"/>
              <a:gd name="T109" fmla="*/ 839 h 3392"/>
              <a:gd name="T110" fmla="*/ 958 w 2514"/>
              <a:gd name="T111" fmla="*/ 807 h 3392"/>
              <a:gd name="T112" fmla="*/ 1678 w 2514"/>
              <a:gd name="T113" fmla="*/ 15 h 3392"/>
              <a:gd name="T114" fmla="*/ 1709 w 2514"/>
              <a:gd name="T115" fmla="*/ 2 h 3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4" h="3392">
                <a:moveTo>
                  <a:pt x="489" y="1130"/>
                </a:moveTo>
                <a:lnTo>
                  <a:pt x="1088" y="1130"/>
                </a:lnTo>
                <a:lnTo>
                  <a:pt x="1110" y="1134"/>
                </a:lnTo>
                <a:lnTo>
                  <a:pt x="1129" y="1142"/>
                </a:lnTo>
                <a:lnTo>
                  <a:pt x="1146" y="1154"/>
                </a:lnTo>
                <a:lnTo>
                  <a:pt x="1158" y="1171"/>
                </a:lnTo>
                <a:lnTo>
                  <a:pt x="1167" y="1191"/>
                </a:lnTo>
                <a:lnTo>
                  <a:pt x="1170" y="1213"/>
                </a:lnTo>
                <a:lnTo>
                  <a:pt x="1170" y="2448"/>
                </a:lnTo>
                <a:lnTo>
                  <a:pt x="1496" y="2448"/>
                </a:lnTo>
                <a:lnTo>
                  <a:pt x="1515" y="2452"/>
                </a:lnTo>
                <a:lnTo>
                  <a:pt x="1533" y="2458"/>
                </a:lnTo>
                <a:lnTo>
                  <a:pt x="1548" y="2467"/>
                </a:lnTo>
                <a:lnTo>
                  <a:pt x="1561" y="2481"/>
                </a:lnTo>
                <a:lnTo>
                  <a:pt x="1570" y="2497"/>
                </a:lnTo>
                <a:lnTo>
                  <a:pt x="1576" y="2516"/>
                </a:lnTo>
                <a:lnTo>
                  <a:pt x="1577" y="2535"/>
                </a:lnTo>
                <a:lnTo>
                  <a:pt x="1574" y="2552"/>
                </a:lnTo>
                <a:lnTo>
                  <a:pt x="1567" y="2570"/>
                </a:lnTo>
                <a:lnTo>
                  <a:pt x="1556" y="2586"/>
                </a:lnTo>
                <a:lnTo>
                  <a:pt x="849" y="3366"/>
                </a:lnTo>
                <a:lnTo>
                  <a:pt x="836" y="3378"/>
                </a:lnTo>
                <a:lnTo>
                  <a:pt x="822" y="3386"/>
                </a:lnTo>
                <a:lnTo>
                  <a:pt x="806" y="3391"/>
                </a:lnTo>
                <a:lnTo>
                  <a:pt x="789" y="3392"/>
                </a:lnTo>
                <a:lnTo>
                  <a:pt x="772" y="3391"/>
                </a:lnTo>
                <a:lnTo>
                  <a:pt x="755" y="3386"/>
                </a:lnTo>
                <a:lnTo>
                  <a:pt x="741" y="3378"/>
                </a:lnTo>
                <a:lnTo>
                  <a:pt x="728" y="3366"/>
                </a:lnTo>
                <a:lnTo>
                  <a:pt x="21" y="2586"/>
                </a:lnTo>
                <a:lnTo>
                  <a:pt x="10" y="2570"/>
                </a:lnTo>
                <a:lnTo>
                  <a:pt x="3" y="2552"/>
                </a:lnTo>
                <a:lnTo>
                  <a:pt x="0" y="2535"/>
                </a:lnTo>
                <a:lnTo>
                  <a:pt x="1" y="2516"/>
                </a:lnTo>
                <a:lnTo>
                  <a:pt x="7" y="2497"/>
                </a:lnTo>
                <a:lnTo>
                  <a:pt x="17" y="2481"/>
                </a:lnTo>
                <a:lnTo>
                  <a:pt x="30" y="2467"/>
                </a:lnTo>
                <a:lnTo>
                  <a:pt x="46" y="2458"/>
                </a:lnTo>
                <a:lnTo>
                  <a:pt x="63" y="2452"/>
                </a:lnTo>
                <a:lnTo>
                  <a:pt x="82" y="2448"/>
                </a:lnTo>
                <a:lnTo>
                  <a:pt x="407" y="2448"/>
                </a:lnTo>
                <a:lnTo>
                  <a:pt x="407" y="1213"/>
                </a:lnTo>
                <a:lnTo>
                  <a:pt x="410" y="1191"/>
                </a:lnTo>
                <a:lnTo>
                  <a:pt x="419" y="1171"/>
                </a:lnTo>
                <a:lnTo>
                  <a:pt x="431" y="1154"/>
                </a:lnTo>
                <a:lnTo>
                  <a:pt x="448" y="1142"/>
                </a:lnTo>
                <a:lnTo>
                  <a:pt x="468" y="1134"/>
                </a:lnTo>
                <a:lnTo>
                  <a:pt x="489" y="1130"/>
                </a:lnTo>
                <a:close/>
                <a:moveTo>
                  <a:pt x="1726" y="203"/>
                </a:moveTo>
                <a:lnTo>
                  <a:pt x="1203" y="780"/>
                </a:lnTo>
                <a:lnTo>
                  <a:pt x="1427" y="780"/>
                </a:lnTo>
                <a:lnTo>
                  <a:pt x="1448" y="783"/>
                </a:lnTo>
                <a:lnTo>
                  <a:pt x="1468" y="792"/>
                </a:lnTo>
                <a:lnTo>
                  <a:pt x="1484" y="804"/>
                </a:lnTo>
                <a:lnTo>
                  <a:pt x="1497" y="821"/>
                </a:lnTo>
                <a:lnTo>
                  <a:pt x="1505" y="840"/>
                </a:lnTo>
                <a:lnTo>
                  <a:pt x="1508" y="861"/>
                </a:lnTo>
                <a:lnTo>
                  <a:pt x="1508" y="2098"/>
                </a:lnTo>
                <a:lnTo>
                  <a:pt x="1944" y="2098"/>
                </a:lnTo>
                <a:lnTo>
                  <a:pt x="1944" y="861"/>
                </a:lnTo>
                <a:lnTo>
                  <a:pt x="1946" y="840"/>
                </a:lnTo>
                <a:lnTo>
                  <a:pt x="1954" y="821"/>
                </a:lnTo>
                <a:lnTo>
                  <a:pt x="1968" y="804"/>
                </a:lnTo>
                <a:lnTo>
                  <a:pt x="1983" y="792"/>
                </a:lnTo>
                <a:lnTo>
                  <a:pt x="2003" y="783"/>
                </a:lnTo>
                <a:lnTo>
                  <a:pt x="2025" y="780"/>
                </a:lnTo>
                <a:lnTo>
                  <a:pt x="2248" y="780"/>
                </a:lnTo>
                <a:lnTo>
                  <a:pt x="1726" y="203"/>
                </a:lnTo>
                <a:close/>
                <a:moveTo>
                  <a:pt x="1726" y="0"/>
                </a:moveTo>
                <a:lnTo>
                  <a:pt x="1726" y="0"/>
                </a:lnTo>
                <a:lnTo>
                  <a:pt x="1742" y="2"/>
                </a:lnTo>
                <a:lnTo>
                  <a:pt x="1759" y="7"/>
                </a:lnTo>
                <a:lnTo>
                  <a:pt x="1774" y="15"/>
                </a:lnTo>
                <a:lnTo>
                  <a:pt x="1786" y="27"/>
                </a:lnTo>
                <a:lnTo>
                  <a:pt x="2494" y="807"/>
                </a:lnTo>
                <a:lnTo>
                  <a:pt x="2504" y="823"/>
                </a:lnTo>
                <a:lnTo>
                  <a:pt x="2511" y="839"/>
                </a:lnTo>
                <a:lnTo>
                  <a:pt x="2514" y="858"/>
                </a:lnTo>
                <a:lnTo>
                  <a:pt x="2513" y="877"/>
                </a:lnTo>
                <a:lnTo>
                  <a:pt x="2507" y="895"/>
                </a:lnTo>
                <a:lnTo>
                  <a:pt x="2498" y="911"/>
                </a:lnTo>
                <a:lnTo>
                  <a:pt x="2485" y="925"/>
                </a:lnTo>
                <a:lnTo>
                  <a:pt x="2470" y="935"/>
                </a:lnTo>
                <a:lnTo>
                  <a:pt x="2452" y="941"/>
                </a:lnTo>
                <a:lnTo>
                  <a:pt x="2432" y="943"/>
                </a:lnTo>
                <a:lnTo>
                  <a:pt x="2107" y="943"/>
                </a:lnTo>
                <a:lnTo>
                  <a:pt x="2107" y="2180"/>
                </a:lnTo>
                <a:lnTo>
                  <a:pt x="2104" y="2202"/>
                </a:lnTo>
                <a:lnTo>
                  <a:pt x="2096" y="2221"/>
                </a:lnTo>
                <a:lnTo>
                  <a:pt x="2083" y="2237"/>
                </a:lnTo>
                <a:lnTo>
                  <a:pt x="2067" y="2251"/>
                </a:lnTo>
                <a:lnTo>
                  <a:pt x="2047" y="2258"/>
                </a:lnTo>
                <a:lnTo>
                  <a:pt x="2025" y="2261"/>
                </a:lnTo>
                <a:lnTo>
                  <a:pt x="1427" y="2261"/>
                </a:lnTo>
                <a:lnTo>
                  <a:pt x="1405" y="2258"/>
                </a:lnTo>
                <a:lnTo>
                  <a:pt x="1385" y="2251"/>
                </a:lnTo>
                <a:lnTo>
                  <a:pt x="1368" y="2237"/>
                </a:lnTo>
                <a:lnTo>
                  <a:pt x="1356" y="2221"/>
                </a:lnTo>
                <a:lnTo>
                  <a:pt x="1348" y="2202"/>
                </a:lnTo>
                <a:lnTo>
                  <a:pt x="1344" y="2180"/>
                </a:lnTo>
                <a:lnTo>
                  <a:pt x="1344" y="943"/>
                </a:lnTo>
                <a:lnTo>
                  <a:pt x="1019" y="943"/>
                </a:lnTo>
                <a:lnTo>
                  <a:pt x="999" y="941"/>
                </a:lnTo>
                <a:lnTo>
                  <a:pt x="983" y="935"/>
                </a:lnTo>
                <a:lnTo>
                  <a:pt x="967" y="925"/>
                </a:lnTo>
                <a:lnTo>
                  <a:pt x="954" y="911"/>
                </a:lnTo>
                <a:lnTo>
                  <a:pt x="944" y="895"/>
                </a:lnTo>
                <a:lnTo>
                  <a:pt x="938" y="877"/>
                </a:lnTo>
                <a:lnTo>
                  <a:pt x="937" y="858"/>
                </a:lnTo>
                <a:lnTo>
                  <a:pt x="940" y="839"/>
                </a:lnTo>
                <a:lnTo>
                  <a:pt x="948" y="823"/>
                </a:lnTo>
                <a:lnTo>
                  <a:pt x="958" y="807"/>
                </a:lnTo>
                <a:lnTo>
                  <a:pt x="1666" y="27"/>
                </a:lnTo>
                <a:lnTo>
                  <a:pt x="1678" y="15"/>
                </a:lnTo>
                <a:lnTo>
                  <a:pt x="1693" y="7"/>
                </a:lnTo>
                <a:lnTo>
                  <a:pt x="1709" y="2"/>
                </a:lnTo>
                <a:lnTo>
                  <a:pt x="172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61"/>
          <p:cNvSpPr>
            <a:spLocks noEditPoints="1"/>
          </p:cNvSpPr>
          <p:nvPr/>
        </p:nvSpPr>
        <p:spPr bwMode="auto">
          <a:xfrm>
            <a:off x="4245925" y="3045167"/>
            <a:ext cx="398542" cy="325754"/>
          </a:xfrm>
          <a:custGeom>
            <a:avLst/>
            <a:gdLst>
              <a:gd name="T0" fmla="*/ 1891 w 3345"/>
              <a:gd name="T1" fmla="*/ 1142 h 2730"/>
              <a:gd name="T2" fmla="*/ 1973 w 3345"/>
              <a:gd name="T3" fmla="*/ 1213 h 2730"/>
              <a:gd name="T4" fmla="*/ 1993 w 3345"/>
              <a:gd name="T5" fmla="*/ 1322 h 2730"/>
              <a:gd name="T6" fmla="*/ 1939 w 3345"/>
              <a:gd name="T7" fmla="*/ 1416 h 2730"/>
              <a:gd name="T8" fmla="*/ 1835 w 3345"/>
              <a:gd name="T9" fmla="*/ 1454 h 2730"/>
              <a:gd name="T10" fmla="*/ 1590 w 3345"/>
              <a:gd name="T11" fmla="*/ 648 h 2730"/>
              <a:gd name="T12" fmla="*/ 1453 w 3345"/>
              <a:gd name="T13" fmla="*/ 959 h 2730"/>
              <a:gd name="T14" fmla="*/ 1370 w 3345"/>
              <a:gd name="T15" fmla="*/ 889 h 2730"/>
              <a:gd name="T16" fmla="*/ 1351 w 3345"/>
              <a:gd name="T17" fmla="*/ 779 h 2730"/>
              <a:gd name="T18" fmla="*/ 1406 w 3345"/>
              <a:gd name="T19" fmla="*/ 685 h 2730"/>
              <a:gd name="T20" fmla="*/ 1509 w 3345"/>
              <a:gd name="T21" fmla="*/ 648 h 2730"/>
              <a:gd name="T22" fmla="*/ 1614 w 3345"/>
              <a:gd name="T23" fmla="*/ 366 h 2730"/>
              <a:gd name="T24" fmla="*/ 1590 w 3345"/>
              <a:gd name="T25" fmla="*/ 483 h 2730"/>
              <a:gd name="T26" fmla="*/ 1383 w 3345"/>
              <a:gd name="T27" fmla="*/ 509 h 2730"/>
              <a:gd name="T28" fmla="*/ 1252 w 3345"/>
              <a:gd name="T29" fmla="*/ 610 h 2730"/>
              <a:gd name="T30" fmla="*/ 1188 w 3345"/>
              <a:gd name="T31" fmla="*/ 764 h 2730"/>
              <a:gd name="T32" fmla="*/ 1211 w 3345"/>
              <a:gd name="T33" fmla="*/ 934 h 2730"/>
              <a:gd name="T34" fmla="*/ 1311 w 3345"/>
              <a:gd name="T35" fmla="*/ 1065 h 2730"/>
              <a:gd name="T36" fmla="*/ 1465 w 3345"/>
              <a:gd name="T37" fmla="*/ 1130 h 2730"/>
              <a:gd name="T38" fmla="*/ 1267 w 3345"/>
              <a:gd name="T39" fmla="*/ 1454 h 2730"/>
              <a:gd name="T40" fmla="*/ 1196 w 3345"/>
              <a:gd name="T41" fmla="*/ 1494 h 2730"/>
              <a:gd name="T42" fmla="*/ 1196 w 3345"/>
              <a:gd name="T43" fmla="*/ 1578 h 2730"/>
              <a:gd name="T44" fmla="*/ 1267 w 3345"/>
              <a:gd name="T45" fmla="*/ 1618 h 2730"/>
              <a:gd name="T46" fmla="*/ 1602 w 3345"/>
              <a:gd name="T47" fmla="*/ 1745 h 2730"/>
              <a:gd name="T48" fmla="*/ 1672 w 3345"/>
              <a:gd name="T49" fmla="*/ 1786 h 2730"/>
              <a:gd name="T50" fmla="*/ 1743 w 3345"/>
              <a:gd name="T51" fmla="*/ 1745 h 2730"/>
              <a:gd name="T52" fmla="*/ 1835 w 3345"/>
              <a:gd name="T53" fmla="*/ 1618 h 2730"/>
              <a:gd name="T54" fmla="*/ 1999 w 3345"/>
              <a:gd name="T55" fmla="*/ 1574 h 2730"/>
              <a:gd name="T56" fmla="*/ 2115 w 3345"/>
              <a:gd name="T57" fmla="*/ 1458 h 2730"/>
              <a:gd name="T58" fmla="*/ 2160 w 3345"/>
              <a:gd name="T59" fmla="*/ 1293 h 2730"/>
              <a:gd name="T60" fmla="*/ 2115 w 3345"/>
              <a:gd name="T61" fmla="*/ 1129 h 2730"/>
              <a:gd name="T62" fmla="*/ 1999 w 3345"/>
              <a:gd name="T63" fmla="*/ 1013 h 2730"/>
              <a:gd name="T64" fmla="*/ 1835 w 3345"/>
              <a:gd name="T65" fmla="*/ 969 h 2730"/>
              <a:gd name="T66" fmla="*/ 2099 w 3345"/>
              <a:gd name="T67" fmla="*/ 645 h 2730"/>
              <a:gd name="T68" fmla="*/ 2157 w 3345"/>
              <a:gd name="T69" fmla="*/ 588 h 2730"/>
              <a:gd name="T70" fmla="*/ 2135 w 3345"/>
              <a:gd name="T71" fmla="*/ 507 h 2730"/>
              <a:gd name="T72" fmla="*/ 1754 w 3345"/>
              <a:gd name="T73" fmla="*/ 483 h 2730"/>
              <a:gd name="T74" fmla="*/ 1730 w 3345"/>
              <a:gd name="T75" fmla="*/ 366 h 2730"/>
              <a:gd name="T76" fmla="*/ 608 w 3345"/>
              <a:gd name="T77" fmla="*/ 0 h 2730"/>
              <a:gd name="T78" fmla="*/ 2917 w 3345"/>
              <a:gd name="T79" fmla="*/ 28 h 2730"/>
              <a:gd name="T80" fmla="*/ 3123 w 3345"/>
              <a:gd name="T81" fmla="*/ 139 h 2730"/>
              <a:gd name="T82" fmla="*/ 3270 w 3345"/>
              <a:gd name="T83" fmla="*/ 319 h 2730"/>
              <a:gd name="T84" fmla="*/ 3341 w 3345"/>
              <a:gd name="T85" fmla="*/ 547 h 2730"/>
              <a:gd name="T86" fmla="*/ 3331 w 3345"/>
              <a:gd name="T87" fmla="*/ 1645 h 2730"/>
              <a:gd name="T88" fmla="*/ 3240 w 3345"/>
              <a:gd name="T89" fmla="*/ 1863 h 2730"/>
              <a:gd name="T90" fmla="*/ 3076 w 3345"/>
              <a:gd name="T91" fmla="*/ 2027 h 2730"/>
              <a:gd name="T92" fmla="*/ 2859 w 3345"/>
              <a:gd name="T93" fmla="*/ 2119 h 2730"/>
              <a:gd name="T94" fmla="*/ 1947 w 3345"/>
              <a:gd name="T95" fmla="*/ 2709 h 2730"/>
              <a:gd name="T96" fmla="*/ 1875 w 3345"/>
              <a:gd name="T97" fmla="*/ 2728 h 2730"/>
              <a:gd name="T98" fmla="*/ 1819 w 3345"/>
              <a:gd name="T99" fmla="*/ 2684 h 2730"/>
              <a:gd name="T100" fmla="*/ 608 w 3345"/>
              <a:gd name="T101" fmla="*/ 2132 h 2730"/>
              <a:gd name="T102" fmla="*/ 372 w 3345"/>
              <a:gd name="T103" fmla="*/ 2084 h 2730"/>
              <a:gd name="T104" fmla="*/ 178 w 3345"/>
              <a:gd name="T105" fmla="*/ 1952 h 2730"/>
              <a:gd name="T106" fmla="*/ 48 w 3345"/>
              <a:gd name="T107" fmla="*/ 1760 h 2730"/>
              <a:gd name="T108" fmla="*/ 0 w 3345"/>
              <a:gd name="T109" fmla="*/ 1522 h 2730"/>
              <a:gd name="T110" fmla="*/ 27 w 3345"/>
              <a:gd name="T111" fmla="*/ 428 h 2730"/>
              <a:gd name="T112" fmla="*/ 138 w 3345"/>
              <a:gd name="T113" fmla="*/ 221 h 2730"/>
              <a:gd name="T114" fmla="*/ 319 w 3345"/>
              <a:gd name="T115" fmla="*/ 73 h 2730"/>
              <a:gd name="T116" fmla="*/ 546 w 3345"/>
              <a:gd name="T117" fmla="*/ 3 h 2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45" h="2730">
                <a:moveTo>
                  <a:pt x="1754" y="1133"/>
                </a:moveTo>
                <a:lnTo>
                  <a:pt x="1835" y="1133"/>
                </a:lnTo>
                <a:lnTo>
                  <a:pt x="1864" y="1135"/>
                </a:lnTo>
                <a:lnTo>
                  <a:pt x="1891" y="1142"/>
                </a:lnTo>
                <a:lnTo>
                  <a:pt x="1916" y="1155"/>
                </a:lnTo>
                <a:lnTo>
                  <a:pt x="1939" y="1171"/>
                </a:lnTo>
                <a:lnTo>
                  <a:pt x="1958" y="1190"/>
                </a:lnTo>
                <a:lnTo>
                  <a:pt x="1973" y="1213"/>
                </a:lnTo>
                <a:lnTo>
                  <a:pt x="1985" y="1237"/>
                </a:lnTo>
                <a:lnTo>
                  <a:pt x="1993" y="1265"/>
                </a:lnTo>
                <a:lnTo>
                  <a:pt x="1996" y="1293"/>
                </a:lnTo>
                <a:lnTo>
                  <a:pt x="1993" y="1322"/>
                </a:lnTo>
                <a:lnTo>
                  <a:pt x="1985" y="1349"/>
                </a:lnTo>
                <a:lnTo>
                  <a:pt x="1973" y="1374"/>
                </a:lnTo>
                <a:lnTo>
                  <a:pt x="1958" y="1396"/>
                </a:lnTo>
                <a:lnTo>
                  <a:pt x="1939" y="1416"/>
                </a:lnTo>
                <a:lnTo>
                  <a:pt x="1916" y="1432"/>
                </a:lnTo>
                <a:lnTo>
                  <a:pt x="1891" y="1444"/>
                </a:lnTo>
                <a:lnTo>
                  <a:pt x="1864" y="1452"/>
                </a:lnTo>
                <a:lnTo>
                  <a:pt x="1835" y="1454"/>
                </a:lnTo>
                <a:lnTo>
                  <a:pt x="1754" y="1454"/>
                </a:lnTo>
                <a:lnTo>
                  <a:pt x="1754" y="1133"/>
                </a:lnTo>
                <a:close/>
                <a:moveTo>
                  <a:pt x="1509" y="648"/>
                </a:moveTo>
                <a:lnTo>
                  <a:pt x="1590" y="648"/>
                </a:lnTo>
                <a:lnTo>
                  <a:pt x="1590" y="969"/>
                </a:lnTo>
                <a:lnTo>
                  <a:pt x="1509" y="969"/>
                </a:lnTo>
                <a:lnTo>
                  <a:pt x="1480" y="966"/>
                </a:lnTo>
                <a:lnTo>
                  <a:pt x="1453" y="959"/>
                </a:lnTo>
                <a:lnTo>
                  <a:pt x="1429" y="947"/>
                </a:lnTo>
                <a:lnTo>
                  <a:pt x="1406" y="931"/>
                </a:lnTo>
                <a:lnTo>
                  <a:pt x="1387" y="912"/>
                </a:lnTo>
                <a:lnTo>
                  <a:pt x="1370" y="889"/>
                </a:lnTo>
                <a:lnTo>
                  <a:pt x="1359" y="864"/>
                </a:lnTo>
                <a:lnTo>
                  <a:pt x="1351" y="836"/>
                </a:lnTo>
                <a:lnTo>
                  <a:pt x="1349" y="808"/>
                </a:lnTo>
                <a:lnTo>
                  <a:pt x="1351" y="779"/>
                </a:lnTo>
                <a:lnTo>
                  <a:pt x="1359" y="752"/>
                </a:lnTo>
                <a:lnTo>
                  <a:pt x="1370" y="727"/>
                </a:lnTo>
                <a:lnTo>
                  <a:pt x="1387" y="705"/>
                </a:lnTo>
                <a:lnTo>
                  <a:pt x="1406" y="685"/>
                </a:lnTo>
                <a:lnTo>
                  <a:pt x="1429" y="669"/>
                </a:lnTo>
                <a:lnTo>
                  <a:pt x="1453" y="658"/>
                </a:lnTo>
                <a:lnTo>
                  <a:pt x="1480" y="650"/>
                </a:lnTo>
                <a:lnTo>
                  <a:pt x="1509" y="648"/>
                </a:lnTo>
                <a:close/>
                <a:moveTo>
                  <a:pt x="1672" y="342"/>
                </a:moveTo>
                <a:lnTo>
                  <a:pt x="1650" y="345"/>
                </a:lnTo>
                <a:lnTo>
                  <a:pt x="1631" y="353"/>
                </a:lnTo>
                <a:lnTo>
                  <a:pt x="1614" y="366"/>
                </a:lnTo>
                <a:lnTo>
                  <a:pt x="1602" y="383"/>
                </a:lnTo>
                <a:lnTo>
                  <a:pt x="1593" y="402"/>
                </a:lnTo>
                <a:lnTo>
                  <a:pt x="1590" y="424"/>
                </a:lnTo>
                <a:lnTo>
                  <a:pt x="1590" y="483"/>
                </a:lnTo>
                <a:lnTo>
                  <a:pt x="1509" y="483"/>
                </a:lnTo>
                <a:lnTo>
                  <a:pt x="1465" y="487"/>
                </a:lnTo>
                <a:lnTo>
                  <a:pt x="1423" y="495"/>
                </a:lnTo>
                <a:lnTo>
                  <a:pt x="1383" y="509"/>
                </a:lnTo>
                <a:lnTo>
                  <a:pt x="1346" y="527"/>
                </a:lnTo>
                <a:lnTo>
                  <a:pt x="1311" y="551"/>
                </a:lnTo>
                <a:lnTo>
                  <a:pt x="1280" y="578"/>
                </a:lnTo>
                <a:lnTo>
                  <a:pt x="1252" y="610"/>
                </a:lnTo>
                <a:lnTo>
                  <a:pt x="1229" y="645"/>
                </a:lnTo>
                <a:lnTo>
                  <a:pt x="1211" y="681"/>
                </a:lnTo>
                <a:lnTo>
                  <a:pt x="1196" y="722"/>
                </a:lnTo>
                <a:lnTo>
                  <a:pt x="1188" y="764"/>
                </a:lnTo>
                <a:lnTo>
                  <a:pt x="1185" y="808"/>
                </a:lnTo>
                <a:lnTo>
                  <a:pt x="1188" y="852"/>
                </a:lnTo>
                <a:lnTo>
                  <a:pt x="1196" y="895"/>
                </a:lnTo>
                <a:lnTo>
                  <a:pt x="1211" y="934"/>
                </a:lnTo>
                <a:lnTo>
                  <a:pt x="1229" y="972"/>
                </a:lnTo>
                <a:lnTo>
                  <a:pt x="1252" y="1007"/>
                </a:lnTo>
                <a:lnTo>
                  <a:pt x="1280" y="1037"/>
                </a:lnTo>
                <a:lnTo>
                  <a:pt x="1311" y="1065"/>
                </a:lnTo>
                <a:lnTo>
                  <a:pt x="1346" y="1088"/>
                </a:lnTo>
                <a:lnTo>
                  <a:pt x="1383" y="1108"/>
                </a:lnTo>
                <a:lnTo>
                  <a:pt x="1423" y="1121"/>
                </a:lnTo>
                <a:lnTo>
                  <a:pt x="1465" y="1130"/>
                </a:lnTo>
                <a:lnTo>
                  <a:pt x="1509" y="1133"/>
                </a:lnTo>
                <a:lnTo>
                  <a:pt x="1590" y="1133"/>
                </a:lnTo>
                <a:lnTo>
                  <a:pt x="1590" y="1454"/>
                </a:lnTo>
                <a:lnTo>
                  <a:pt x="1267" y="1454"/>
                </a:lnTo>
                <a:lnTo>
                  <a:pt x="1245" y="1457"/>
                </a:lnTo>
                <a:lnTo>
                  <a:pt x="1226" y="1465"/>
                </a:lnTo>
                <a:lnTo>
                  <a:pt x="1209" y="1478"/>
                </a:lnTo>
                <a:lnTo>
                  <a:pt x="1196" y="1494"/>
                </a:lnTo>
                <a:lnTo>
                  <a:pt x="1188" y="1515"/>
                </a:lnTo>
                <a:lnTo>
                  <a:pt x="1185" y="1536"/>
                </a:lnTo>
                <a:lnTo>
                  <a:pt x="1188" y="1558"/>
                </a:lnTo>
                <a:lnTo>
                  <a:pt x="1196" y="1578"/>
                </a:lnTo>
                <a:lnTo>
                  <a:pt x="1209" y="1594"/>
                </a:lnTo>
                <a:lnTo>
                  <a:pt x="1226" y="1607"/>
                </a:lnTo>
                <a:lnTo>
                  <a:pt x="1245" y="1616"/>
                </a:lnTo>
                <a:lnTo>
                  <a:pt x="1267" y="1618"/>
                </a:lnTo>
                <a:lnTo>
                  <a:pt x="1590" y="1618"/>
                </a:lnTo>
                <a:lnTo>
                  <a:pt x="1590" y="1703"/>
                </a:lnTo>
                <a:lnTo>
                  <a:pt x="1593" y="1725"/>
                </a:lnTo>
                <a:lnTo>
                  <a:pt x="1602" y="1745"/>
                </a:lnTo>
                <a:lnTo>
                  <a:pt x="1614" y="1762"/>
                </a:lnTo>
                <a:lnTo>
                  <a:pt x="1631" y="1775"/>
                </a:lnTo>
                <a:lnTo>
                  <a:pt x="1650" y="1783"/>
                </a:lnTo>
                <a:lnTo>
                  <a:pt x="1672" y="1786"/>
                </a:lnTo>
                <a:lnTo>
                  <a:pt x="1694" y="1783"/>
                </a:lnTo>
                <a:lnTo>
                  <a:pt x="1714" y="1775"/>
                </a:lnTo>
                <a:lnTo>
                  <a:pt x="1730" y="1762"/>
                </a:lnTo>
                <a:lnTo>
                  <a:pt x="1743" y="1745"/>
                </a:lnTo>
                <a:lnTo>
                  <a:pt x="1751" y="1725"/>
                </a:lnTo>
                <a:lnTo>
                  <a:pt x="1754" y="1703"/>
                </a:lnTo>
                <a:lnTo>
                  <a:pt x="1754" y="1618"/>
                </a:lnTo>
                <a:lnTo>
                  <a:pt x="1835" y="1618"/>
                </a:lnTo>
                <a:lnTo>
                  <a:pt x="1880" y="1616"/>
                </a:lnTo>
                <a:lnTo>
                  <a:pt x="1921" y="1607"/>
                </a:lnTo>
                <a:lnTo>
                  <a:pt x="1961" y="1592"/>
                </a:lnTo>
                <a:lnTo>
                  <a:pt x="1999" y="1574"/>
                </a:lnTo>
                <a:lnTo>
                  <a:pt x="2033" y="1550"/>
                </a:lnTo>
                <a:lnTo>
                  <a:pt x="2064" y="1523"/>
                </a:lnTo>
                <a:lnTo>
                  <a:pt x="2091" y="1492"/>
                </a:lnTo>
                <a:lnTo>
                  <a:pt x="2115" y="1458"/>
                </a:lnTo>
                <a:lnTo>
                  <a:pt x="2134" y="1420"/>
                </a:lnTo>
                <a:lnTo>
                  <a:pt x="2147" y="1380"/>
                </a:lnTo>
                <a:lnTo>
                  <a:pt x="2157" y="1337"/>
                </a:lnTo>
                <a:lnTo>
                  <a:pt x="2160" y="1293"/>
                </a:lnTo>
                <a:lnTo>
                  <a:pt x="2157" y="1250"/>
                </a:lnTo>
                <a:lnTo>
                  <a:pt x="2147" y="1207"/>
                </a:lnTo>
                <a:lnTo>
                  <a:pt x="2134" y="1167"/>
                </a:lnTo>
                <a:lnTo>
                  <a:pt x="2115" y="1129"/>
                </a:lnTo>
                <a:lnTo>
                  <a:pt x="2091" y="1096"/>
                </a:lnTo>
                <a:lnTo>
                  <a:pt x="2064" y="1064"/>
                </a:lnTo>
                <a:lnTo>
                  <a:pt x="2033" y="1036"/>
                </a:lnTo>
                <a:lnTo>
                  <a:pt x="1999" y="1013"/>
                </a:lnTo>
                <a:lnTo>
                  <a:pt x="1961" y="995"/>
                </a:lnTo>
                <a:lnTo>
                  <a:pt x="1921" y="980"/>
                </a:lnTo>
                <a:lnTo>
                  <a:pt x="1880" y="972"/>
                </a:lnTo>
                <a:lnTo>
                  <a:pt x="1835" y="969"/>
                </a:lnTo>
                <a:lnTo>
                  <a:pt x="1754" y="969"/>
                </a:lnTo>
                <a:lnTo>
                  <a:pt x="1754" y="648"/>
                </a:lnTo>
                <a:lnTo>
                  <a:pt x="2077" y="648"/>
                </a:lnTo>
                <a:lnTo>
                  <a:pt x="2099" y="645"/>
                </a:lnTo>
                <a:lnTo>
                  <a:pt x="2119" y="636"/>
                </a:lnTo>
                <a:lnTo>
                  <a:pt x="2135" y="623"/>
                </a:lnTo>
                <a:lnTo>
                  <a:pt x="2148" y="607"/>
                </a:lnTo>
                <a:lnTo>
                  <a:pt x="2157" y="588"/>
                </a:lnTo>
                <a:lnTo>
                  <a:pt x="2160" y="565"/>
                </a:lnTo>
                <a:lnTo>
                  <a:pt x="2157" y="544"/>
                </a:lnTo>
                <a:lnTo>
                  <a:pt x="2148" y="524"/>
                </a:lnTo>
                <a:lnTo>
                  <a:pt x="2135" y="507"/>
                </a:lnTo>
                <a:lnTo>
                  <a:pt x="2119" y="495"/>
                </a:lnTo>
                <a:lnTo>
                  <a:pt x="2099" y="487"/>
                </a:lnTo>
                <a:lnTo>
                  <a:pt x="2077" y="483"/>
                </a:lnTo>
                <a:lnTo>
                  <a:pt x="1754" y="483"/>
                </a:lnTo>
                <a:lnTo>
                  <a:pt x="1754" y="424"/>
                </a:lnTo>
                <a:lnTo>
                  <a:pt x="1751" y="402"/>
                </a:lnTo>
                <a:lnTo>
                  <a:pt x="1743" y="383"/>
                </a:lnTo>
                <a:lnTo>
                  <a:pt x="1730" y="366"/>
                </a:lnTo>
                <a:lnTo>
                  <a:pt x="1714" y="353"/>
                </a:lnTo>
                <a:lnTo>
                  <a:pt x="1694" y="345"/>
                </a:lnTo>
                <a:lnTo>
                  <a:pt x="1672" y="342"/>
                </a:lnTo>
                <a:close/>
                <a:moveTo>
                  <a:pt x="608" y="0"/>
                </a:moveTo>
                <a:lnTo>
                  <a:pt x="2737" y="0"/>
                </a:lnTo>
                <a:lnTo>
                  <a:pt x="2798" y="3"/>
                </a:lnTo>
                <a:lnTo>
                  <a:pt x="2859" y="12"/>
                </a:lnTo>
                <a:lnTo>
                  <a:pt x="2917" y="28"/>
                </a:lnTo>
                <a:lnTo>
                  <a:pt x="2973" y="48"/>
                </a:lnTo>
                <a:lnTo>
                  <a:pt x="3026" y="73"/>
                </a:lnTo>
                <a:lnTo>
                  <a:pt x="3076" y="104"/>
                </a:lnTo>
                <a:lnTo>
                  <a:pt x="3123" y="139"/>
                </a:lnTo>
                <a:lnTo>
                  <a:pt x="3166" y="179"/>
                </a:lnTo>
                <a:lnTo>
                  <a:pt x="3205" y="221"/>
                </a:lnTo>
                <a:lnTo>
                  <a:pt x="3240" y="268"/>
                </a:lnTo>
                <a:lnTo>
                  <a:pt x="3270" y="319"/>
                </a:lnTo>
                <a:lnTo>
                  <a:pt x="3297" y="372"/>
                </a:lnTo>
                <a:lnTo>
                  <a:pt x="3317" y="428"/>
                </a:lnTo>
                <a:lnTo>
                  <a:pt x="3331" y="487"/>
                </a:lnTo>
                <a:lnTo>
                  <a:pt x="3341" y="547"/>
                </a:lnTo>
                <a:lnTo>
                  <a:pt x="3345" y="609"/>
                </a:lnTo>
                <a:lnTo>
                  <a:pt x="3345" y="1522"/>
                </a:lnTo>
                <a:lnTo>
                  <a:pt x="3341" y="1584"/>
                </a:lnTo>
                <a:lnTo>
                  <a:pt x="3331" y="1645"/>
                </a:lnTo>
                <a:lnTo>
                  <a:pt x="3317" y="1703"/>
                </a:lnTo>
                <a:lnTo>
                  <a:pt x="3297" y="1760"/>
                </a:lnTo>
                <a:lnTo>
                  <a:pt x="3270" y="1813"/>
                </a:lnTo>
                <a:lnTo>
                  <a:pt x="3240" y="1863"/>
                </a:lnTo>
                <a:lnTo>
                  <a:pt x="3205" y="1909"/>
                </a:lnTo>
                <a:lnTo>
                  <a:pt x="3166" y="1952"/>
                </a:lnTo>
                <a:lnTo>
                  <a:pt x="3123" y="1992"/>
                </a:lnTo>
                <a:lnTo>
                  <a:pt x="3076" y="2027"/>
                </a:lnTo>
                <a:lnTo>
                  <a:pt x="3026" y="2057"/>
                </a:lnTo>
                <a:lnTo>
                  <a:pt x="2973" y="2084"/>
                </a:lnTo>
                <a:lnTo>
                  <a:pt x="2917" y="2104"/>
                </a:lnTo>
                <a:lnTo>
                  <a:pt x="2859" y="2119"/>
                </a:lnTo>
                <a:lnTo>
                  <a:pt x="2798" y="2128"/>
                </a:lnTo>
                <a:lnTo>
                  <a:pt x="2737" y="2132"/>
                </a:lnTo>
                <a:lnTo>
                  <a:pt x="2611" y="2132"/>
                </a:lnTo>
                <a:lnTo>
                  <a:pt x="1947" y="2709"/>
                </a:lnTo>
                <a:lnTo>
                  <a:pt x="1930" y="2720"/>
                </a:lnTo>
                <a:lnTo>
                  <a:pt x="1912" y="2728"/>
                </a:lnTo>
                <a:lnTo>
                  <a:pt x="1893" y="2730"/>
                </a:lnTo>
                <a:lnTo>
                  <a:pt x="1875" y="2728"/>
                </a:lnTo>
                <a:lnTo>
                  <a:pt x="1859" y="2722"/>
                </a:lnTo>
                <a:lnTo>
                  <a:pt x="1843" y="2712"/>
                </a:lnTo>
                <a:lnTo>
                  <a:pt x="1830" y="2700"/>
                </a:lnTo>
                <a:lnTo>
                  <a:pt x="1819" y="2684"/>
                </a:lnTo>
                <a:lnTo>
                  <a:pt x="1813" y="2666"/>
                </a:lnTo>
                <a:lnTo>
                  <a:pt x="1810" y="2648"/>
                </a:lnTo>
                <a:lnTo>
                  <a:pt x="1809" y="2132"/>
                </a:lnTo>
                <a:lnTo>
                  <a:pt x="608" y="2132"/>
                </a:lnTo>
                <a:lnTo>
                  <a:pt x="546" y="2128"/>
                </a:lnTo>
                <a:lnTo>
                  <a:pt x="486" y="2119"/>
                </a:lnTo>
                <a:lnTo>
                  <a:pt x="428" y="2104"/>
                </a:lnTo>
                <a:lnTo>
                  <a:pt x="372" y="2084"/>
                </a:lnTo>
                <a:lnTo>
                  <a:pt x="319" y="2057"/>
                </a:lnTo>
                <a:lnTo>
                  <a:pt x="268" y="2027"/>
                </a:lnTo>
                <a:lnTo>
                  <a:pt x="221" y="1992"/>
                </a:lnTo>
                <a:lnTo>
                  <a:pt x="178" y="1952"/>
                </a:lnTo>
                <a:lnTo>
                  <a:pt x="138" y="1909"/>
                </a:lnTo>
                <a:lnTo>
                  <a:pt x="104" y="1863"/>
                </a:lnTo>
                <a:lnTo>
                  <a:pt x="73" y="1813"/>
                </a:lnTo>
                <a:lnTo>
                  <a:pt x="48" y="1760"/>
                </a:lnTo>
                <a:lnTo>
                  <a:pt x="27" y="1703"/>
                </a:lnTo>
                <a:lnTo>
                  <a:pt x="12" y="1645"/>
                </a:lnTo>
                <a:lnTo>
                  <a:pt x="3" y="1584"/>
                </a:lnTo>
                <a:lnTo>
                  <a:pt x="0" y="1522"/>
                </a:lnTo>
                <a:lnTo>
                  <a:pt x="0" y="609"/>
                </a:lnTo>
                <a:lnTo>
                  <a:pt x="3" y="547"/>
                </a:lnTo>
                <a:lnTo>
                  <a:pt x="12" y="487"/>
                </a:lnTo>
                <a:lnTo>
                  <a:pt x="27" y="428"/>
                </a:lnTo>
                <a:lnTo>
                  <a:pt x="48" y="372"/>
                </a:lnTo>
                <a:lnTo>
                  <a:pt x="73" y="319"/>
                </a:lnTo>
                <a:lnTo>
                  <a:pt x="104" y="268"/>
                </a:lnTo>
                <a:lnTo>
                  <a:pt x="138" y="221"/>
                </a:lnTo>
                <a:lnTo>
                  <a:pt x="178" y="179"/>
                </a:lnTo>
                <a:lnTo>
                  <a:pt x="221" y="139"/>
                </a:lnTo>
                <a:lnTo>
                  <a:pt x="268" y="104"/>
                </a:lnTo>
                <a:lnTo>
                  <a:pt x="319" y="73"/>
                </a:lnTo>
                <a:lnTo>
                  <a:pt x="372" y="48"/>
                </a:lnTo>
                <a:lnTo>
                  <a:pt x="428" y="28"/>
                </a:lnTo>
                <a:lnTo>
                  <a:pt x="486" y="12"/>
                </a:lnTo>
                <a:lnTo>
                  <a:pt x="546" y="3"/>
                </a:lnTo>
                <a:lnTo>
                  <a:pt x="60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66"/>
          <p:cNvSpPr>
            <a:spLocks noEditPoints="1"/>
          </p:cNvSpPr>
          <p:nvPr/>
        </p:nvSpPr>
        <p:spPr bwMode="auto">
          <a:xfrm>
            <a:off x="3694126" y="3957734"/>
            <a:ext cx="331722" cy="330528"/>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166"/>
          <p:cNvSpPr>
            <a:spLocks noEditPoints="1"/>
          </p:cNvSpPr>
          <p:nvPr/>
        </p:nvSpPr>
        <p:spPr bwMode="auto">
          <a:xfrm>
            <a:off x="7678765" y="4843855"/>
            <a:ext cx="229102" cy="385416"/>
          </a:xfrm>
          <a:custGeom>
            <a:avLst/>
            <a:gdLst>
              <a:gd name="T0" fmla="*/ 699 w 2114"/>
              <a:gd name="T1" fmla="*/ 3198 h 3551"/>
              <a:gd name="T2" fmla="*/ 1428 w 2114"/>
              <a:gd name="T3" fmla="*/ 3184 h 3551"/>
              <a:gd name="T4" fmla="*/ 1224 w 2114"/>
              <a:gd name="T5" fmla="*/ 1249 h 3551"/>
              <a:gd name="T6" fmla="*/ 1357 w 2114"/>
              <a:gd name="T7" fmla="*/ 1320 h 3551"/>
              <a:gd name="T8" fmla="*/ 1371 w 2114"/>
              <a:gd name="T9" fmla="*/ 1470 h 3551"/>
              <a:gd name="T10" fmla="*/ 1256 w 2114"/>
              <a:gd name="T11" fmla="*/ 1564 h 3551"/>
              <a:gd name="T12" fmla="*/ 967 w 2114"/>
              <a:gd name="T13" fmla="*/ 752 h 3551"/>
              <a:gd name="T14" fmla="*/ 801 w 2114"/>
              <a:gd name="T15" fmla="*/ 1042 h 3551"/>
              <a:gd name="T16" fmla="*/ 731 w 2114"/>
              <a:gd name="T17" fmla="*/ 911 h 3551"/>
              <a:gd name="T18" fmla="*/ 801 w 2114"/>
              <a:gd name="T19" fmla="*/ 779 h 3551"/>
              <a:gd name="T20" fmla="*/ 1033 w 2114"/>
              <a:gd name="T21" fmla="*/ 430 h 3551"/>
              <a:gd name="T22" fmla="*/ 967 w 2114"/>
              <a:gd name="T23" fmla="*/ 517 h 3551"/>
              <a:gd name="T24" fmla="*/ 758 w 2114"/>
              <a:gd name="T25" fmla="*/ 599 h 3551"/>
              <a:gd name="T26" fmla="*/ 598 w 2114"/>
              <a:gd name="T27" fmla="*/ 740 h 3551"/>
              <a:gd name="T28" fmla="*/ 554 w 2114"/>
              <a:gd name="T29" fmla="*/ 957 h 3551"/>
              <a:gd name="T30" fmla="*/ 651 w 2114"/>
              <a:gd name="T31" fmla="*/ 1151 h 3551"/>
              <a:gd name="T32" fmla="*/ 843 w 2114"/>
              <a:gd name="T33" fmla="*/ 1247 h 3551"/>
              <a:gd name="T34" fmla="*/ 617 w 2114"/>
              <a:gd name="T35" fmla="*/ 1571 h 3551"/>
              <a:gd name="T36" fmla="*/ 551 w 2114"/>
              <a:gd name="T37" fmla="*/ 1658 h 3551"/>
              <a:gd name="T38" fmla="*/ 617 w 2114"/>
              <a:gd name="T39" fmla="*/ 1744 h 3551"/>
              <a:gd name="T40" fmla="*/ 980 w 2114"/>
              <a:gd name="T41" fmla="*/ 1874 h 3551"/>
              <a:gd name="T42" fmla="*/ 1080 w 2114"/>
              <a:gd name="T43" fmla="*/ 1915 h 3551"/>
              <a:gd name="T44" fmla="*/ 1146 w 2114"/>
              <a:gd name="T45" fmla="*/ 1829 h 3551"/>
              <a:gd name="T46" fmla="*/ 1357 w 2114"/>
              <a:gd name="T47" fmla="*/ 1720 h 3551"/>
              <a:gd name="T48" fmla="*/ 1517 w 2114"/>
              <a:gd name="T49" fmla="*/ 1580 h 3551"/>
              <a:gd name="T50" fmla="*/ 1560 w 2114"/>
              <a:gd name="T51" fmla="*/ 1363 h 3551"/>
              <a:gd name="T52" fmla="*/ 1464 w 2114"/>
              <a:gd name="T53" fmla="*/ 1169 h 3551"/>
              <a:gd name="T54" fmla="*/ 1270 w 2114"/>
              <a:gd name="T55" fmla="*/ 1073 h 3551"/>
              <a:gd name="T56" fmla="*/ 1497 w 2114"/>
              <a:gd name="T57" fmla="*/ 749 h 3551"/>
              <a:gd name="T58" fmla="*/ 1563 w 2114"/>
              <a:gd name="T59" fmla="*/ 662 h 3551"/>
              <a:gd name="T60" fmla="*/ 1497 w 2114"/>
              <a:gd name="T61" fmla="*/ 575 h 3551"/>
              <a:gd name="T62" fmla="*/ 1135 w 2114"/>
              <a:gd name="T63" fmla="*/ 472 h 3551"/>
              <a:gd name="T64" fmla="*/ 1057 w 2114"/>
              <a:gd name="T65" fmla="*/ 0 h 3551"/>
              <a:gd name="T66" fmla="*/ 1450 w 2114"/>
              <a:gd name="T67" fmla="*/ 76 h 3551"/>
              <a:gd name="T68" fmla="*/ 1777 w 2114"/>
              <a:gd name="T69" fmla="*/ 283 h 3551"/>
              <a:gd name="T70" fmla="*/ 2006 w 2114"/>
              <a:gd name="T71" fmla="*/ 593 h 3551"/>
              <a:gd name="T72" fmla="*/ 2111 w 2114"/>
              <a:gd name="T73" fmla="*/ 975 h 3551"/>
              <a:gd name="T74" fmla="*/ 2069 w 2114"/>
              <a:gd name="T75" fmla="*/ 1362 h 3551"/>
              <a:gd name="T76" fmla="*/ 1895 w 2114"/>
              <a:gd name="T77" fmla="*/ 1702 h 3551"/>
              <a:gd name="T78" fmla="*/ 1656 w 2114"/>
              <a:gd name="T79" fmla="*/ 2044 h 3551"/>
              <a:gd name="T80" fmla="*/ 1537 w 2114"/>
              <a:gd name="T81" fmla="*/ 2455 h 3551"/>
              <a:gd name="T82" fmla="*/ 1599 w 2114"/>
              <a:gd name="T83" fmla="*/ 2588 h 3551"/>
              <a:gd name="T84" fmla="*/ 1599 w 2114"/>
              <a:gd name="T85" fmla="*/ 3237 h 3551"/>
              <a:gd name="T86" fmla="*/ 1505 w 2114"/>
              <a:gd name="T87" fmla="*/ 3353 h 3551"/>
              <a:gd name="T88" fmla="*/ 1257 w 2114"/>
              <a:gd name="T89" fmla="*/ 3507 h 3551"/>
              <a:gd name="T90" fmla="*/ 1006 w 2114"/>
              <a:gd name="T91" fmla="*/ 3549 h 3551"/>
              <a:gd name="T92" fmla="*/ 625 w 2114"/>
              <a:gd name="T93" fmla="*/ 3366 h 3551"/>
              <a:gd name="T94" fmla="*/ 534 w 2114"/>
              <a:gd name="T95" fmla="*/ 3279 h 3551"/>
              <a:gd name="T96" fmla="*/ 508 w 2114"/>
              <a:gd name="T97" fmla="*/ 2609 h 3551"/>
              <a:gd name="T98" fmla="*/ 583 w 2114"/>
              <a:gd name="T99" fmla="*/ 2542 h 3551"/>
              <a:gd name="T100" fmla="*/ 489 w 2114"/>
              <a:gd name="T101" fmla="*/ 2123 h 3551"/>
              <a:gd name="T102" fmla="*/ 259 w 2114"/>
              <a:gd name="T103" fmla="*/ 1750 h 3551"/>
              <a:gd name="T104" fmla="*/ 66 w 2114"/>
              <a:gd name="T105" fmla="*/ 1424 h 3551"/>
              <a:gd name="T106" fmla="*/ 0 w 2114"/>
              <a:gd name="T107" fmla="*/ 1051 h 3551"/>
              <a:gd name="T108" fmla="*/ 83 w 2114"/>
              <a:gd name="T109" fmla="*/ 650 h 3551"/>
              <a:gd name="T110" fmla="*/ 305 w 2114"/>
              <a:gd name="T111" fmla="*/ 319 h 3551"/>
              <a:gd name="T112" fmla="*/ 632 w 2114"/>
              <a:gd name="T113" fmla="*/ 90 h 3551"/>
              <a:gd name="T114" fmla="*/ 1032 w 2114"/>
              <a:gd name="T115" fmla="*/ 0 h 3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4" h="3551">
                <a:moveTo>
                  <a:pt x="684" y="2720"/>
                </a:moveTo>
                <a:lnTo>
                  <a:pt x="684" y="3175"/>
                </a:lnTo>
                <a:lnTo>
                  <a:pt x="686" y="3184"/>
                </a:lnTo>
                <a:lnTo>
                  <a:pt x="692" y="3193"/>
                </a:lnTo>
                <a:lnTo>
                  <a:pt x="699" y="3198"/>
                </a:lnTo>
                <a:lnTo>
                  <a:pt x="709" y="3199"/>
                </a:lnTo>
                <a:lnTo>
                  <a:pt x="1405" y="3199"/>
                </a:lnTo>
                <a:lnTo>
                  <a:pt x="1414" y="3198"/>
                </a:lnTo>
                <a:lnTo>
                  <a:pt x="1423" y="3193"/>
                </a:lnTo>
                <a:lnTo>
                  <a:pt x="1428" y="3184"/>
                </a:lnTo>
                <a:lnTo>
                  <a:pt x="1429" y="3175"/>
                </a:lnTo>
                <a:lnTo>
                  <a:pt x="1429" y="2720"/>
                </a:lnTo>
                <a:lnTo>
                  <a:pt x="684" y="2720"/>
                </a:lnTo>
                <a:close/>
                <a:moveTo>
                  <a:pt x="1146" y="1249"/>
                </a:moveTo>
                <a:lnTo>
                  <a:pt x="1224" y="1249"/>
                </a:lnTo>
                <a:lnTo>
                  <a:pt x="1256" y="1252"/>
                </a:lnTo>
                <a:lnTo>
                  <a:pt x="1286" y="1262"/>
                </a:lnTo>
                <a:lnTo>
                  <a:pt x="1313" y="1277"/>
                </a:lnTo>
                <a:lnTo>
                  <a:pt x="1337" y="1296"/>
                </a:lnTo>
                <a:lnTo>
                  <a:pt x="1357" y="1320"/>
                </a:lnTo>
                <a:lnTo>
                  <a:pt x="1371" y="1347"/>
                </a:lnTo>
                <a:lnTo>
                  <a:pt x="1380" y="1377"/>
                </a:lnTo>
                <a:lnTo>
                  <a:pt x="1384" y="1408"/>
                </a:lnTo>
                <a:lnTo>
                  <a:pt x="1380" y="1441"/>
                </a:lnTo>
                <a:lnTo>
                  <a:pt x="1371" y="1470"/>
                </a:lnTo>
                <a:lnTo>
                  <a:pt x="1357" y="1497"/>
                </a:lnTo>
                <a:lnTo>
                  <a:pt x="1337" y="1521"/>
                </a:lnTo>
                <a:lnTo>
                  <a:pt x="1313" y="1541"/>
                </a:lnTo>
                <a:lnTo>
                  <a:pt x="1286" y="1555"/>
                </a:lnTo>
                <a:lnTo>
                  <a:pt x="1256" y="1564"/>
                </a:lnTo>
                <a:lnTo>
                  <a:pt x="1224" y="1568"/>
                </a:lnTo>
                <a:lnTo>
                  <a:pt x="1146" y="1568"/>
                </a:lnTo>
                <a:lnTo>
                  <a:pt x="1146" y="1249"/>
                </a:lnTo>
                <a:close/>
                <a:moveTo>
                  <a:pt x="890" y="752"/>
                </a:moveTo>
                <a:lnTo>
                  <a:pt x="967" y="752"/>
                </a:lnTo>
                <a:lnTo>
                  <a:pt x="967" y="1069"/>
                </a:lnTo>
                <a:lnTo>
                  <a:pt x="890" y="1069"/>
                </a:lnTo>
                <a:lnTo>
                  <a:pt x="857" y="1066"/>
                </a:lnTo>
                <a:lnTo>
                  <a:pt x="828" y="1057"/>
                </a:lnTo>
                <a:lnTo>
                  <a:pt x="801" y="1042"/>
                </a:lnTo>
                <a:lnTo>
                  <a:pt x="777" y="1023"/>
                </a:lnTo>
                <a:lnTo>
                  <a:pt x="758" y="1000"/>
                </a:lnTo>
                <a:lnTo>
                  <a:pt x="744" y="973"/>
                </a:lnTo>
                <a:lnTo>
                  <a:pt x="734" y="943"/>
                </a:lnTo>
                <a:lnTo>
                  <a:pt x="731" y="911"/>
                </a:lnTo>
                <a:lnTo>
                  <a:pt x="734" y="879"/>
                </a:lnTo>
                <a:lnTo>
                  <a:pt x="744" y="849"/>
                </a:lnTo>
                <a:lnTo>
                  <a:pt x="758" y="822"/>
                </a:lnTo>
                <a:lnTo>
                  <a:pt x="777" y="799"/>
                </a:lnTo>
                <a:lnTo>
                  <a:pt x="801" y="779"/>
                </a:lnTo>
                <a:lnTo>
                  <a:pt x="828" y="765"/>
                </a:lnTo>
                <a:lnTo>
                  <a:pt x="857" y="755"/>
                </a:lnTo>
                <a:lnTo>
                  <a:pt x="890" y="752"/>
                </a:lnTo>
                <a:close/>
                <a:moveTo>
                  <a:pt x="1057" y="427"/>
                </a:moveTo>
                <a:lnTo>
                  <a:pt x="1033" y="430"/>
                </a:lnTo>
                <a:lnTo>
                  <a:pt x="1011" y="440"/>
                </a:lnTo>
                <a:lnTo>
                  <a:pt x="994" y="454"/>
                </a:lnTo>
                <a:lnTo>
                  <a:pt x="980" y="472"/>
                </a:lnTo>
                <a:lnTo>
                  <a:pt x="970" y="493"/>
                </a:lnTo>
                <a:lnTo>
                  <a:pt x="967" y="517"/>
                </a:lnTo>
                <a:lnTo>
                  <a:pt x="967" y="572"/>
                </a:lnTo>
                <a:lnTo>
                  <a:pt x="890" y="572"/>
                </a:lnTo>
                <a:lnTo>
                  <a:pt x="843" y="575"/>
                </a:lnTo>
                <a:lnTo>
                  <a:pt x="800" y="584"/>
                </a:lnTo>
                <a:lnTo>
                  <a:pt x="758" y="599"/>
                </a:lnTo>
                <a:lnTo>
                  <a:pt x="719" y="619"/>
                </a:lnTo>
                <a:lnTo>
                  <a:pt x="683" y="643"/>
                </a:lnTo>
                <a:lnTo>
                  <a:pt x="651" y="672"/>
                </a:lnTo>
                <a:lnTo>
                  <a:pt x="621" y="704"/>
                </a:lnTo>
                <a:lnTo>
                  <a:pt x="598" y="740"/>
                </a:lnTo>
                <a:lnTo>
                  <a:pt x="578" y="779"/>
                </a:lnTo>
                <a:lnTo>
                  <a:pt x="563" y="821"/>
                </a:lnTo>
                <a:lnTo>
                  <a:pt x="554" y="865"/>
                </a:lnTo>
                <a:lnTo>
                  <a:pt x="551" y="911"/>
                </a:lnTo>
                <a:lnTo>
                  <a:pt x="554" y="957"/>
                </a:lnTo>
                <a:lnTo>
                  <a:pt x="563" y="1001"/>
                </a:lnTo>
                <a:lnTo>
                  <a:pt x="578" y="1042"/>
                </a:lnTo>
                <a:lnTo>
                  <a:pt x="598" y="1082"/>
                </a:lnTo>
                <a:lnTo>
                  <a:pt x="621" y="1118"/>
                </a:lnTo>
                <a:lnTo>
                  <a:pt x="651" y="1151"/>
                </a:lnTo>
                <a:lnTo>
                  <a:pt x="683" y="1179"/>
                </a:lnTo>
                <a:lnTo>
                  <a:pt x="719" y="1204"/>
                </a:lnTo>
                <a:lnTo>
                  <a:pt x="758" y="1223"/>
                </a:lnTo>
                <a:lnTo>
                  <a:pt x="800" y="1237"/>
                </a:lnTo>
                <a:lnTo>
                  <a:pt x="843" y="1247"/>
                </a:lnTo>
                <a:lnTo>
                  <a:pt x="890" y="1249"/>
                </a:lnTo>
                <a:lnTo>
                  <a:pt x="967" y="1249"/>
                </a:lnTo>
                <a:lnTo>
                  <a:pt x="967" y="1568"/>
                </a:lnTo>
                <a:lnTo>
                  <a:pt x="641" y="1568"/>
                </a:lnTo>
                <a:lnTo>
                  <a:pt x="617" y="1571"/>
                </a:lnTo>
                <a:lnTo>
                  <a:pt x="595" y="1580"/>
                </a:lnTo>
                <a:lnTo>
                  <a:pt x="577" y="1594"/>
                </a:lnTo>
                <a:lnTo>
                  <a:pt x="563" y="1612"/>
                </a:lnTo>
                <a:lnTo>
                  <a:pt x="554" y="1634"/>
                </a:lnTo>
                <a:lnTo>
                  <a:pt x="551" y="1658"/>
                </a:lnTo>
                <a:lnTo>
                  <a:pt x="554" y="1681"/>
                </a:lnTo>
                <a:lnTo>
                  <a:pt x="563" y="1703"/>
                </a:lnTo>
                <a:lnTo>
                  <a:pt x="577" y="1720"/>
                </a:lnTo>
                <a:lnTo>
                  <a:pt x="595" y="1735"/>
                </a:lnTo>
                <a:lnTo>
                  <a:pt x="617" y="1744"/>
                </a:lnTo>
                <a:lnTo>
                  <a:pt x="641" y="1748"/>
                </a:lnTo>
                <a:lnTo>
                  <a:pt x="967" y="1748"/>
                </a:lnTo>
                <a:lnTo>
                  <a:pt x="967" y="1829"/>
                </a:lnTo>
                <a:lnTo>
                  <a:pt x="970" y="1853"/>
                </a:lnTo>
                <a:lnTo>
                  <a:pt x="980" y="1874"/>
                </a:lnTo>
                <a:lnTo>
                  <a:pt x="994" y="1893"/>
                </a:lnTo>
                <a:lnTo>
                  <a:pt x="1011" y="1907"/>
                </a:lnTo>
                <a:lnTo>
                  <a:pt x="1033" y="1915"/>
                </a:lnTo>
                <a:lnTo>
                  <a:pt x="1057" y="1919"/>
                </a:lnTo>
                <a:lnTo>
                  <a:pt x="1080" y="1915"/>
                </a:lnTo>
                <a:lnTo>
                  <a:pt x="1102" y="1907"/>
                </a:lnTo>
                <a:lnTo>
                  <a:pt x="1121" y="1893"/>
                </a:lnTo>
                <a:lnTo>
                  <a:pt x="1135" y="1874"/>
                </a:lnTo>
                <a:lnTo>
                  <a:pt x="1143" y="1853"/>
                </a:lnTo>
                <a:lnTo>
                  <a:pt x="1146" y="1829"/>
                </a:lnTo>
                <a:lnTo>
                  <a:pt x="1146" y="1748"/>
                </a:lnTo>
                <a:lnTo>
                  <a:pt x="1224" y="1748"/>
                </a:lnTo>
                <a:lnTo>
                  <a:pt x="1270" y="1744"/>
                </a:lnTo>
                <a:lnTo>
                  <a:pt x="1314" y="1736"/>
                </a:lnTo>
                <a:lnTo>
                  <a:pt x="1357" y="1720"/>
                </a:lnTo>
                <a:lnTo>
                  <a:pt x="1396" y="1701"/>
                </a:lnTo>
                <a:lnTo>
                  <a:pt x="1431" y="1677"/>
                </a:lnTo>
                <a:lnTo>
                  <a:pt x="1464" y="1648"/>
                </a:lnTo>
                <a:lnTo>
                  <a:pt x="1492" y="1615"/>
                </a:lnTo>
                <a:lnTo>
                  <a:pt x="1517" y="1580"/>
                </a:lnTo>
                <a:lnTo>
                  <a:pt x="1536" y="1541"/>
                </a:lnTo>
                <a:lnTo>
                  <a:pt x="1550" y="1498"/>
                </a:lnTo>
                <a:lnTo>
                  <a:pt x="1560" y="1455"/>
                </a:lnTo>
                <a:lnTo>
                  <a:pt x="1563" y="1408"/>
                </a:lnTo>
                <a:lnTo>
                  <a:pt x="1560" y="1363"/>
                </a:lnTo>
                <a:lnTo>
                  <a:pt x="1550" y="1319"/>
                </a:lnTo>
                <a:lnTo>
                  <a:pt x="1536" y="1277"/>
                </a:lnTo>
                <a:lnTo>
                  <a:pt x="1517" y="1237"/>
                </a:lnTo>
                <a:lnTo>
                  <a:pt x="1492" y="1202"/>
                </a:lnTo>
                <a:lnTo>
                  <a:pt x="1464" y="1169"/>
                </a:lnTo>
                <a:lnTo>
                  <a:pt x="1431" y="1141"/>
                </a:lnTo>
                <a:lnTo>
                  <a:pt x="1396" y="1116"/>
                </a:lnTo>
                <a:lnTo>
                  <a:pt x="1357" y="1096"/>
                </a:lnTo>
                <a:lnTo>
                  <a:pt x="1314" y="1082"/>
                </a:lnTo>
                <a:lnTo>
                  <a:pt x="1270" y="1073"/>
                </a:lnTo>
                <a:lnTo>
                  <a:pt x="1224" y="1069"/>
                </a:lnTo>
                <a:lnTo>
                  <a:pt x="1146" y="1069"/>
                </a:lnTo>
                <a:lnTo>
                  <a:pt x="1146" y="752"/>
                </a:lnTo>
                <a:lnTo>
                  <a:pt x="1473" y="752"/>
                </a:lnTo>
                <a:lnTo>
                  <a:pt x="1497" y="749"/>
                </a:lnTo>
                <a:lnTo>
                  <a:pt x="1519" y="740"/>
                </a:lnTo>
                <a:lnTo>
                  <a:pt x="1536" y="726"/>
                </a:lnTo>
                <a:lnTo>
                  <a:pt x="1550" y="708"/>
                </a:lnTo>
                <a:lnTo>
                  <a:pt x="1560" y="686"/>
                </a:lnTo>
                <a:lnTo>
                  <a:pt x="1563" y="662"/>
                </a:lnTo>
                <a:lnTo>
                  <a:pt x="1560" y="638"/>
                </a:lnTo>
                <a:lnTo>
                  <a:pt x="1550" y="617"/>
                </a:lnTo>
                <a:lnTo>
                  <a:pt x="1536" y="598"/>
                </a:lnTo>
                <a:lnTo>
                  <a:pt x="1519" y="584"/>
                </a:lnTo>
                <a:lnTo>
                  <a:pt x="1497" y="575"/>
                </a:lnTo>
                <a:lnTo>
                  <a:pt x="1473" y="572"/>
                </a:lnTo>
                <a:lnTo>
                  <a:pt x="1146" y="572"/>
                </a:lnTo>
                <a:lnTo>
                  <a:pt x="1146" y="517"/>
                </a:lnTo>
                <a:lnTo>
                  <a:pt x="1143" y="493"/>
                </a:lnTo>
                <a:lnTo>
                  <a:pt x="1135" y="472"/>
                </a:lnTo>
                <a:lnTo>
                  <a:pt x="1121" y="454"/>
                </a:lnTo>
                <a:lnTo>
                  <a:pt x="1102" y="440"/>
                </a:lnTo>
                <a:lnTo>
                  <a:pt x="1080" y="430"/>
                </a:lnTo>
                <a:lnTo>
                  <a:pt x="1057" y="427"/>
                </a:lnTo>
                <a:close/>
                <a:moveTo>
                  <a:pt x="1057" y="0"/>
                </a:moveTo>
                <a:lnTo>
                  <a:pt x="1140" y="3"/>
                </a:lnTo>
                <a:lnTo>
                  <a:pt x="1220" y="12"/>
                </a:lnTo>
                <a:lnTo>
                  <a:pt x="1299" y="28"/>
                </a:lnTo>
                <a:lnTo>
                  <a:pt x="1376" y="49"/>
                </a:lnTo>
                <a:lnTo>
                  <a:pt x="1450" y="76"/>
                </a:lnTo>
                <a:lnTo>
                  <a:pt x="1521" y="107"/>
                </a:lnTo>
                <a:lnTo>
                  <a:pt x="1590" y="144"/>
                </a:lnTo>
                <a:lnTo>
                  <a:pt x="1655" y="186"/>
                </a:lnTo>
                <a:lnTo>
                  <a:pt x="1718" y="233"/>
                </a:lnTo>
                <a:lnTo>
                  <a:pt x="1777" y="283"/>
                </a:lnTo>
                <a:lnTo>
                  <a:pt x="1831" y="338"/>
                </a:lnTo>
                <a:lnTo>
                  <a:pt x="1882" y="397"/>
                </a:lnTo>
                <a:lnTo>
                  <a:pt x="1928" y="458"/>
                </a:lnTo>
                <a:lnTo>
                  <a:pt x="1969" y="524"/>
                </a:lnTo>
                <a:lnTo>
                  <a:pt x="2006" y="593"/>
                </a:lnTo>
                <a:lnTo>
                  <a:pt x="2039" y="664"/>
                </a:lnTo>
                <a:lnTo>
                  <a:pt x="2065" y="739"/>
                </a:lnTo>
                <a:lnTo>
                  <a:pt x="2086" y="816"/>
                </a:lnTo>
                <a:lnTo>
                  <a:pt x="2101" y="894"/>
                </a:lnTo>
                <a:lnTo>
                  <a:pt x="2111" y="975"/>
                </a:lnTo>
                <a:lnTo>
                  <a:pt x="2114" y="1057"/>
                </a:lnTo>
                <a:lnTo>
                  <a:pt x="2111" y="1135"/>
                </a:lnTo>
                <a:lnTo>
                  <a:pt x="2103" y="1212"/>
                </a:lnTo>
                <a:lnTo>
                  <a:pt x="2088" y="1288"/>
                </a:lnTo>
                <a:lnTo>
                  <a:pt x="2069" y="1362"/>
                </a:lnTo>
                <a:lnTo>
                  <a:pt x="2045" y="1434"/>
                </a:lnTo>
                <a:lnTo>
                  <a:pt x="2015" y="1505"/>
                </a:lnTo>
                <a:lnTo>
                  <a:pt x="1980" y="1573"/>
                </a:lnTo>
                <a:lnTo>
                  <a:pt x="1940" y="1639"/>
                </a:lnTo>
                <a:lnTo>
                  <a:pt x="1895" y="1702"/>
                </a:lnTo>
                <a:lnTo>
                  <a:pt x="1845" y="1762"/>
                </a:lnTo>
                <a:lnTo>
                  <a:pt x="1791" y="1828"/>
                </a:lnTo>
                <a:lnTo>
                  <a:pt x="1741" y="1897"/>
                </a:lnTo>
                <a:lnTo>
                  <a:pt x="1695" y="1970"/>
                </a:lnTo>
                <a:lnTo>
                  <a:pt x="1656" y="2044"/>
                </a:lnTo>
                <a:lnTo>
                  <a:pt x="1622" y="2122"/>
                </a:lnTo>
                <a:lnTo>
                  <a:pt x="1593" y="2203"/>
                </a:lnTo>
                <a:lnTo>
                  <a:pt x="1569" y="2285"/>
                </a:lnTo>
                <a:lnTo>
                  <a:pt x="1550" y="2369"/>
                </a:lnTo>
                <a:lnTo>
                  <a:pt x="1537" y="2455"/>
                </a:lnTo>
                <a:lnTo>
                  <a:pt x="1531" y="2542"/>
                </a:lnTo>
                <a:lnTo>
                  <a:pt x="1551" y="2547"/>
                </a:lnTo>
                <a:lnTo>
                  <a:pt x="1571" y="2557"/>
                </a:lnTo>
                <a:lnTo>
                  <a:pt x="1586" y="2571"/>
                </a:lnTo>
                <a:lnTo>
                  <a:pt x="1599" y="2588"/>
                </a:lnTo>
                <a:lnTo>
                  <a:pt x="1607" y="2609"/>
                </a:lnTo>
                <a:lnTo>
                  <a:pt x="1609" y="2630"/>
                </a:lnTo>
                <a:lnTo>
                  <a:pt x="1609" y="3175"/>
                </a:lnTo>
                <a:lnTo>
                  <a:pt x="1607" y="3207"/>
                </a:lnTo>
                <a:lnTo>
                  <a:pt x="1599" y="3237"/>
                </a:lnTo>
                <a:lnTo>
                  <a:pt x="1588" y="3266"/>
                </a:lnTo>
                <a:lnTo>
                  <a:pt x="1572" y="3292"/>
                </a:lnTo>
                <a:lnTo>
                  <a:pt x="1553" y="3316"/>
                </a:lnTo>
                <a:lnTo>
                  <a:pt x="1530" y="3336"/>
                </a:lnTo>
                <a:lnTo>
                  <a:pt x="1505" y="3353"/>
                </a:lnTo>
                <a:lnTo>
                  <a:pt x="1499" y="3357"/>
                </a:lnTo>
                <a:lnTo>
                  <a:pt x="1495" y="3362"/>
                </a:lnTo>
                <a:lnTo>
                  <a:pt x="1489" y="3366"/>
                </a:lnTo>
                <a:lnTo>
                  <a:pt x="1302" y="3482"/>
                </a:lnTo>
                <a:lnTo>
                  <a:pt x="1257" y="3507"/>
                </a:lnTo>
                <a:lnTo>
                  <a:pt x="1209" y="3526"/>
                </a:lnTo>
                <a:lnTo>
                  <a:pt x="1159" y="3540"/>
                </a:lnTo>
                <a:lnTo>
                  <a:pt x="1109" y="3549"/>
                </a:lnTo>
                <a:lnTo>
                  <a:pt x="1057" y="3551"/>
                </a:lnTo>
                <a:lnTo>
                  <a:pt x="1006" y="3549"/>
                </a:lnTo>
                <a:lnTo>
                  <a:pt x="955" y="3540"/>
                </a:lnTo>
                <a:lnTo>
                  <a:pt x="905" y="3526"/>
                </a:lnTo>
                <a:lnTo>
                  <a:pt x="857" y="3507"/>
                </a:lnTo>
                <a:lnTo>
                  <a:pt x="812" y="3482"/>
                </a:lnTo>
                <a:lnTo>
                  <a:pt x="625" y="3366"/>
                </a:lnTo>
                <a:lnTo>
                  <a:pt x="617" y="3360"/>
                </a:lnTo>
                <a:lnTo>
                  <a:pt x="609" y="3353"/>
                </a:lnTo>
                <a:lnTo>
                  <a:pt x="580" y="3334"/>
                </a:lnTo>
                <a:lnTo>
                  <a:pt x="554" y="3309"/>
                </a:lnTo>
                <a:lnTo>
                  <a:pt x="534" y="3279"/>
                </a:lnTo>
                <a:lnTo>
                  <a:pt x="519" y="3247"/>
                </a:lnTo>
                <a:lnTo>
                  <a:pt x="509" y="3212"/>
                </a:lnTo>
                <a:lnTo>
                  <a:pt x="504" y="3175"/>
                </a:lnTo>
                <a:lnTo>
                  <a:pt x="504" y="2630"/>
                </a:lnTo>
                <a:lnTo>
                  <a:pt x="508" y="2609"/>
                </a:lnTo>
                <a:lnTo>
                  <a:pt x="515" y="2588"/>
                </a:lnTo>
                <a:lnTo>
                  <a:pt x="527" y="2571"/>
                </a:lnTo>
                <a:lnTo>
                  <a:pt x="543" y="2557"/>
                </a:lnTo>
                <a:lnTo>
                  <a:pt x="562" y="2547"/>
                </a:lnTo>
                <a:lnTo>
                  <a:pt x="583" y="2542"/>
                </a:lnTo>
                <a:lnTo>
                  <a:pt x="576" y="2456"/>
                </a:lnTo>
                <a:lnTo>
                  <a:pt x="563" y="2372"/>
                </a:lnTo>
                <a:lnTo>
                  <a:pt x="543" y="2287"/>
                </a:lnTo>
                <a:lnTo>
                  <a:pt x="520" y="2205"/>
                </a:lnTo>
                <a:lnTo>
                  <a:pt x="489" y="2123"/>
                </a:lnTo>
                <a:lnTo>
                  <a:pt x="454" y="2044"/>
                </a:lnTo>
                <a:lnTo>
                  <a:pt x="412" y="1966"/>
                </a:lnTo>
                <a:lnTo>
                  <a:pt x="366" y="1892"/>
                </a:lnTo>
                <a:lnTo>
                  <a:pt x="315" y="1819"/>
                </a:lnTo>
                <a:lnTo>
                  <a:pt x="259" y="1750"/>
                </a:lnTo>
                <a:lnTo>
                  <a:pt x="210" y="1690"/>
                </a:lnTo>
                <a:lnTo>
                  <a:pt x="167" y="1627"/>
                </a:lnTo>
                <a:lnTo>
                  <a:pt x="128" y="1562"/>
                </a:lnTo>
                <a:lnTo>
                  <a:pt x="94" y="1494"/>
                </a:lnTo>
                <a:lnTo>
                  <a:pt x="66" y="1424"/>
                </a:lnTo>
                <a:lnTo>
                  <a:pt x="42" y="1352"/>
                </a:lnTo>
                <a:lnTo>
                  <a:pt x="24" y="1278"/>
                </a:lnTo>
                <a:lnTo>
                  <a:pt x="10" y="1204"/>
                </a:lnTo>
                <a:lnTo>
                  <a:pt x="2" y="1128"/>
                </a:lnTo>
                <a:lnTo>
                  <a:pt x="0" y="1051"/>
                </a:lnTo>
                <a:lnTo>
                  <a:pt x="4" y="966"/>
                </a:lnTo>
                <a:lnTo>
                  <a:pt x="15" y="884"/>
                </a:lnTo>
                <a:lnTo>
                  <a:pt x="31" y="804"/>
                </a:lnTo>
                <a:lnTo>
                  <a:pt x="54" y="725"/>
                </a:lnTo>
                <a:lnTo>
                  <a:pt x="83" y="650"/>
                </a:lnTo>
                <a:lnTo>
                  <a:pt x="118" y="576"/>
                </a:lnTo>
                <a:lnTo>
                  <a:pt x="157" y="507"/>
                </a:lnTo>
                <a:lnTo>
                  <a:pt x="202" y="440"/>
                </a:lnTo>
                <a:lnTo>
                  <a:pt x="251" y="377"/>
                </a:lnTo>
                <a:lnTo>
                  <a:pt x="305" y="319"/>
                </a:lnTo>
                <a:lnTo>
                  <a:pt x="364" y="263"/>
                </a:lnTo>
                <a:lnTo>
                  <a:pt x="425" y="212"/>
                </a:lnTo>
                <a:lnTo>
                  <a:pt x="491" y="167"/>
                </a:lnTo>
                <a:lnTo>
                  <a:pt x="561" y="126"/>
                </a:lnTo>
                <a:lnTo>
                  <a:pt x="632" y="90"/>
                </a:lnTo>
                <a:lnTo>
                  <a:pt x="708" y="60"/>
                </a:lnTo>
                <a:lnTo>
                  <a:pt x="785" y="36"/>
                </a:lnTo>
                <a:lnTo>
                  <a:pt x="865" y="17"/>
                </a:lnTo>
                <a:lnTo>
                  <a:pt x="947" y="6"/>
                </a:lnTo>
                <a:lnTo>
                  <a:pt x="1032" y="0"/>
                </a:lnTo>
                <a:lnTo>
                  <a:pt x="105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176"/>
          <p:cNvSpPr>
            <a:spLocks noEditPoints="1"/>
          </p:cNvSpPr>
          <p:nvPr/>
        </p:nvSpPr>
        <p:spPr bwMode="auto">
          <a:xfrm>
            <a:off x="8150381" y="3912391"/>
            <a:ext cx="410474" cy="421214"/>
          </a:xfrm>
          <a:custGeom>
            <a:avLst/>
            <a:gdLst>
              <a:gd name="T0" fmla="*/ 2954 w 3439"/>
              <a:gd name="T1" fmla="*/ 2971 h 3531"/>
              <a:gd name="T2" fmla="*/ 2907 w 3439"/>
              <a:gd name="T3" fmla="*/ 3107 h 3531"/>
              <a:gd name="T4" fmla="*/ 2669 w 3439"/>
              <a:gd name="T5" fmla="*/ 2750 h 3531"/>
              <a:gd name="T6" fmla="*/ 2514 w 3439"/>
              <a:gd name="T7" fmla="*/ 2672 h 3531"/>
              <a:gd name="T8" fmla="*/ 2591 w 3439"/>
              <a:gd name="T9" fmla="*/ 2549 h 3531"/>
              <a:gd name="T10" fmla="*/ 2672 w 3439"/>
              <a:gd name="T11" fmla="*/ 2336 h 3531"/>
              <a:gd name="T12" fmla="*/ 2469 w 3439"/>
              <a:gd name="T13" fmla="*/ 2426 h 3531"/>
              <a:gd name="T14" fmla="*/ 2348 w 3439"/>
              <a:gd name="T15" fmla="*/ 2649 h 3531"/>
              <a:gd name="T16" fmla="*/ 2469 w 3439"/>
              <a:gd name="T17" fmla="*/ 2872 h 3531"/>
              <a:gd name="T18" fmla="*/ 2429 w 3439"/>
              <a:gd name="T19" fmla="*/ 3118 h 3531"/>
              <a:gd name="T20" fmla="*/ 2351 w 3439"/>
              <a:gd name="T21" fmla="*/ 3221 h 3531"/>
              <a:gd name="T22" fmla="*/ 2669 w 3439"/>
              <a:gd name="T23" fmla="*/ 3326 h 3531"/>
              <a:gd name="T24" fmla="*/ 2772 w 3439"/>
              <a:gd name="T25" fmla="*/ 3405 h 3531"/>
              <a:gd name="T26" fmla="*/ 2862 w 3439"/>
              <a:gd name="T27" fmla="*/ 3282 h 3531"/>
              <a:gd name="T28" fmla="*/ 3085 w 3439"/>
              <a:gd name="T29" fmla="*/ 3160 h 3531"/>
              <a:gd name="T30" fmla="*/ 3103 w 3439"/>
              <a:gd name="T31" fmla="*/ 2904 h 3531"/>
              <a:gd name="T32" fmla="*/ 2901 w 3439"/>
              <a:gd name="T33" fmla="*/ 2754 h 3531"/>
              <a:gd name="T34" fmla="*/ 3104 w 3439"/>
              <a:gd name="T35" fmla="*/ 2522 h 3531"/>
              <a:gd name="T36" fmla="*/ 3088 w 3439"/>
              <a:gd name="T37" fmla="*/ 2394 h 3531"/>
              <a:gd name="T38" fmla="*/ 2809 w 3439"/>
              <a:gd name="T39" fmla="*/ 2300 h 3531"/>
              <a:gd name="T40" fmla="*/ 2944 w 3439"/>
              <a:gd name="T41" fmla="*/ 2189 h 3531"/>
              <a:gd name="T42" fmla="*/ 3298 w 3439"/>
              <a:gd name="T43" fmla="*/ 2432 h 3531"/>
              <a:gd name="T44" fmla="*/ 3439 w 3439"/>
              <a:gd name="T45" fmla="*/ 2847 h 3531"/>
              <a:gd name="T46" fmla="*/ 3298 w 3439"/>
              <a:gd name="T47" fmla="*/ 3261 h 3531"/>
              <a:gd name="T48" fmla="*/ 2944 w 3439"/>
              <a:gd name="T49" fmla="*/ 3504 h 3531"/>
              <a:gd name="T50" fmla="*/ 2499 w 3439"/>
              <a:gd name="T51" fmla="*/ 3484 h 3531"/>
              <a:gd name="T52" fmla="*/ 2168 w 3439"/>
              <a:gd name="T53" fmla="*/ 3210 h 3531"/>
              <a:gd name="T54" fmla="*/ 2066 w 3439"/>
              <a:gd name="T55" fmla="*/ 2781 h 3531"/>
              <a:gd name="T56" fmla="*/ 2243 w 3439"/>
              <a:gd name="T57" fmla="*/ 2385 h 3531"/>
              <a:gd name="T58" fmla="*/ 2620 w 3439"/>
              <a:gd name="T59" fmla="*/ 2174 h 3531"/>
              <a:gd name="T60" fmla="*/ 1137 w 3439"/>
              <a:gd name="T61" fmla="*/ 2060 h 3531"/>
              <a:gd name="T62" fmla="*/ 1293 w 3439"/>
              <a:gd name="T63" fmla="*/ 2269 h 3531"/>
              <a:gd name="T64" fmla="*/ 1728 w 3439"/>
              <a:gd name="T65" fmla="*/ 2218 h 3531"/>
              <a:gd name="T66" fmla="*/ 1783 w 3439"/>
              <a:gd name="T67" fmla="*/ 2327 h 3531"/>
              <a:gd name="T68" fmla="*/ 1995 w 3439"/>
              <a:gd name="T69" fmla="*/ 2027 h 3531"/>
              <a:gd name="T70" fmla="*/ 2086 w 3439"/>
              <a:gd name="T71" fmla="*/ 2319 h 3531"/>
              <a:gd name="T72" fmla="*/ 1902 w 3439"/>
              <a:gd name="T73" fmla="*/ 2773 h 3531"/>
              <a:gd name="T74" fmla="*/ 2000 w 3439"/>
              <a:gd name="T75" fmla="*/ 3245 h 3531"/>
              <a:gd name="T76" fmla="*/ 40 w 3439"/>
              <a:gd name="T77" fmla="*/ 3447 h 3531"/>
              <a:gd name="T78" fmla="*/ 11 w 3439"/>
              <a:gd name="T79" fmla="*/ 2710 h 3531"/>
              <a:gd name="T80" fmla="*/ 206 w 3439"/>
              <a:gd name="T81" fmla="*/ 2390 h 3531"/>
              <a:gd name="T82" fmla="*/ 1656 w 3439"/>
              <a:gd name="T83" fmla="*/ 4 h 3531"/>
              <a:gd name="T84" fmla="*/ 2100 w 3439"/>
              <a:gd name="T85" fmla="*/ 196 h 3531"/>
              <a:gd name="T86" fmla="*/ 2250 w 3439"/>
              <a:gd name="T87" fmla="*/ 464 h 3531"/>
              <a:gd name="T88" fmla="*/ 2282 w 3439"/>
              <a:gd name="T89" fmla="*/ 724 h 3531"/>
              <a:gd name="T90" fmla="*/ 2289 w 3439"/>
              <a:gd name="T91" fmla="*/ 923 h 3531"/>
              <a:gd name="T92" fmla="*/ 2382 w 3439"/>
              <a:gd name="T93" fmla="*/ 1079 h 3531"/>
              <a:gd name="T94" fmla="*/ 2347 w 3439"/>
              <a:gd name="T95" fmla="*/ 1367 h 3531"/>
              <a:gd name="T96" fmla="*/ 2204 w 3439"/>
              <a:gd name="T97" fmla="*/ 1520 h 3531"/>
              <a:gd name="T98" fmla="*/ 2079 w 3439"/>
              <a:gd name="T99" fmla="*/ 1636 h 3531"/>
              <a:gd name="T100" fmla="*/ 1907 w 3439"/>
              <a:gd name="T101" fmla="*/ 1876 h 3531"/>
              <a:gd name="T102" fmla="*/ 1597 w 3439"/>
              <a:gd name="T103" fmla="*/ 2002 h 3531"/>
              <a:gd name="T104" fmla="*/ 1232 w 3439"/>
              <a:gd name="T105" fmla="*/ 1923 h 3531"/>
              <a:gd name="T106" fmla="*/ 1041 w 3439"/>
              <a:gd name="T107" fmla="*/ 1710 h 3531"/>
              <a:gd name="T108" fmla="*/ 913 w 3439"/>
              <a:gd name="T109" fmla="*/ 1535 h 3531"/>
              <a:gd name="T110" fmla="*/ 768 w 3439"/>
              <a:gd name="T111" fmla="*/ 1431 h 3531"/>
              <a:gd name="T112" fmla="*/ 684 w 3439"/>
              <a:gd name="T113" fmla="*/ 1153 h 3531"/>
              <a:gd name="T114" fmla="*/ 787 w 3439"/>
              <a:gd name="T115" fmla="*/ 952 h 3531"/>
              <a:gd name="T116" fmla="*/ 744 w 3439"/>
              <a:gd name="T117" fmla="*/ 774 h 3531"/>
              <a:gd name="T118" fmla="*/ 764 w 3439"/>
              <a:gd name="T119" fmla="*/ 515 h 3531"/>
              <a:gd name="T120" fmla="*/ 912 w 3439"/>
              <a:gd name="T121" fmla="*/ 326 h 3531"/>
              <a:gd name="T122" fmla="*/ 1066 w 3439"/>
              <a:gd name="T123" fmla="*/ 282 h 3531"/>
              <a:gd name="T124" fmla="*/ 1270 w 3439"/>
              <a:gd name="T125" fmla="*/ 79 h 3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39" h="3531">
                <a:moveTo>
                  <a:pt x="2833" y="2914"/>
                </a:moveTo>
                <a:lnTo>
                  <a:pt x="2862" y="2914"/>
                </a:lnTo>
                <a:lnTo>
                  <a:pt x="2885" y="2917"/>
                </a:lnTo>
                <a:lnTo>
                  <a:pt x="2907" y="2925"/>
                </a:lnTo>
                <a:lnTo>
                  <a:pt x="2926" y="2936"/>
                </a:lnTo>
                <a:lnTo>
                  <a:pt x="2942" y="2953"/>
                </a:lnTo>
                <a:lnTo>
                  <a:pt x="2954" y="2971"/>
                </a:lnTo>
                <a:lnTo>
                  <a:pt x="2962" y="2993"/>
                </a:lnTo>
                <a:lnTo>
                  <a:pt x="2964" y="3017"/>
                </a:lnTo>
                <a:lnTo>
                  <a:pt x="2962" y="3039"/>
                </a:lnTo>
                <a:lnTo>
                  <a:pt x="2954" y="3061"/>
                </a:lnTo>
                <a:lnTo>
                  <a:pt x="2942" y="3080"/>
                </a:lnTo>
                <a:lnTo>
                  <a:pt x="2926" y="3095"/>
                </a:lnTo>
                <a:lnTo>
                  <a:pt x="2907" y="3107"/>
                </a:lnTo>
                <a:lnTo>
                  <a:pt x="2885" y="3115"/>
                </a:lnTo>
                <a:lnTo>
                  <a:pt x="2862" y="3118"/>
                </a:lnTo>
                <a:lnTo>
                  <a:pt x="2833" y="3118"/>
                </a:lnTo>
                <a:lnTo>
                  <a:pt x="2833" y="2914"/>
                </a:lnTo>
                <a:close/>
                <a:moveTo>
                  <a:pt x="2614" y="2547"/>
                </a:moveTo>
                <a:lnTo>
                  <a:pt x="2669" y="2547"/>
                </a:lnTo>
                <a:lnTo>
                  <a:pt x="2669" y="2750"/>
                </a:lnTo>
                <a:lnTo>
                  <a:pt x="2614" y="2750"/>
                </a:lnTo>
                <a:lnTo>
                  <a:pt x="2591" y="2748"/>
                </a:lnTo>
                <a:lnTo>
                  <a:pt x="2569" y="2741"/>
                </a:lnTo>
                <a:lnTo>
                  <a:pt x="2550" y="2729"/>
                </a:lnTo>
                <a:lnTo>
                  <a:pt x="2534" y="2713"/>
                </a:lnTo>
                <a:lnTo>
                  <a:pt x="2521" y="2693"/>
                </a:lnTo>
                <a:lnTo>
                  <a:pt x="2514" y="2672"/>
                </a:lnTo>
                <a:lnTo>
                  <a:pt x="2512" y="2649"/>
                </a:lnTo>
                <a:lnTo>
                  <a:pt x="2514" y="2625"/>
                </a:lnTo>
                <a:lnTo>
                  <a:pt x="2521" y="2603"/>
                </a:lnTo>
                <a:lnTo>
                  <a:pt x="2534" y="2585"/>
                </a:lnTo>
                <a:lnTo>
                  <a:pt x="2550" y="2569"/>
                </a:lnTo>
                <a:lnTo>
                  <a:pt x="2569" y="2557"/>
                </a:lnTo>
                <a:lnTo>
                  <a:pt x="2591" y="2549"/>
                </a:lnTo>
                <a:lnTo>
                  <a:pt x="2614" y="2547"/>
                </a:lnTo>
                <a:close/>
                <a:moveTo>
                  <a:pt x="2750" y="2277"/>
                </a:moveTo>
                <a:lnTo>
                  <a:pt x="2729" y="2280"/>
                </a:lnTo>
                <a:lnTo>
                  <a:pt x="2709" y="2287"/>
                </a:lnTo>
                <a:lnTo>
                  <a:pt x="2693" y="2300"/>
                </a:lnTo>
                <a:lnTo>
                  <a:pt x="2680" y="2317"/>
                </a:lnTo>
                <a:lnTo>
                  <a:pt x="2672" y="2336"/>
                </a:lnTo>
                <a:lnTo>
                  <a:pt x="2669" y="2358"/>
                </a:lnTo>
                <a:lnTo>
                  <a:pt x="2669" y="2384"/>
                </a:lnTo>
                <a:lnTo>
                  <a:pt x="2614" y="2384"/>
                </a:lnTo>
                <a:lnTo>
                  <a:pt x="2575" y="2386"/>
                </a:lnTo>
                <a:lnTo>
                  <a:pt x="2537" y="2394"/>
                </a:lnTo>
                <a:lnTo>
                  <a:pt x="2502" y="2409"/>
                </a:lnTo>
                <a:lnTo>
                  <a:pt x="2469" y="2426"/>
                </a:lnTo>
                <a:lnTo>
                  <a:pt x="2439" y="2449"/>
                </a:lnTo>
                <a:lnTo>
                  <a:pt x="2413" y="2475"/>
                </a:lnTo>
                <a:lnTo>
                  <a:pt x="2390" y="2505"/>
                </a:lnTo>
                <a:lnTo>
                  <a:pt x="2373" y="2537"/>
                </a:lnTo>
                <a:lnTo>
                  <a:pt x="2358" y="2572"/>
                </a:lnTo>
                <a:lnTo>
                  <a:pt x="2351" y="2610"/>
                </a:lnTo>
                <a:lnTo>
                  <a:pt x="2348" y="2649"/>
                </a:lnTo>
                <a:lnTo>
                  <a:pt x="2351" y="2688"/>
                </a:lnTo>
                <a:lnTo>
                  <a:pt x="2358" y="2725"/>
                </a:lnTo>
                <a:lnTo>
                  <a:pt x="2373" y="2760"/>
                </a:lnTo>
                <a:lnTo>
                  <a:pt x="2390" y="2793"/>
                </a:lnTo>
                <a:lnTo>
                  <a:pt x="2413" y="2823"/>
                </a:lnTo>
                <a:lnTo>
                  <a:pt x="2439" y="2849"/>
                </a:lnTo>
                <a:lnTo>
                  <a:pt x="2469" y="2872"/>
                </a:lnTo>
                <a:lnTo>
                  <a:pt x="2502" y="2889"/>
                </a:lnTo>
                <a:lnTo>
                  <a:pt x="2537" y="2903"/>
                </a:lnTo>
                <a:lnTo>
                  <a:pt x="2575" y="2912"/>
                </a:lnTo>
                <a:lnTo>
                  <a:pt x="2614" y="2914"/>
                </a:lnTo>
                <a:lnTo>
                  <a:pt x="2669" y="2914"/>
                </a:lnTo>
                <a:lnTo>
                  <a:pt x="2669" y="3118"/>
                </a:lnTo>
                <a:lnTo>
                  <a:pt x="2429" y="3118"/>
                </a:lnTo>
                <a:lnTo>
                  <a:pt x="2407" y="3121"/>
                </a:lnTo>
                <a:lnTo>
                  <a:pt x="2388" y="3129"/>
                </a:lnTo>
                <a:lnTo>
                  <a:pt x="2372" y="3142"/>
                </a:lnTo>
                <a:lnTo>
                  <a:pt x="2358" y="3158"/>
                </a:lnTo>
                <a:lnTo>
                  <a:pt x="2351" y="3178"/>
                </a:lnTo>
                <a:lnTo>
                  <a:pt x="2348" y="3199"/>
                </a:lnTo>
                <a:lnTo>
                  <a:pt x="2351" y="3221"/>
                </a:lnTo>
                <a:lnTo>
                  <a:pt x="2358" y="3240"/>
                </a:lnTo>
                <a:lnTo>
                  <a:pt x="2372" y="3258"/>
                </a:lnTo>
                <a:lnTo>
                  <a:pt x="2388" y="3270"/>
                </a:lnTo>
                <a:lnTo>
                  <a:pt x="2407" y="3278"/>
                </a:lnTo>
                <a:lnTo>
                  <a:pt x="2429" y="3282"/>
                </a:lnTo>
                <a:lnTo>
                  <a:pt x="2669" y="3282"/>
                </a:lnTo>
                <a:lnTo>
                  <a:pt x="2669" y="3326"/>
                </a:lnTo>
                <a:lnTo>
                  <a:pt x="2672" y="3349"/>
                </a:lnTo>
                <a:lnTo>
                  <a:pt x="2680" y="3368"/>
                </a:lnTo>
                <a:lnTo>
                  <a:pt x="2693" y="3384"/>
                </a:lnTo>
                <a:lnTo>
                  <a:pt x="2709" y="3397"/>
                </a:lnTo>
                <a:lnTo>
                  <a:pt x="2729" y="3405"/>
                </a:lnTo>
                <a:lnTo>
                  <a:pt x="2750" y="3408"/>
                </a:lnTo>
                <a:lnTo>
                  <a:pt x="2772" y="3405"/>
                </a:lnTo>
                <a:lnTo>
                  <a:pt x="2793" y="3397"/>
                </a:lnTo>
                <a:lnTo>
                  <a:pt x="2809" y="3384"/>
                </a:lnTo>
                <a:lnTo>
                  <a:pt x="2822" y="3368"/>
                </a:lnTo>
                <a:lnTo>
                  <a:pt x="2830" y="3349"/>
                </a:lnTo>
                <a:lnTo>
                  <a:pt x="2833" y="3326"/>
                </a:lnTo>
                <a:lnTo>
                  <a:pt x="2833" y="3282"/>
                </a:lnTo>
                <a:lnTo>
                  <a:pt x="2862" y="3282"/>
                </a:lnTo>
                <a:lnTo>
                  <a:pt x="2901" y="3278"/>
                </a:lnTo>
                <a:lnTo>
                  <a:pt x="2938" y="3270"/>
                </a:lnTo>
                <a:lnTo>
                  <a:pt x="2974" y="3257"/>
                </a:lnTo>
                <a:lnTo>
                  <a:pt x="3007" y="3238"/>
                </a:lnTo>
                <a:lnTo>
                  <a:pt x="3037" y="3217"/>
                </a:lnTo>
                <a:lnTo>
                  <a:pt x="3063" y="3190"/>
                </a:lnTo>
                <a:lnTo>
                  <a:pt x="3085" y="3160"/>
                </a:lnTo>
                <a:lnTo>
                  <a:pt x="3103" y="3128"/>
                </a:lnTo>
                <a:lnTo>
                  <a:pt x="3118" y="3092"/>
                </a:lnTo>
                <a:lnTo>
                  <a:pt x="3125" y="3055"/>
                </a:lnTo>
                <a:lnTo>
                  <a:pt x="3128" y="3017"/>
                </a:lnTo>
                <a:lnTo>
                  <a:pt x="3125" y="2976"/>
                </a:lnTo>
                <a:lnTo>
                  <a:pt x="3118" y="2940"/>
                </a:lnTo>
                <a:lnTo>
                  <a:pt x="3103" y="2904"/>
                </a:lnTo>
                <a:lnTo>
                  <a:pt x="3085" y="2872"/>
                </a:lnTo>
                <a:lnTo>
                  <a:pt x="3063" y="2842"/>
                </a:lnTo>
                <a:lnTo>
                  <a:pt x="3037" y="2816"/>
                </a:lnTo>
                <a:lnTo>
                  <a:pt x="3007" y="2794"/>
                </a:lnTo>
                <a:lnTo>
                  <a:pt x="2974" y="2775"/>
                </a:lnTo>
                <a:lnTo>
                  <a:pt x="2938" y="2762"/>
                </a:lnTo>
                <a:lnTo>
                  <a:pt x="2901" y="2754"/>
                </a:lnTo>
                <a:lnTo>
                  <a:pt x="2862" y="2750"/>
                </a:lnTo>
                <a:lnTo>
                  <a:pt x="2833" y="2750"/>
                </a:lnTo>
                <a:lnTo>
                  <a:pt x="2833" y="2547"/>
                </a:lnTo>
                <a:lnTo>
                  <a:pt x="3047" y="2547"/>
                </a:lnTo>
                <a:lnTo>
                  <a:pt x="3069" y="2544"/>
                </a:lnTo>
                <a:lnTo>
                  <a:pt x="3088" y="2535"/>
                </a:lnTo>
                <a:lnTo>
                  <a:pt x="3104" y="2522"/>
                </a:lnTo>
                <a:lnTo>
                  <a:pt x="3118" y="2506"/>
                </a:lnTo>
                <a:lnTo>
                  <a:pt x="3125" y="2486"/>
                </a:lnTo>
                <a:lnTo>
                  <a:pt x="3128" y="2465"/>
                </a:lnTo>
                <a:lnTo>
                  <a:pt x="3125" y="2443"/>
                </a:lnTo>
                <a:lnTo>
                  <a:pt x="3118" y="2424"/>
                </a:lnTo>
                <a:lnTo>
                  <a:pt x="3104" y="2407"/>
                </a:lnTo>
                <a:lnTo>
                  <a:pt x="3088" y="2394"/>
                </a:lnTo>
                <a:lnTo>
                  <a:pt x="3069" y="2386"/>
                </a:lnTo>
                <a:lnTo>
                  <a:pt x="3047" y="2384"/>
                </a:lnTo>
                <a:lnTo>
                  <a:pt x="2833" y="2384"/>
                </a:lnTo>
                <a:lnTo>
                  <a:pt x="2833" y="2358"/>
                </a:lnTo>
                <a:lnTo>
                  <a:pt x="2830" y="2336"/>
                </a:lnTo>
                <a:lnTo>
                  <a:pt x="2822" y="2317"/>
                </a:lnTo>
                <a:lnTo>
                  <a:pt x="2809" y="2300"/>
                </a:lnTo>
                <a:lnTo>
                  <a:pt x="2793" y="2287"/>
                </a:lnTo>
                <a:lnTo>
                  <a:pt x="2772" y="2280"/>
                </a:lnTo>
                <a:lnTo>
                  <a:pt x="2750" y="2277"/>
                </a:lnTo>
                <a:close/>
                <a:moveTo>
                  <a:pt x="2750" y="2162"/>
                </a:moveTo>
                <a:lnTo>
                  <a:pt x="2817" y="2165"/>
                </a:lnTo>
                <a:lnTo>
                  <a:pt x="2882" y="2174"/>
                </a:lnTo>
                <a:lnTo>
                  <a:pt x="2944" y="2189"/>
                </a:lnTo>
                <a:lnTo>
                  <a:pt x="3003" y="2209"/>
                </a:lnTo>
                <a:lnTo>
                  <a:pt x="3061" y="2235"/>
                </a:lnTo>
                <a:lnTo>
                  <a:pt x="3115" y="2266"/>
                </a:lnTo>
                <a:lnTo>
                  <a:pt x="3166" y="2301"/>
                </a:lnTo>
                <a:lnTo>
                  <a:pt x="3214" y="2341"/>
                </a:lnTo>
                <a:lnTo>
                  <a:pt x="3259" y="2385"/>
                </a:lnTo>
                <a:lnTo>
                  <a:pt x="3298" y="2432"/>
                </a:lnTo>
                <a:lnTo>
                  <a:pt x="3334" y="2483"/>
                </a:lnTo>
                <a:lnTo>
                  <a:pt x="3364" y="2538"/>
                </a:lnTo>
                <a:lnTo>
                  <a:pt x="3390" y="2595"/>
                </a:lnTo>
                <a:lnTo>
                  <a:pt x="3411" y="2655"/>
                </a:lnTo>
                <a:lnTo>
                  <a:pt x="3426" y="2717"/>
                </a:lnTo>
                <a:lnTo>
                  <a:pt x="3436" y="2781"/>
                </a:lnTo>
                <a:lnTo>
                  <a:pt x="3439" y="2847"/>
                </a:lnTo>
                <a:lnTo>
                  <a:pt x="3436" y="2913"/>
                </a:lnTo>
                <a:lnTo>
                  <a:pt x="3426" y="2976"/>
                </a:lnTo>
                <a:lnTo>
                  <a:pt x="3411" y="3039"/>
                </a:lnTo>
                <a:lnTo>
                  <a:pt x="3390" y="3099"/>
                </a:lnTo>
                <a:lnTo>
                  <a:pt x="3364" y="3156"/>
                </a:lnTo>
                <a:lnTo>
                  <a:pt x="3334" y="3210"/>
                </a:lnTo>
                <a:lnTo>
                  <a:pt x="3298" y="3261"/>
                </a:lnTo>
                <a:lnTo>
                  <a:pt x="3259" y="3309"/>
                </a:lnTo>
                <a:lnTo>
                  <a:pt x="3214" y="3352"/>
                </a:lnTo>
                <a:lnTo>
                  <a:pt x="3166" y="3392"/>
                </a:lnTo>
                <a:lnTo>
                  <a:pt x="3115" y="3428"/>
                </a:lnTo>
                <a:lnTo>
                  <a:pt x="3061" y="3458"/>
                </a:lnTo>
                <a:lnTo>
                  <a:pt x="3003" y="3484"/>
                </a:lnTo>
                <a:lnTo>
                  <a:pt x="2944" y="3504"/>
                </a:lnTo>
                <a:lnTo>
                  <a:pt x="2882" y="3520"/>
                </a:lnTo>
                <a:lnTo>
                  <a:pt x="2817" y="3528"/>
                </a:lnTo>
                <a:lnTo>
                  <a:pt x="2750" y="3531"/>
                </a:lnTo>
                <a:lnTo>
                  <a:pt x="2685" y="3528"/>
                </a:lnTo>
                <a:lnTo>
                  <a:pt x="2620" y="3520"/>
                </a:lnTo>
                <a:lnTo>
                  <a:pt x="2558" y="3504"/>
                </a:lnTo>
                <a:lnTo>
                  <a:pt x="2499" y="3484"/>
                </a:lnTo>
                <a:lnTo>
                  <a:pt x="2441" y="3458"/>
                </a:lnTo>
                <a:lnTo>
                  <a:pt x="2387" y="3428"/>
                </a:lnTo>
                <a:lnTo>
                  <a:pt x="2336" y="3392"/>
                </a:lnTo>
                <a:lnTo>
                  <a:pt x="2288" y="3352"/>
                </a:lnTo>
                <a:lnTo>
                  <a:pt x="2243" y="3309"/>
                </a:lnTo>
                <a:lnTo>
                  <a:pt x="2204" y="3261"/>
                </a:lnTo>
                <a:lnTo>
                  <a:pt x="2168" y="3210"/>
                </a:lnTo>
                <a:lnTo>
                  <a:pt x="2137" y="3156"/>
                </a:lnTo>
                <a:lnTo>
                  <a:pt x="2112" y="3099"/>
                </a:lnTo>
                <a:lnTo>
                  <a:pt x="2091" y="3039"/>
                </a:lnTo>
                <a:lnTo>
                  <a:pt x="2076" y="2976"/>
                </a:lnTo>
                <a:lnTo>
                  <a:pt x="2066" y="2913"/>
                </a:lnTo>
                <a:lnTo>
                  <a:pt x="2063" y="2847"/>
                </a:lnTo>
                <a:lnTo>
                  <a:pt x="2066" y="2781"/>
                </a:lnTo>
                <a:lnTo>
                  <a:pt x="2076" y="2717"/>
                </a:lnTo>
                <a:lnTo>
                  <a:pt x="2091" y="2655"/>
                </a:lnTo>
                <a:lnTo>
                  <a:pt x="2112" y="2595"/>
                </a:lnTo>
                <a:lnTo>
                  <a:pt x="2137" y="2538"/>
                </a:lnTo>
                <a:lnTo>
                  <a:pt x="2168" y="2483"/>
                </a:lnTo>
                <a:lnTo>
                  <a:pt x="2204" y="2432"/>
                </a:lnTo>
                <a:lnTo>
                  <a:pt x="2243" y="2385"/>
                </a:lnTo>
                <a:lnTo>
                  <a:pt x="2288" y="2341"/>
                </a:lnTo>
                <a:lnTo>
                  <a:pt x="2336" y="2301"/>
                </a:lnTo>
                <a:lnTo>
                  <a:pt x="2387" y="2266"/>
                </a:lnTo>
                <a:lnTo>
                  <a:pt x="2441" y="2235"/>
                </a:lnTo>
                <a:lnTo>
                  <a:pt x="2499" y="2209"/>
                </a:lnTo>
                <a:lnTo>
                  <a:pt x="2558" y="2189"/>
                </a:lnTo>
                <a:lnTo>
                  <a:pt x="2620" y="2174"/>
                </a:lnTo>
                <a:lnTo>
                  <a:pt x="2685" y="2165"/>
                </a:lnTo>
                <a:lnTo>
                  <a:pt x="2750" y="2162"/>
                </a:lnTo>
                <a:close/>
                <a:moveTo>
                  <a:pt x="1061" y="2026"/>
                </a:moveTo>
                <a:lnTo>
                  <a:pt x="1083" y="2027"/>
                </a:lnTo>
                <a:lnTo>
                  <a:pt x="1103" y="2033"/>
                </a:lnTo>
                <a:lnTo>
                  <a:pt x="1123" y="2044"/>
                </a:lnTo>
                <a:lnTo>
                  <a:pt x="1137" y="2060"/>
                </a:lnTo>
                <a:lnTo>
                  <a:pt x="1148" y="2080"/>
                </a:lnTo>
                <a:lnTo>
                  <a:pt x="1317" y="2549"/>
                </a:lnTo>
                <a:lnTo>
                  <a:pt x="1349" y="2459"/>
                </a:lnTo>
                <a:lnTo>
                  <a:pt x="1294" y="2327"/>
                </a:lnTo>
                <a:lnTo>
                  <a:pt x="1289" y="2308"/>
                </a:lnTo>
                <a:lnTo>
                  <a:pt x="1289" y="2288"/>
                </a:lnTo>
                <a:lnTo>
                  <a:pt x="1293" y="2269"/>
                </a:lnTo>
                <a:lnTo>
                  <a:pt x="1302" y="2252"/>
                </a:lnTo>
                <a:lnTo>
                  <a:pt x="1316" y="2237"/>
                </a:lnTo>
                <a:lnTo>
                  <a:pt x="1331" y="2225"/>
                </a:lnTo>
                <a:lnTo>
                  <a:pt x="1351" y="2218"/>
                </a:lnTo>
                <a:lnTo>
                  <a:pt x="1370" y="2215"/>
                </a:lnTo>
                <a:lnTo>
                  <a:pt x="1707" y="2215"/>
                </a:lnTo>
                <a:lnTo>
                  <a:pt x="1728" y="2218"/>
                </a:lnTo>
                <a:lnTo>
                  <a:pt x="1746" y="2225"/>
                </a:lnTo>
                <a:lnTo>
                  <a:pt x="1762" y="2237"/>
                </a:lnTo>
                <a:lnTo>
                  <a:pt x="1775" y="2252"/>
                </a:lnTo>
                <a:lnTo>
                  <a:pt x="1784" y="2269"/>
                </a:lnTo>
                <a:lnTo>
                  <a:pt x="1788" y="2288"/>
                </a:lnTo>
                <a:lnTo>
                  <a:pt x="1788" y="2308"/>
                </a:lnTo>
                <a:lnTo>
                  <a:pt x="1783" y="2327"/>
                </a:lnTo>
                <a:lnTo>
                  <a:pt x="1729" y="2459"/>
                </a:lnTo>
                <a:lnTo>
                  <a:pt x="1760" y="2549"/>
                </a:lnTo>
                <a:lnTo>
                  <a:pt x="1931" y="2080"/>
                </a:lnTo>
                <a:lnTo>
                  <a:pt x="1940" y="2060"/>
                </a:lnTo>
                <a:lnTo>
                  <a:pt x="1955" y="2044"/>
                </a:lnTo>
                <a:lnTo>
                  <a:pt x="1974" y="2033"/>
                </a:lnTo>
                <a:lnTo>
                  <a:pt x="1995" y="2027"/>
                </a:lnTo>
                <a:lnTo>
                  <a:pt x="2016" y="2026"/>
                </a:lnTo>
                <a:lnTo>
                  <a:pt x="2038" y="2031"/>
                </a:lnTo>
                <a:lnTo>
                  <a:pt x="2292" y="2133"/>
                </a:lnTo>
                <a:lnTo>
                  <a:pt x="2235" y="2173"/>
                </a:lnTo>
                <a:lnTo>
                  <a:pt x="2181" y="2217"/>
                </a:lnTo>
                <a:lnTo>
                  <a:pt x="2132" y="2266"/>
                </a:lnTo>
                <a:lnTo>
                  <a:pt x="2086" y="2319"/>
                </a:lnTo>
                <a:lnTo>
                  <a:pt x="2045" y="2375"/>
                </a:lnTo>
                <a:lnTo>
                  <a:pt x="2008" y="2434"/>
                </a:lnTo>
                <a:lnTo>
                  <a:pt x="1976" y="2497"/>
                </a:lnTo>
                <a:lnTo>
                  <a:pt x="1949" y="2562"/>
                </a:lnTo>
                <a:lnTo>
                  <a:pt x="1927" y="2630"/>
                </a:lnTo>
                <a:lnTo>
                  <a:pt x="1912" y="2701"/>
                </a:lnTo>
                <a:lnTo>
                  <a:pt x="1902" y="2773"/>
                </a:lnTo>
                <a:lnTo>
                  <a:pt x="1900" y="2847"/>
                </a:lnTo>
                <a:lnTo>
                  <a:pt x="1902" y="2918"/>
                </a:lnTo>
                <a:lnTo>
                  <a:pt x="1911" y="2987"/>
                </a:lnTo>
                <a:lnTo>
                  <a:pt x="1926" y="3055"/>
                </a:lnTo>
                <a:lnTo>
                  <a:pt x="1946" y="3121"/>
                </a:lnTo>
                <a:lnTo>
                  <a:pt x="1970" y="3184"/>
                </a:lnTo>
                <a:lnTo>
                  <a:pt x="2000" y="3245"/>
                </a:lnTo>
                <a:lnTo>
                  <a:pt x="2034" y="3303"/>
                </a:lnTo>
                <a:lnTo>
                  <a:pt x="2073" y="3358"/>
                </a:lnTo>
                <a:lnTo>
                  <a:pt x="2115" y="3409"/>
                </a:lnTo>
                <a:lnTo>
                  <a:pt x="2162" y="3458"/>
                </a:lnTo>
                <a:lnTo>
                  <a:pt x="81" y="3458"/>
                </a:lnTo>
                <a:lnTo>
                  <a:pt x="60" y="3455"/>
                </a:lnTo>
                <a:lnTo>
                  <a:pt x="40" y="3447"/>
                </a:lnTo>
                <a:lnTo>
                  <a:pt x="24" y="3434"/>
                </a:lnTo>
                <a:lnTo>
                  <a:pt x="11" y="3418"/>
                </a:lnTo>
                <a:lnTo>
                  <a:pt x="3" y="3398"/>
                </a:lnTo>
                <a:lnTo>
                  <a:pt x="0" y="3376"/>
                </a:lnTo>
                <a:lnTo>
                  <a:pt x="0" y="2822"/>
                </a:lnTo>
                <a:lnTo>
                  <a:pt x="3" y="2766"/>
                </a:lnTo>
                <a:lnTo>
                  <a:pt x="11" y="2710"/>
                </a:lnTo>
                <a:lnTo>
                  <a:pt x="25" y="2656"/>
                </a:lnTo>
                <a:lnTo>
                  <a:pt x="43" y="2605"/>
                </a:lnTo>
                <a:lnTo>
                  <a:pt x="67" y="2557"/>
                </a:lnTo>
                <a:lnTo>
                  <a:pt x="96" y="2510"/>
                </a:lnTo>
                <a:lnTo>
                  <a:pt x="128" y="2467"/>
                </a:lnTo>
                <a:lnTo>
                  <a:pt x="165" y="2427"/>
                </a:lnTo>
                <a:lnTo>
                  <a:pt x="206" y="2390"/>
                </a:lnTo>
                <a:lnTo>
                  <a:pt x="251" y="2358"/>
                </a:lnTo>
                <a:lnTo>
                  <a:pt x="299" y="2330"/>
                </a:lnTo>
                <a:lnTo>
                  <a:pt x="351" y="2306"/>
                </a:lnTo>
                <a:lnTo>
                  <a:pt x="1040" y="2031"/>
                </a:lnTo>
                <a:lnTo>
                  <a:pt x="1061" y="2026"/>
                </a:lnTo>
                <a:close/>
                <a:moveTo>
                  <a:pt x="1586" y="0"/>
                </a:moveTo>
                <a:lnTo>
                  <a:pt x="1656" y="4"/>
                </a:lnTo>
                <a:lnTo>
                  <a:pt x="1727" y="14"/>
                </a:lnTo>
                <a:lnTo>
                  <a:pt x="1796" y="32"/>
                </a:lnTo>
                <a:lnTo>
                  <a:pt x="1866" y="56"/>
                </a:lnTo>
                <a:lnTo>
                  <a:pt x="1933" y="86"/>
                </a:lnTo>
                <a:lnTo>
                  <a:pt x="2000" y="123"/>
                </a:lnTo>
                <a:lnTo>
                  <a:pt x="2064" y="167"/>
                </a:lnTo>
                <a:lnTo>
                  <a:pt x="2100" y="196"/>
                </a:lnTo>
                <a:lnTo>
                  <a:pt x="2132" y="229"/>
                </a:lnTo>
                <a:lnTo>
                  <a:pt x="2160" y="264"/>
                </a:lnTo>
                <a:lnTo>
                  <a:pt x="2184" y="302"/>
                </a:lnTo>
                <a:lnTo>
                  <a:pt x="2205" y="341"/>
                </a:lnTo>
                <a:lnTo>
                  <a:pt x="2223" y="381"/>
                </a:lnTo>
                <a:lnTo>
                  <a:pt x="2238" y="422"/>
                </a:lnTo>
                <a:lnTo>
                  <a:pt x="2250" y="464"/>
                </a:lnTo>
                <a:lnTo>
                  <a:pt x="2260" y="506"/>
                </a:lnTo>
                <a:lnTo>
                  <a:pt x="2267" y="546"/>
                </a:lnTo>
                <a:lnTo>
                  <a:pt x="2274" y="586"/>
                </a:lnTo>
                <a:lnTo>
                  <a:pt x="2277" y="624"/>
                </a:lnTo>
                <a:lnTo>
                  <a:pt x="2280" y="659"/>
                </a:lnTo>
                <a:lnTo>
                  <a:pt x="2281" y="693"/>
                </a:lnTo>
                <a:lnTo>
                  <a:pt x="2282" y="724"/>
                </a:lnTo>
                <a:lnTo>
                  <a:pt x="2281" y="751"/>
                </a:lnTo>
                <a:lnTo>
                  <a:pt x="2281" y="774"/>
                </a:lnTo>
                <a:lnTo>
                  <a:pt x="2280" y="792"/>
                </a:lnTo>
                <a:lnTo>
                  <a:pt x="2279" y="806"/>
                </a:lnTo>
                <a:lnTo>
                  <a:pt x="2285" y="849"/>
                </a:lnTo>
                <a:lnTo>
                  <a:pt x="2288" y="887"/>
                </a:lnTo>
                <a:lnTo>
                  <a:pt x="2289" y="923"/>
                </a:lnTo>
                <a:lnTo>
                  <a:pt x="2290" y="952"/>
                </a:lnTo>
                <a:lnTo>
                  <a:pt x="2306" y="964"/>
                </a:lnTo>
                <a:lnTo>
                  <a:pt x="2323" y="978"/>
                </a:lnTo>
                <a:lnTo>
                  <a:pt x="2339" y="996"/>
                </a:lnTo>
                <a:lnTo>
                  <a:pt x="2353" y="1015"/>
                </a:lnTo>
                <a:lnTo>
                  <a:pt x="2370" y="1045"/>
                </a:lnTo>
                <a:lnTo>
                  <a:pt x="2382" y="1079"/>
                </a:lnTo>
                <a:lnTo>
                  <a:pt x="2390" y="1115"/>
                </a:lnTo>
                <a:lnTo>
                  <a:pt x="2393" y="1153"/>
                </a:lnTo>
                <a:lnTo>
                  <a:pt x="2392" y="1194"/>
                </a:lnTo>
                <a:lnTo>
                  <a:pt x="2386" y="1237"/>
                </a:lnTo>
                <a:lnTo>
                  <a:pt x="2376" y="1282"/>
                </a:lnTo>
                <a:lnTo>
                  <a:pt x="2362" y="1327"/>
                </a:lnTo>
                <a:lnTo>
                  <a:pt x="2347" y="1367"/>
                </a:lnTo>
                <a:lnTo>
                  <a:pt x="2329" y="1400"/>
                </a:lnTo>
                <a:lnTo>
                  <a:pt x="2310" y="1431"/>
                </a:lnTo>
                <a:lnTo>
                  <a:pt x="2289" y="1455"/>
                </a:lnTo>
                <a:lnTo>
                  <a:pt x="2268" y="1477"/>
                </a:lnTo>
                <a:lnTo>
                  <a:pt x="2247" y="1494"/>
                </a:lnTo>
                <a:lnTo>
                  <a:pt x="2226" y="1508"/>
                </a:lnTo>
                <a:lnTo>
                  <a:pt x="2204" y="1520"/>
                </a:lnTo>
                <a:lnTo>
                  <a:pt x="2184" y="1529"/>
                </a:lnTo>
                <a:lnTo>
                  <a:pt x="2164" y="1535"/>
                </a:lnTo>
                <a:lnTo>
                  <a:pt x="2146" y="1541"/>
                </a:lnTo>
                <a:lnTo>
                  <a:pt x="2129" y="1543"/>
                </a:lnTo>
                <a:lnTo>
                  <a:pt x="2115" y="1570"/>
                </a:lnTo>
                <a:lnTo>
                  <a:pt x="2099" y="1601"/>
                </a:lnTo>
                <a:lnTo>
                  <a:pt x="2079" y="1636"/>
                </a:lnTo>
                <a:lnTo>
                  <a:pt x="2059" y="1672"/>
                </a:lnTo>
                <a:lnTo>
                  <a:pt x="2036" y="1710"/>
                </a:lnTo>
                <a:lnTo>
                  <a:pt x="2012" y="1746"/>
                </a:lnTo>
                <a:lnTo>
                  <a:pt x="1987" y="1783"/>
                </a:lnTo>
                <a:lnTo>
                  <a:pt x="1961" y="1818"/>
                </a:lnTo>
                <a:lnTo>
                  <a:pt x="1934" y="1849"/>
                </a:lnTo>
                <a:lnTo>
                  <a:pt x="1907" y="1876"/>
                </a:lnTo>
                <a:lnTo>
                  <a:pt x="1877" y="1901"/>
                </a:lnTo>
                <a:lnTo>
                  <a:pt x="1845" y="1923"/>
                </a:lnTo>
                <a:lnTo>
                  <a:pt x="1807" y="1943"/>
                </a:lnTo>
                <a:lnTo>
                  <a:pt x="1767" y="1962"/>
                </a:lnTo>
                <a:lnTo>
                  <a:pt x="1711" y="1980"/>
                </a:lnTo>
                <a:lnTo>
                  <a:pt x="1655" y="1994"/>
                </a:lnTo>
                <a:lnTo>
                  <a:pt x="1597" y="2002"/>
                </a:lnTo>
                <a:lnTo>
                  <a:pt x="1539" y="2005"/>
                </a:lnTo>
                <a:lnTo>
                  <a:pt x="1480" y="2002"/>
                </a:lnTo>
                <a:lnTo>
                  <a:pt x="1422" y="1994"/>
                </a:lnTo>
                <a:lnTo>
                  <a:pt x="1366" y="1980"/>
                </a:lnTo>
                <a:lnTo>
                  <a:pt x="1311" y="1962"/>
                </a:lnTo>
                <a:lnTo>
                  <a:pt x="1270" y="1943"/>
                </a:lnTo>
                <a:lnTo>
                  <a:pt x="1232" y="1923"/>
                </a:lnTo>
                <a:lnTo>
                  <a:pt x="1200" y="1901"/>
                </a:lnTo>
                <a:lnTo>
                  <a:pt x="1171" y="1876"/>
                </a:lnTo>
                <a:lnTo>
                  <a:pt x="1143" y="1849"/>
                </a:lnTo>
                <a:lnTo>
                  <a:pt x="1116" y="1818"/>
                </a:lnTo>
                <a:lnTo>
                  <a:pt x="1090" y="1783"/>
                </a:lnTo>
                <a:lnTo>
                  <a:pt x="1065" y="1746"/>
                </a:lnTo>
                <a:lnTo>
                  <a:pt x="1041" y="1710"/>
                </a:lnTo>
                <a:lnTo>
                  <a:pt x="1019" y="1672"/>
                </a:lnTo>
                <a:lnTo>
                  <a:pt x="998" y="1636"/>
                </a:lnTo>
                <a:lnTo>
                  <a:pt x="978" y="1601"/>
                </a:lnTo>
                <a:lnTo>
                  <a:pt x="962" y="1570"/>
                </a:lnTo>
                <a:lnTo>
                  <a:pt x="948" y="1543"/>
                </a:lnTo>
                <a:lnTo>
                  <a:pt x="932" y="1541"/>
                </a:lnTo>
                <a:lnTo>
                  <a:pt x="913" y="1535"/>
                </a:lnTo>
                <a:lnTo>
                  <a:pt x="894" y="1529"/>
                </a:lnTo>
                <a:lnTo>
                  <a:pt x="873" y="1520"/>
                </a:lnTo>
                <a:lnTo>
                  <a:pt x="851" y="1508"/>
                </a:lnTo>
                <a:lnTo>
                  <a:pt x="831" y="1494"/>
                </a:lnTo>
                <a:lnTo>
                  <a:pt x="809" y="1477"/>
                </a:lnTo>
                <a:lnTo>
                  <a:pt x="788" y="1455"/>
                </a:lnTo>
                <a:lnTo>
                  <a:pt x="768" y="1431"/>
                </a:lnTo>
                <a:lnTo>
                  <a:pt x="748" y="1400"/>
                </a:lnTo>
                <a:lnTo>
                  <a:pt x="731" y="1367"/>
                </a:lnTo>
                <a:lnTo>
                  <a:pt x="716" y="1327"/>
                </a:lnTo>
                <a:lnTo>
                  <a:pt x="701" y="1282"/>
                </a:lnTo>
                <a:lnTo>
                  <a:pt x="692" y="1237"/>
                </a:lnTo>
                <a:lnTo>
                  <a:pt x="686" y="1194"/>
                </a:lnTo>
                <a:lnTo>
                  <a:pt x="684" y="1153"/>
                </a:lnTo>
                <a:lnTo>
                  <a:pt x="687" y="1115"/>
                </a:lnTo>
                <a:lnTo>
                  <a:pt x="695" y="1079"/>
                </a:lnTo>
                <a:lnTo>
                  <a:pt x="707" y="1045"/>
                </a:lnTo>
                <a:lnTo>
                  <a:pt x="724" y="1015"/>
                </a:lnTo>
                <a:lnTo>
                  <a:pt x="744" y="989"/>
                </a:lnTo>
                <a:lnTo>
                  <a:pt x="766" y="969"/>
                </a:lnTo>
                <a:lnTo>
                  <a:pt x="787" y="952"/>
                </a:lnTo>
                <a:lnTo>
                  <a:pt x="788" y="917"/>
                </a:lnTo>
                <a:lnTo>
                  <a:pt x="791" y="875"/>
                </a:lnTo>
                <a:lnTo>
                  <a:pt x="781" y="859"/>
                </a:lnTo>
                <a:lnTo>
                  <a:pt x="771" y="842"/>
                </a:lnTo>
                <a:lnTo>
                  <a:pt x="761" y="821"/>
                </a:lnTo>
                <a:lnTo>
                  <a:pt x="751" y="799"/>
                </a:lnTo>
                <a:lnTo>
                  <a:pt x="744" y="774"/>
                </a:lnTo>
                <a:lnTo>
                  <a:pt x="738" y="745"/>
                </a:lnTo>
                <a:lnTo>
                  <a:pt x="735" y="714"/>
                </a:lnTo>
                <a:lnTo>
                  <a:pt x="734" y="680"/>
                </a:lnTo>
                <a:lnTo>
                  <a:pt x="735" y="643"/>
                </a:lnTo>
                <a:lnTo>
                  <a:pt x="742" y="604"/>
                </a:lnTo>
                <a:lnTo>
                  <a:pt x="750" y="561"/>
                </a:lnTo>
                <a:lnTo>
                  <a:pt x="764" y="515"/>
                </a:lnTo>
                <a:lnTo>
                  <a:pt x="781" y="475"/>
                </a:lnTo>
                <a:lnTo>
                  <a:pt x="799" y="441"/>
                </a:lnTo>
                <a:lnTo>
                  <a:pt x="820" y="409"/>
                </a:lnTo>
                <a:lnTo>
                  <a:pt x="842" y="383"/>
                </a:lnTo>
                <a:lnTo>
                  <a:pt x="864" y="361"/>
                </a:lnTo>
                <a:lnTo>
                  <a:pt x="888" y="341"/>
                </a:lnTo>
                <a:lnTo>
                  <a:pt x="912" y="326"/>
                </a:lnTo>
                <a:lnTo>
                  <a:pt x="937" y="313"/>
                </a:lnTo>
                <a:lnTo>
                  <a:pt x="961" y="302"/>
                </a:lnTo>
                <a:lnTo>
                  <a:pt x="985" y="295"/>
                </a:lnTo>
                <a:lnTo>
                  <a:pt x="1008" y="289"/>
                </a:lnTo>
                <a:lnTo>
                  <a:pt x="1029" y="286"/>
                </a:lnTo>
                <a:lnTo>
                  <a:pt x="1049" y="283"/>
                </a:lnTo>
                <a:lnTo>
                  <a:pt x="1066" y="282"/>
                </a:lnTo>
                <a:lnTo>
                  <a:pt x="1082" y="257"/>
                </a:lnTo>
                <a:lnTo>
                  <a:pt x="1100" y="229"/>
                </a:lnTo>
                <a:lnTo>
                  <a:pt x="1124" y="199"/>
                </a:lnTo>
                <a:lnTo>
                  <a:pt x="1153" y="169"/>
                </a:lnTo>
                <a:lnTo>
                  <a:pt x="1187" y="138"/>
                </a:lnTo>
                <a:lnTo>
                  <a:pt x="1227" y="106"/>
                </a:lnTo>
                <a:lnTo>
                  <a:pt x="1270" y="79"/>
                </a:lnTo>
                <a:lnTo>
                  <a:pt x="1318" y="56"/>
                </a:lnTo>
                <a:lnTo>
                  <a:pt x="1367" y="36"/>
                </a:lnTo>
                <a:lnTo>
                  <a:pt x="1419" y="20"/>
                </a:lnTo>
                <a:lnTo>
                  <a:pt x="1474" y="9"/>
                </a:lnTo>
                <a:lnTo>
                  <a:pt x="1529" y="3"/>
                </a:lnTo>
                <a:lnTo>
                  <a:pt x="158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Freeform 356"/>
          <p:cNvSpPr>
            <a:spLocks noEditPoints="1"/>
          </p:cNvSpPr>
          <p:nvPr/>
        </p:nvSpPr>
        <p:spPr bwMode="auto">
          <a:xfrm>
            <a:off x="7586885" y="3103409"/>
            <a:ext cx="412862" cy="233876"/>
          </a:xfrm>
          <a:custGeom>
            <a:avLst/>
            <a:gdLst>
              <a:gd name="T0" fmla="*/ 2601 w 3463"/>
              <a:gd name="T1" fmla="*/ 425 h 1958"/>
              <a:gd name="T2" fmla="*/ 1857 w 3463"/>
              <a:gd name="T3" fmla="*/ 545 h 1958"/>
              <a:gd name="T4" fmla="*/ 1810 w 3463"/>
              <a:gd name="T5" fmla="*/ 522 h 1958"/>
              <a:gd name="T6" fmla="*/ 1757 w 3463"/>
              <a:gd name="T7" fmla="*/ 532 h 1958"/>
              <a:gd name="T8" fmla="*/ 1723 w 3463"/>
              <a:gd name="T9" fmla="*/ 572 h 1958"/>
              <a:gd name="T10" fmla="*/ 1416 w 3463"/>
              <a:gd name="T11" fmla="*/ 938 h 1958"/>
              <a:gd name="T12" fmla="*/ 1359 w 3463"/>
              <a:gd name="T13" fmla="*/ 931 h 1958"/>
              <a:gd name="T14" fmla="*/ 809 w 3463"/>
              <a:gd name="T15" fmla="*/ 1403 h 1958"/>
              <a:gd name="T16" fmla="*/ 782 w 3463"/>
              <a:gd name="T17" fmla="*/ 1450 h 1958"/>
              <a:gd name="T18" fmla="*/ 791 w 3463"/>
              <a:gd name="T19" fmla="*/ 1502 h 1958"/>
              <a:gd name="T20" fmla="*/ 830 w 3463"/>
              <a:gd name="T21" fmla="*/ 1538 h 1958"/>
              <a:gd name="T22" fmla="*/ 882 w 3463"/>
              <a:gd name="T23" fmla="*/ 1543 h 1958"/>
              <a:gd name="T24" fmla="*/ 1378 w 3463"/>
              <a:gd name="T25" fmla="*/ 1120 h 1958"/>
              <a:gd name="T26" fmla="*/ 1550 w 3463"/>
              <a:gd name="T27" fmla="*/ 1259 h 1958"/>
              <a:gd name="T28" fmla="*/ 1608 w 3463"/>
              <a:gd name="T29" fmla="*/ 1252 h 1958"/>
              <a:gd name="T30" fmla="*/ 1646 w 3463"/>
              <a:gd name="T31" fmla="*/ 1210 h 1958"/>
              <a:gd name="T32" fmla="*/ 1919 w 3463"/>
              <a:gd name="T33" fmla="*/ 944 h 1958"/>
              <a:gd name="T34" fmla="*/ 1966 w 3463"/>
              <a:gd name="T35" fmla="*/ 967 h 1958"/>
              <a:gd name="T36" fmla="*/ 2018 w 3463"/>
              <a:gd name="T37" fmla="*/ 956 h 1958"/>
              <a:gd name="T38" fmla="*/ 2538 w 3463"/>
              <a:gd name="T39" fmla="*/ 691 h 1958"/>
              <a:gd name="T40" fmla="*/ 2584 w 3463"/>
              <a:gd name="T41" fmla="*/ 721 h 1958"/>
              <a:gd name="T42" fmla="*/ 2637 w 3463"/>
              <a:gd name="T43" fmla="*/ 717 h 1958"/>
              <a:gd name="T44" fmla="*/ 2676 w 3463"/>
              <a:gd name="T45" fmla="*/ 680 h 1958"/>
              <a:gd name="T46" fmla="*/ 2724 w 3463"/>
              <a:gd name="T47" fmla="*/ 497 h 1958"/>
              <a:gd name="T48" fmla="*/ 2705 w 3463"/>
              <a:gd name="T49" fmla="*/ 444 h 1958"/>
              <a:gd name="T50" fmla="*/ 2655 w 3463"/>
              <a:gd name="T51" fmla="*/ 415 h 1958"/>
              <a:gd name="T52" fmla="*/ 2965 w 3463"/>
              <a:gd name="T53" fmla="*/ 0 h 1958"/>
              <a:gd name="T54" fmla="*/ 3061 w 3463"/>
              <a:gd name="T55" fmla="*/ 26 h 1958"/>
              <a:gd name="T56" fmla="*/ 3130 w 3463"/>
              <a:gd name="T57" fmla="*/ 95 h 1958"/>
              <a:gd name="T58" fmla="*/ 3155 w 3463"/>
              <a:gd name="T59" fmla="*/ 191 h 1958"/>
              <a:gd name="T60" fmla="*/ 3403 w 3463"/>
              <a:gd name="T61" fmla="*/ 1652 h 1958"/>
              <a:gd name="T62" fmla="*/ 3453 w 3463"/>
              <a:gd name="T63" fmla="*/ 1690 h 1958"/>
              <a:gd name="T64" fmla="*/ 3461 w 3463"/>
              <a:gd name="T65" fmla="*/ 1768 h 1958"/>
              <a:gd name="T66" fmla="*/ 3420 w 3463"/>
              <a:gd name="T67" fmla="*/ 1865 h 1958"/>
              <a:gd name="T68" fmla="*/ 3341 w 3463"/>
              <a:gd name="T69" fmla="*/ 1933 h 1958"/>
              <a:gd name="T70" fmla="*/ 3236 w 3463"/>
              <a:gd name="T71" fmla="*/ 1958 h 1958"/>
              <a:gd name="T72" fmla="*/ 156 w 3463"/>
              <a:gd name="T73" fmla="*/ 1946 h 1958"/>
              <a:gd name="T74" fmla="*/ 66 w 3463"/>
              <a:gd name="T75" fmla="*/ 1892 h 1958"/>
              <a:gd name="T76" fmla="*/ 12 w 3463"/>
              <a:gd name="T77" fmla="*/ 1802 h 1958"/>
              <a:gd name="T78" fmla="*/ 3 w 3463"/>
              <a:gd name="T79" fmla="*/ 1710 h 1958"/>
              <a:gd name="T80" fmla="*/ 40 w 3463"/>
              <a:gd name="T81" fmla="*/ 1660 h 1958"/>
              <a:gd name="T82" fmla="*/ 308 w 3463"/>
              <a:gd name="T83" fmla="*/ 1650 h 1958"/>
              <a:gd name="T84" fmla="*/ 321 w 3463"/>
              <a:gd name="T85" fmla="*/ 124 h 1958"/>
              <a:gd name="T86" fmla="*/ 376 w 3463"/>
              <a:gd name="T87" fmla="*/ 45 h 1958"/>
              <a:gd name="T88" fmla="*/ 464 w 3463"/>
              <a:gd name="T89" fmla="*/ 3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463" h="1958">
                <a:moveTo>
                  <a:pt x="2636" y="414"/>
                </a:moveTo>
                <a:lnTo>
                  <a:pt x="2618" y="418"/>
                </a:lnTo>
                <a:lnTo>
                  <a:pt x="2601" y="425"/>
                </a:lnTo>
                <a:lnTo>
                  <a:pt x="2004" y="775"/>
                </a:lnTo>
                <a:lnTo>
                  <a:pt x="1869" y="560"/>
                </a:lnTo>
                <a:lnTo>
                  <a:pt x="1857" y="545"/>
                </a:lnTo>
                <a:lnTo>
                  <a:pt x="1843" y="535"/>
                </a:lnTo>
                <a:lnTo>
                  <a:pt x="1828" y="526"/>
                </a:lnTo>
                <a:lnTo>
                  <a:pt x="1810" y="522"/>
                </a:lnTo>
                <a:lnTo>
                  <a:pt x="1792" y="522"/>
                </a:lnTo>
                <a:lnTo>
                  <a:pt x="1774" y="525"/>
                </a:lnTo>
                <a:lnTo>
                  <a:pt x="1757" y="532"/>
                </a:lnTo>
                <a:lnTo>
                  <a:pt x="1743" y="543"/>
                </a:lnTo>
                <a:lnTo>
                  <a:pt x="1732" y="557"/>
                </a:lnTo>
                <a:lnTo>
                  <a:pt x="1723" y="572"/>
                </a:lnTo>
                <a:lnTo>
                  <a:pt x="1538" y="1042"/>
                </a:lnTo>
                <a:lnTo>
                  <a:pt x="1433" y="949"/>
                </a:lnTo>
                <a:lnTo>
                  <a:pt x="1416" y="938"/>
                </a:lnTo>
                <a:lnTo>
                  <a:pt x="1397" y="931"/>
                </a:lnTo>
                <a:lnTo>
                  <a:pt x="1378" y="928"/>
                </a:lnTo>
                <a:lnTo>
                  <a:pt x="1359" y="931"/>
                </a:lnTo>
                <a:lnTo>
                  <a:pt x="1340" y="938"/>
                </a:lnTo>
                <a:lnTo>
                  <a:pt x="1325" y="949"/>
                </a:lnTo>
                <a:lnTo>
                  <a:pt x="809" y="1403"/>
                </a:lnTo>
                <a:lnTo>
                  <a:pt x="796" y="1416"/>
                </a:lnTo>
                <a:lnTo>
                  <a:pt x="787" y="1433"/>
                </a:lnTo>
                <a:lnTo>
                  <a:pt x="782" y="1450"/>
                </a:lnTo>
                <a:lnTo>
                  <a:pt x="781" y="1468"/>
                </a:lnTo>
                <a:lnTo>
                  <a:pt x="784" y="1486"/>
                </a:lnTo>
                <a:lnTo>
                  <a:pt x="791" y="1502"/>
                </a:lnTo>
                <a:lnTo>
                  <a:pt x="801" y="1518"/>
                </a:lnTo>
                <a:lnTo>
                  <a:pt x="815" y="1530"/>
                </a:lnTo>
                <a:lnTo>
                  <a:pt x="830" y="1538"/>
                </a:lnTo>
                <a:lnTo>
                  <a:pt x="846" y="1543"/>
                </a:lnTo>
                <a:lnTo>
                  <a:pt x="863" y="1546"/>
                </a:lnTo>
                <a:lnTo>
                  <a:pt x="882" y="1543"/>
                </a:lnTo>
                <a:lnTo>
                  <a:pt x="901" y="1536"/>
                </a:lnTo>
                <a:lnTo>
                  <a:pt x="917" y="1526"/>
                </a:lnTo>
                <a:lnTo>
                  <a:pt x="1378" y="1120"/>
                </a:lnTo>
                <a:lnTo>
                  <a:pt x="1516" y="1240"/>
                </a:lnTo>
                <a:lnTo>
                  <a:pt x="1532" y="1252"/>
                </a:lnTo>
                <a:lnTo>
                  <a:pt x="1550" y="1259"/>
                </a:lnTo>
                <a:lnTo>
                  <a:pt x="1570" y="1262"/>
                </a:lnTo>
                <a:lnTo>
                  <a:pt x="1589" y="1259"/>
                </a:lnTo>
                <a:lnTo>
                  <a:pt x="1608" y="1252"/>
                </a:lnTo>
                <a:lnTo>
                  <a:pt x="1624" y="1242"/>
                </a:lnTo>
                <a:lnTo>
                  <a:pt x="1637" y="1227"/>
                </a:lnTo>
                <a:lnTo>
                  <a:pt x="1646" y="1210"/>
                </a:lnTo>
                <a:lnTo>
                  <a:pt x="1816" y="784"/>
                </a:lnTo>
                <a:lnTo>
                  <a:pt x="1908" y="930"/>
                </a:lnTo>
                <a:lnTo>
                  <a:pt x="1919" y="944"/>
                </a:lnTo>
                <a:lnTo>
                  <a:pt x="1933" y="955"/>
                </a:lnTo>
                <a:lnTo>
                  <a:pt x="1949" y="963"/>
                </a:lnTo>
                <a:lnTo>
                  <a:pt x="1966" y="967"/>
                </a:lnTo>
                <a:lnTo>
                  <a:pt x="1984" y="968"/>
                </a:lnTo>
                <a:lnTo>
                  <a:pt x="2002" y="964"/>
                </a:lnTo>
                <a:lnTo>
                  <a:pt x="2018" y="956"/>
                </a:lnTo>
                <a:lnTo>
                  <a:pt x="2524" y="660"/>
                </a:lnTo>
                <a:lnTo>
                  <a:pt x="2530" y="677"/>
                </a:lnTo>
                <a:lnTo>
                  <a:pt x="2538" y="691"/>
                </a:lnTo>
                <a:lnTo>
                  <a:pt x="2551" y="704"/>
                </a:lnTo>
                <a:lnTo>
                  <a:pt x="2566" y="714"/>
                </a:lnTo>
                <a:lnTo>
                  <a:pt x="2584" y="721"/>
                </a:lnTo>
                <a:lnTo>
                  <a:pt x="2602" y="724"/>
                </a:lnTo>
                <a:lnTo>
                  <a:pt x="2621" y="722"/>
                </a:lnTo>
                <a:lnTo>
                  <a:pt x="2637" y="717"/>
                </a:lnTo>
                <a:lnTo>
                  <a:pt x="2653" y="707"/>
                </a:lnTo>
                <a:lnTo>
                  <a:pt x="2666" y="696"/>
                </a:lnTo>
                <a:lnTo>
                  <a:pt x="2676" y="680"/>
                </a:lnTo>
                <a:lnTo>
                  <a:pt x="2683" y="662"/>
                </a:lnTo>
                <a:lnTo>
                  <a:pt x="2721" y="516"/>
                </a:lnTo>
                <a:lnTo>
                  <a:pt x="2724" y="497"/>
                </a:lnTo>
                <a:lnTo>
                  <a:pt x="2722" y="478"/>
                </a:lnTo>
                <a:lnTo>
                  <a:pt x="2715" y="460"/>
                </a:lnTo>
                <a:lnTo>
                  <a:pt x="2705" y="444"/>
                </a:lnTo>
                <a:lnTo>
                  <a:pt x="2691" y="430"/>
                </a:lnTo>
                <a:lnTo>
                  <a:pt x="2674" y="421"/>
                </a:lnTo>
                <a:lnTo>
                  <a:pt x="2655" y="415"/>
                </a:lnTo>
                <a:lnTo>
                  <a:pt x="2636" y="414"/>
                </a:lnTo>
                <a:close/>
                <a:moveTo>
                  <a:pt x="499" y="0"/>
                </a:moveTo>
                <a:lnTo>
                  <a:pt x="2965" y="0"/>
                </a:lnTo>
                <a:lnTo>
                  <a:pt x="2999" y="3"/>
                </a:lnTo>
                <a:lnTo>
                  <a:pt x="3032" y="13"/>
                </a:lnTo>
                <a:lnTo>
                  <a:pt x="3061" y="26"/>
                </a:lnTo>
                <a:lnTo>
                  <a:pt x="3088" y="45"/>
                </a:lnTo>
                <a:lnTo>
                  <a:pt x="3111" y="68"/>
                </a:lnTo>
                <a:lnTo>
                  <a:pt x="3130" y="95"/>
                </a:lnTo>
                <a:lnTo>
                  <a:pt x="3144" y="124"/>
                </a:lnTo>
                <a:lnTo>
                  <a:pt x="3152" y="156"/>
                </a:lnTo>
                <a:lnTo>
                  <a:pt x="3155" y="191"/>
                </a:lnTo>
                <a:lnTo>
                  <a:pt x="3155" y="1650"/>
                </a:lnTo>
                <a:lnTo>
                  <a:pt x="3382" y="1650"/>
                </a:lnTo>
                <a:lnTo>
                  <a:pt x="3403" y="1652"/>
                </a:lnTo>
                <a:lnTo>
                  <a:pt x="3423" y="1660"/>
                </a:lnTo>
                <a:lnTo>
                  <a:pt x="3440" y="1673"/>
                </a:lnTo>
                <a:lnTo>
                  <a:pt x="3453" y="1690"/>
                </a:lnTo>
                <a:lnTo>
                  <a:pt x="3461" y="1710"/>
                </a:lnTo>
                <a:lnTo>
                  <a:pt x="3463" y="1731"/>
                </a:lnTo>
                <a:lnTo>
                  <a:pt x="3461" y="1768"/>
                </a:lnTo>
                <a:lnTo>
                  <a:pt x="3452" y="1802"/>
                </a:lnTo>
                <a:lnTo>
                  <a:pt x="3438" y="1835"/>
                </a:lnTo>
                <a:lnTo>
                  <a:pt x="3420" y="1865"/>
                </a:lnTo>
                <a:lnTo>
                  <a:pt x="3397" y="1892"/>
                </a:lnTo>
                <a:lnTo>
                  <a:pt x="3370" y="1914"/>
                </a:lnTo>
                <a:lnTo>
                  <a:pt x="3341" y="1933"/>
                </a:lnTo>
                <a:lnTo>
                  <a:pt x="3308" y="1946"/>
                </a:lnTo>
                <a:lnTo>
                  <a:pt x="3273" y="1955"/>
                </a:lnTo>
                <a:lnTo>
                  <a:pt x="3236" y="1958"/>
                </a:lnTo>
                <a:lnTo>
                  <a:pt x="228" y="1958"/>
                </a:lnTo>
                <a:lnTo>
                  <a:pt x="191" y="1955"/>
                </a:lnTo>
                <a:lnTo>
                  <a:pt x="156" y="1946"/>
                </a:lnTo>
                <a:lnTo>
                  <a:pt x="123" y="1933"/>
                </a:lnTo>
                <a:lnTo>
                  <a:pt x="93" y="1914"/>
                </a:lnTo>
                <a:lnTo>
                  <a:pt x="66" y="1892"/>
                </a:lnTo>
                <a:lnTo>
                  <a:pt x="44" y="1865"/>
                </a:lnTo>
                <a:lnTo>
                  <a:pt x="25" y="1835"/>
                </a:lnTo>
                <a:lnTo>
                  <a:pt x="12" y="1802"/>
                </a:lnTo>
                <a:lnTo>
                  <a:pt x="3" y="1768"/>
                </a:lnTo>
                <a:lnTo>
                  <a:pt x="0" y="1731"/>
                </a:lnTo>
                <a:lnTo>
                  <a:pt x="3" y="1710"/>
                </a:lnTo>
                <a:lnTo>
                  <a:pt x="12" y="1690"/>
                </a:lnTo>
                <a:lnTo>
                  <a:pt x="24" y="1673"/>
                </a:lnTo>
                <a:lnTo>
                  <a:pt x="40" y="1660"/>
                </a:lnTo>
                <a:lnTo>
                  <a:pt x="60" y="1652"/>
                </a:lnTo>
                <a:lnTo>
                  <a:pt x="82" y="1650"/>
                </a:lnTo>
                <a:lnTo>
                  <a:pt x="308" y="1650"/>
                </a:lnTo>
                <a:lnTo>
                  <a:pt x="308" y="191"/>
                </a:lnTo>
                <a:lnTo>
                  <a:pt x="311" y="156"/>
                </a:lnTo>
                <a:lnTo>
                  <a:pt x="321" y="124"/>
                </a:lnTo>
                <a:lnTo>
                  <a:pt x="334" y="95"/>
                </a:lnTo>
                <a:lnTo>
                  <a:pt x="353" y="68"/>
                </a:lnTo>
                <a:lnTo>
                  <a:pt x="376" y="45"/>
                </a:lnTo>
                <a:lnTo>
                  <a:pt x="403" y="26"/>
                </a:lnTo>
                <a:lnTo>
                  <a:pt x="432" y="13"/>
                </a:lnTo>
                <a:lnTo>
                  <a:pt x="464" y="3"/>
                </a:lnTo>
                <a:lnTo>
                  <a:pt x="49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Freeform 311"/>
          <p:cNvSpPr>
            <a:spLocks noEditPoints="1"/>
          </p:cNvSpPr>
          <p:nvPr/>
        </p:nvSpPr>
        <p:spPr bwMode="auto">
          <a:xfrm>
            <a:off x="5005866" y="2104183"/>
            <a:ext cx="404510" cy="324562"/>
          </a:xfrm>
          <a:custGeom>
            <a:avLst/>
            <a:gdLst>
              <a:gd name="T0" fmla="*/ 350 w 3390"/>
              <a:gd name="T1" fmla="*/ 1011 h 2722"/>
              <a:gd name="T2" fmla="*/ 356 w 3390"/>
              <a:gd name="T3" fmla="*/ 1722 h 2722"/>
              <a:gd name="T4" fmla="*/ 1067 w 3390"/>
              <a:gd name="T5" fmla="*/ 1728 h 2722"/>
              <a:gd name="T6" fmla="*/ 1085 w 3390"/>
              <a:gd name="T7" fmla="*/ 1021 h 2722"/>
              <a:gd name="T8" fmla="*/ 1056 w 3390"/>
              <a:gd name="T9" fmla="*/ 993 h 2722"/>
              <a:gd name="T10" fmla="*/ 3142 w 3390"/>
              <a:gd name="T11" fmla="*/ 7 h 2722"/>
              <a:gd name="T12" fmla="*/ 3190 w 3390"/>
              <a:gd name="T13" fmla="*/ 63 h 2722"/>
              <a:gd name="T14" fmla="*/ 3262 w 3390"/>
              <a:gd name="T15" fmla="*/ 960 h 2722"/>
              <a:gd name="T16" fmla="*/ 3363 w 3390"/>
              <a:gd name="T17" fmla="*/ 1058 h 2722"/>
              <a:gd name="T18" fmla="*/ 3390 w 3390"/>
              <a:gd name="T19" fmla="*/ 1559 h 2722"/>
              <a:gd name="T20" fmla="*/ 3344 w 3390"/>
              <a:gd name="T21" fmla="*/ 1695 h 2722"/>
              <a:gd name="T22" fmla="*/ 3228 w 3390"/>
              <a:gd name="T23" fmla="*/ 1776 h 2722"/>
              <a:gd name="T24" fmla="*/ 3182 w 3390"/>
              <a:gd name="T25" fmla="*/ 2678 h 2722"/>
              <a:gd name="T26" fmla="*/ 3123 w 3390"/>
              <a:gd name="T27" fmla="*/ 2721 h 2722"/>
              <a:gd name="T28" fmla="*/ 3072 w 3390"/>
              <a:gd name="T29" fmla="*/ 2713 h 2722"/>
              <a:gd name="T30" fmla="*/ 3033 w 3390"/>
              <a:gd name="T31" fmla="*/ 2665 h 2722"/>
              <a:gd name="T32" fmla="*/ 3010 w 3390"/>
              <a:gd name="T33" fmla="*/ 2625 h 2722"/>
              <a:gd name="T34" fmla="*/ 2948 w 3390"/>
              <a:gd name="T35" fmla="*/ 2541 h 2722"/>
              <a:gd name="T36" fmla="*/ 2831 w 3390"/>
              <a:gd name="T37" fmla="*/ 2420 h 2722"/>
              <a:gd name="T38" fmla="*/ 2644 w 3390"/>
              <a:gd name="T39" fmla="*/ 2268 h 2722"/>
              <a:gd name="T40" fmla="*/ 2372 w 3390"/>
              <a:gd name="T41" fmla="*/ 2090 h 2722"/>
              <a:gd name="T42" fmla="*/ 2033 w 3390"/>
              <a:gd name="T43" fmla="*/ 1930 h 2722"/>
              <a:gd name="T44" fmla="*/ 1716 w 3390"/>
              <a:gd name="T45" fmla="*/ 1837 h 2722"/>
              <a:gd name="T46" fmla="*/ 1448 w 3390"/>
              <a:gd name="T47" fmla="*/ 1794 h 2722"/>
              <a:gd name="T48" fmla="*/ 1261 w 3390"/>
              <a:gd name="T49" fmla="*/ 1781 h 2722"/>
              <a:gd name="T50" fmla="*/ 1174 w 3390"/>
              <a:gd name="T51" fmla="*/ 1853 h 2722"/>
              <a:gd name="T52" fmla="*/ 1056 w 3390"/>
              <a:gd name="T53" fmla="*/ 1894 h 2722"/>
              <a:gd name="T54" fmla="*/ 1088 w 3390"/>
              <a:gd name="T55" fmla="*/ 2505 h 2722"/>
              <a:gd name="T56" fmla="*/ 1041 w 3390"/>
              <a:gd name="T57" fmla="*/ 2586 h 2722"/>
              <a:gd name="T58" fmla="*/ 953 w 3390"/>
              <a:gd name="T59" fmla="*/ 2617 h 2722"/>
              <a:gd name="T60" fmla="*/ 654 w 3390"/>
              <a:gd name="T61" fmla="*/ 2593 h 2722"/>
              <a:gd name="T62" fmla="*/ 598 w 3390"/>
              <a:gd name="T63" fmla="*/ 2503 h 2722"/>
              <a:gd name="T64" fmla="*/ 310 w 3390"/>
              <a:gd name="T65" fmla="*/ 1882 h 2722"/>
              <a:gd name="T66" fmla="*/ 212 w 3390"/>
              <a:gd name="T67" fmla="*/ 1799 h 2722"/>
              <a:gd name="T68" fmla="*/ 185 w 3390"/>
              <a:gd name="T69" fmla="*/ 1691 h 2722"/>
              <a:gd name="T70" fmla="*/ 69 w 3390"/>
              <a:gd name="T71" fmla="*/ 1664 h 2722"/>
              <a:gd name="T72" fmla="*/ 3 w 3390"/>
              <a:gd name="T73" fmla="*/ 1566 h 2722"/>
              <a:gd name="T74" fmla="*/ 12 w 3390"/>
              <a:gd name="T75" fmla="*/ 1127 h 2722"/>
              <a:gd name="T76" fmla="*/ 95 w 3390"/>
              <a:gd name="T77" fmla="*/ 1045 h 2722"/>
              <a:gd name="T78" fmla="*/ 185 w 3390"/>
              <a:gd name="T79" fmla="*/ 1021 h 2722"/>
              <a:gd name="T80" fmla="*/ 230 w 3390"/>
              <a:gd name="T81" fmla="*/ 898 h 2722"/>
              <a:gd name="T82" fmla="*/ 342 w 3390"/>
              <a:gd name="T83" fmla="*/ 833 h 2722"/>
              <a:gd name="T84" fmla="*/ 1120 w 3390"/>
              <a:gd name="T85" fmla="*/ 840 h 2722"/>
              <a:gd name="T86" fmla="*/ 1216 w 3390"/>
              <a:gd name="T87" fmla="*/ 915 h 2722"/>
              <a:gd name="T88" fmla="*/ 1343 w 3390"/>
              <a:gd name="T89" fmla="*/ 939 h 2722"/>
              <a:gd name="T90" fmla="*/ 1574 w 3390"/>
              <a:gd name="T91" fmla="*/ 913 h 2722"/>
              <a:gd name="T92" fmla="*/ 1870 w 3390"/>
              <a:gd name="T93" fmla="*/ 847 h 2722"/>
              <a:gd name="T94" fmla="*/ 2201 w 3390"/>
              <a:gd name="T95" fmla="*/ 723 h 2722"/>
              <a:gd name="T96" fmla="*/ 2522 w 3390"/>
              <a:gd name="T97" fmla="*/ 541 h 2722"/>
              <a:gd name="T98" fmla="*/ 2751 w 3390"/>
              <a:gd name="T99" fmla="*/ 373 h 2722"/>
              <a:gd name="T100" fmla="*/ 2901 w 3390"/>
              <a:gd name="T101" fmla="*/ 235 h 2722"/>
              <a:gd name="T102" fmla="*/ 2987 w 3390"/>
              <a:gd name="T103" fmla="*/ 133 h 2722"/>
              <a:gd name="T104" fmla="*/ 3025 w 3390"/>
              <a:gd name="T105" fmla="*/ 71 h 2722"/>
              <a:gd name="T106" fmla="*/ 3041 w 3390"/>
              <a:gd name="T107" fmla="*/ 39 h 2722"/>
              <a:gd name="T108" fmla="*/ 3103 w 3390"/>
              <a:gd name="T109" fmla="*/ 0 h 2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90" h="2722">
                <a:moveTo>
                  <a:pt x="377" y="993"/>
                </a:moveTo>
                <a:lnTo>
                  <a:pt x="366" y="995"/>
                </a:lnTo>
                <a:lnTo>
                  <a:pt x="356" y="1001"/>
                </a:lnTo>
                <a:lnTo>
                  <a:pt x="350" y="1011"/>
                </a:lnTo>
                <a:lnTo>
                  <a:pt x="348" y="1021"/>
                </a:lnTo>
                <a:lnTo>
                  <a:pt x="348" y="1702"/>
                </a:lnTo>
                <a:lnTo>
                  <a:pt x="350" y="1713"/>
                </a:lnTo>
                <a:lnTo>
                  <a:pt x="356" y="1722"/>
                </a:lnTo>
                <a:lnTo>
                  <a:pt x="366" y="1728"/>
                </a:lnTo>
                <a:lnTo>
                  <a:pt x="377" y="1731"/>
                </a:lnTo>
                <a:lnTo>
                  <a:pt x="1056" y="1731"/>
                </a:lnTo>
                <a:lnTo>
                  <a:pt x="1067" y="1728"/>
                </a:lnTo>
                <a:lnTo>
                  <a:pt x="1077" y="1722"/>
                </a:lnTo>
                <a:lnTo>
                  <a:pt x="1083" y="1713"/>
                </a:lnTo>
                <a:lnTo>
                  <a:pt x="1085" y="1702"/>
                </a:lnTo>
                <a:lnTo>
                  <a:pt x="1085" y="1021"/>
                </a:lnTo>
                <a:lnTo>
                  <a:pt x="1083" y="1011"/>
                </a:lnTo>
                <a:lnTo>
                  <a:pt x="1077" y="1001"/>
                </a:lnTo>
                <a:lnTo>
                  <a:pt x="1067" y="995"/>
                </a:lnTo>
                <a:lnTo>
                  <a:pt x="1056" y="993"/>
                </a:lnTo>
                <a:lnTo>
                  <a:pt x="377" y="993"/>
                </a:lnTo>
                <a:close/>
                <a:moveTo>
                  <a:pt x="3103" y="0"/>
                </a:moveTo>
                <a:lnTo>
                  <a:pt x="3123" y="2"/>
                </a:lnTo>
                <a:lnTo>
                  <a:pt x="3142" y="7"/>
                </a:lnTo>
                <a:lnTo>
                  <a:pt x="3159" y="17"/>
                </a:lnTo>
                <a:lnTo>
                  <a:pt x="3172" y="29"/>
                </a:lnTo>
                <a:lnTo>
                  <a:pt x="3182" y="45"/>
                </a:lnTo>
                <a:lnTo>
                  <a:pt x="3190" y="63"/>
                </a:lnTo>
                <a:lnTo>
                  <a:pt x="3192" y="83"/>
                </a:lnTo>
                <a:lnTo>
                  <a:pt x="3192" y="940"/>
                </a:lnTo>
                <a:lnTo>
                  <a:pt x="3228" y="947"/>
                </a:lnTo>
                <a:lnTo>
                  <a:pt x="3262" y="960"/>
                </a:lnTo>
                <a:lnTo>
                  <a:pt x="3292" y="979"/>
                </a:lnTo>
                <a:lnTo>
                  <a:pt x="3320" y="1001"/>
                </a:lnTo>
                <a:lnTo>
                  <a:pt x="3344" y="1028"/>
                </a:lnTo>
                <a:lnTo>
                  <a:pt x="3363" y="1058"/>
                </a:lnTo>
                <a:lnTo>
                  <a:pt x="3378" y="1091"/>
                </a:lnTo>
                <a:lnTo>
                  <a:pt x="3387" y="1127"/>
                </a:lnTo>
                <a:lnTo>
                  <a:pt x="3390" y="1165"/>
                </a:lnTo>
                <a:lnTo>
                  <a:pt x="3390" y="1559"/>
                </a:lnTo>
                <a:lnTo>
                  <a:pt x="3387" y="1596"/>
                </a:lnTo>
                <a:lnTo>
                  <a:pt x="3378" y="1632"/>
                </a:lnTo>
                <a:lnTo>
                  <a:pt x="3363" y="1665"/>
                </a:lnTo>
                <a:lnTo>
                  <a:pt x="3344" y="1695"/>
                </a:lnTo>
                <a:lnTo>
                  <a:pt x="3320" y="1722"/>
                </a:lnTo>
                <a:lnTo>
                  <a:pt x="3292" y="1744"/>
                </a:lnTo>
                <a:lnTo>
                  <a:pt x="3262" y="1763"/>
                </a:lnTo>
                <a:lnTo>
                  <a:pt x="3228" y="1776"/>
                </a:lnTo>
                <a:lnTo>
                  <a:pt x="3192" y="1783"/>
                </a:lnTo>
                <a:lnTo>
                  <a:pt x="3192" y="2640"/>
                </a:lnTo>
                <a:lnTo>
                  <a:pt x="3190" y="2660"/>
                </a:lnTo>
                <a:lnTo>
                  <a:pt x="3182" y="2678"/>
                </a:lnTo>
                <a:lnTo>
                  <a:pt x="3172" y="2694"/>
                </a:lnTo>
                <a:lnTo>
                  <a:pt x="3159" y="2707"/>
                </a:lnTo>
                <a:lnTo>
                  <a:pt x="3142" y="2716"/>
                </a:lnTo>
                <a:lnTo>
                  <a:pt x="3123" y="2721"/>
                </a:lnTo>
                <a:lnTo>
                  <a:pt x="3117" y="2722"/>
                </a:lnTo>
                <a:lnTo>
                  <a:pt x="3111" y="2722"/>
                </a:lnTo>
                <a:lnTo>
                  <a:pt x="3090" y="2720"/>
                </a:lnTo>
                <a:lnTo>
                  <a:pt x="3072" y="2713"/>
                </a:lnTo>
                <a:lnTo>
                  <a:pt x="3055" y="2701"/>
                </a:lnTo>
                <a:lnTo>
                  <a:pt x="3042" y="2686"/>
                </a:lnTo>
                <a:lnTo>
                  <a:pt x="3034" y="2668"/>
                </a:lnTo>
                <a:lnTo>
                  <a:pt x="3033" y="2665"/>
                </a:lnTo>
                <a:lnTo>
                  <a:pt x="3029" y="2660"/>
                </a:lnTo>
                <a:lnTo>
                  <a:pt x="3025" y="2650"/>
                </a:lnTo>
                <a:lnTo>
                  <a:pt x="3018" y="2639"/>
                </a:lnTo>
                <a:lnTo>
                  <a:pt x="3010" y="2625"/>
                </a:lnTo>
                <a:lnTo>
                  <a:pt x="2999" y="2607"/>
                </a:lnTo>
                <a:lnTo>
                  <a:pt x="2985" y="2588"/>
                </a:lnTo>
                <a:lnTo>
                  <a:pt x="2968" y="2566"/>
                </a:lnTo>
                <a:lnTo>
                  <a:pt x="2948" y="2541"/>
                </a:lnTo>
                <a:lnTo>
                  <a:pt x="2925" y="2514"/>
                </a:lnTo>
                <a:lnTo>
                  <a:pt x="2897" y="2485"/>
                </a:lnTo>
                <a:lnTo>
                  <a:pt x="2866" y="2453"/>
                </a:lnTo>
                <a:lnTo>
                  <a:pt x="2831" y="2420"/>
                </a:lnTo>
                <a:lnTo>
                  <a:pt x="2791" y="2384"/>
                </a:lnTo>
                <a:lnTo>
                  <a:pt x="2747" y="2347"/>
                </a:lnTo>
                <a:lnTo>
                  <a:pt x="2699" y="2308"/>
                </a:lnTo>
                <a:lnTo>
                  <a:pt x="2644" y="2268"/>
                </a:lnTo>
                <a:lnTo>
                  <a:pt x="2585" y="2226"/>
                </a:lnTo>
                <a:lnTo>
                  <a:pt x="2520" y="2181"/>
                </a:lnTo>
                <a:lnTo>
                  <a:pt x="2449" y="2136"/>
                </a:lnTo>
                <a:lnTo>
                  <a:pt x="2372" y="2090"/>
                </a:lnTo>
                <a:lnTo>
                  <a:pt x="2287" y="2042"/>
                </a:lnTo>
                <a:lnTo>
                  <a:pt x="2201" y="2000"/>
                </a:lnTo>
                <a:lnTo>
                  <a:pt x="2117" y="1963"/>
                </a:lnTo>
                <a:lnTo>
                  <a:pt x="2033" y="1930"/>
                </a:lnTo>
                <a:lnTo>
                  <a:pt x="1951" y="1902"/>
                </a:lnTo>
                <a:lnTo>
                  <a:pt x="1870" y="1876"/>
                </a:lnTo>
                <a:lnTo>
                  <a:pt x="1792" y="1855"/>
                </a:lnTo>
                <a:lnTo>
                  <a:pt x="1716" y="1837"/>
                </a:lnTo>
                <a:lnTo>
                  <a:pt x="1643" y="1822"/>
                </a:lnTo>
                <a:lnTo>
                  <a:pt x="1574" y="1810"/>
                </a:lnTo>
                <a:lnTo>
                  <a:pt x="1509" y="1801"/>
                </a:lnTo>
                <a:lnTo>
                  <a:pt x="1448" y="1794"/>
                </a:lnTo>
                <a:lnTo>
                  <a:pt x="1393" y="1788"/>
                </a:lnTo>
                <a:lnTo>
                  <a:pt x="1343" y="1784"/>
                </a:lnTo>
                <a:lnTo>
                  <a:pt x="1300" y="1782"/>
                </a:lnTo>
                <a:lnTo>
                  <a:pt x="1261" y="1781"/>
                </a:lnTo>
                <a:lnTo>
                  <a:pt x="1231" y="1781"/>
                </a:lnTo>
                <a:lnTo>
                  <a:pt x="1216" y="1808"/>
                </a:lnTo>
                <a:lnTo>
                  <a:pt x="1197" y="1833"/>
                </a:lnTo>
                <a:lnTo>
                  <a:pt x="1174" y="1853"/>
                </a:lnTo>
                <a:lnTo>
                  <a:pt x="1148" y="1871"/>
                </a:lnTo>
                <a:lnTo>
                  <a:pt x="1120" y="1883"/>
                </a:lnTo>
                <a:lnTo>
                  <a:pt x="1089" y="1891"/>
                </a:lnTo>
                <a:lnTo>
                  <a:pt x="1056" y="1894"/>
                </a:lnTo>
                <a:lnTo>
                  <a:pt x="992" y="1894"/>
                </a:lnTo>
                <a:lnTo>
                  <a:pt x="1088" y="2458"/>
                </a:lnTo>
                <a:lnTo>
                  <a:pt x="1090" y="2482"/>
                </a:lnTo>
                <a:lnTo>
                  <a:pt x="1088" y="2505"/>
                </a:lnTo>
                <a:lnTo>
                  <a:pt x="1082" y="2528"/>
                </a:lnTo>
                <a:lnTo>
                  <a:pt x="1071" y="2550"/>
                </a:lnTo>
                <a:lnTo>
                  <a:pt x="1057" y="2569"/>
                </a:lnTo>
                <a:lnTo>
                  <a:pt x="1041" y="2586"/>
                </a:lnTo>
                <a:lnTo>
                  <a:pt x="1021" y="2599"/>
                </a:lnTo>
                <a:lnTo>
                  <a:pt x="1001" y="2609"/>
                </a:lnTo>
                <a:lnTo>
                  <a:pt x="977" y="2615"/>
                </a:lnTo>
                <a:lnTo>
                  <a:pt x="953" y="2617"/>
                </a:lnTo>
                <a:lnTo>
                  <a:pt x="731" y="2617"/>
                </a:lnTo>
                <a:lnTo>
                  <a:pt x="704" y="2614"/>
                </a:lnTo>
                <a:lnTo>
                  <a:pt x="678" y="2606"/>
                </a:lnTo>
                <a:lnTo>
                  <a:pt x="654" y="2593"/>
                </a:lnTo>
                <a:lnTo>
                  <a:pt x="634" y="2576"/>
                </a:lnTo>
                <a:lnTo>
                  <a:pt x="617" y="2555"/>
                </a:lnTo>
                <a:lnTo>
                  <a:pt x="605" y="2531"/>
                </a:lnTo>
                <a:lnTo>
                  <a:pt x="598" y="2503"/>
                </a:lnTo>
                <a:lnTo>
                  <a:pt x="494" y="1894"/>
                </a:lnTo>
                <a:lnTo>
                  <a:pt x="377" y="1894"/>
                </a:lnTo>
                <a:lnTo>
                  <a:pt x="342" y="1891"/>
                </a:lnTo>
                <a:lnTo>
                  <a:pt x="310" y="1882"/>
                </a:lnTo>
                <a:lnTo>
                  <a:pt x="280" y="1868"/>
                </a:lnTo>
                <a:lnTo>
                  <a:pt x="254" y="1849"/>
                </a:lnTo>
                <a:lnTo>
                  <a:pt x="230" y="1825"/>
                </a:lnTo>
                <a:lnTo>
                  <a:pt x="212" y="1799"/>
                </a:lnTo>
                <a:lnTo>
                  <a:pt x="197" y="1769"/>
                </a:lnTo>
                <a:lnTo>
                  <a:pt x="188" y="1736"/>
                </a:lnTo>
                <a:lnTo>
                  <a:pt x="185" y="1702"/>
                </a:lnTo>
                <a:lnTo>
                  <a:pt x="185" y="1691"/>
                </a:lnTo>
                <a:lnTo>
                  <a:pt x="155" y="1691"/>
                </a:lnTo>
                <a:lnTo>
                  <a:pt x="123" y="1688"/>
                </a:lnTo>
                <a:lnTo>
                  <a:pt x="95" y="1678"/>
                </a:lnTo>
                <a:lnTo>
                  <a:pt x="69" y="1664"/>
                </a:lnTo>
                <a:lnTo>
                  <a:pt x="45" y="1645"/>
                </a:lnTo>
                <a:lnTo>
                  <a:pt x="27" y="1622"/>
                </a:lnTo>
                <a:lnTo>
                  <a:pt x="12" y="1596"/>
                </a:lnTo>
                <a:lnTo>
                  <a:pt x="3" y="1566"/>
                </a:lnTo>
                <a:lnTo>
                  <a:pt x="0" y="1535"/>
                </a:lnTo>
                <a:lnTo>
                  <a:pt x="0" y="1188"/>
                </a:lnTo>
                <a:lnTo>
                  <a:pt x="3" y="1157"/>
                </a:lnTo>
                <a:lnTo>
                  <a:pt x="12" y="1127"/>
                </a:lnTo>
                <a:lnTo>
                  <a:pt x="27" y="1101"/>
                </a:lnTo>
                <a:lnTo>
                  <a:pt x="45" y="1078"/>
                </a:lnTo>
                <a:lnTo>
                  <a:pt x="69" y="1059"/>
                </a:lnTo>
                <a:lnTo>
                  <a:pt x="95" y="1045"/>
                </a:lnTo>
                <a:lnTo>
                  <a:pt x="123" y="1035"/>
                </a:lnTo>
                <a:lnTo>
                  <a:pt x="155" y="1032"/>
                </a:lnTo>
                <a:lnTo>
                  <a:pt x="185" y="1032"/>
                </a:lnTo>
                <a:lnTo>
                  <a:pt x="185" y="1021"/>
                </a:lnTo>
                <a:lnTo>
                  <a:pt x="188" y="987"/>
                </a:lnTo>
                <a:lnTo>
                  <a:pt x="197" y="954"/>
                </a:lnTo>
                <a:lnTo>
                  <a:pt x="212" y="924"/>
                </a:lnTo>
                <a:lnTo>
                  <a:pt x="230" y="898"/>
                </a:lnTo>
                <a:lnTo>
                  <a:pt x="254" y="875"/>
                </a:lnTo>
                <a:lnTo>
                  <a:pt x="280" y="855"/>
                </a:lnTo>
                <a:lnTo>
                  <a:pt x="310" y="841"/>
                </a:lnTo>
                <a:lnTo>
                  <a:pt x="342" y="833"/>
                </a:lnTo>
                <a:lnTo>
                  <a:pt x="377" y="830"/>
                </a:lnTo>
                <a:lnTo>
                  <a:pt x="1056" y="830"/>
                </a:lnTo>
                <a:lnTo>
                  <a:pt x="1089" y="832"/>
                </a:lnTo>
                <a:lnTo>
                  <a:pt x="1120" y="840"/>
                </a:lnTo>
                <a:lnTo>
                  <a:pt x="1148" y="852"/>
                </a:lnTo>
                <a:lnTo>
                  <a:pt x="1174" y="870"/>
                </a:lnTo>
                <a:lnTo>
                  <a:pt x="1197" y="890"/>
                </a:lnTo>
                <a:lnTo>
                  <a:pt x="1216" y="915"/>
                </a:lnTo>
                <a:lnTo>
                  <a:pt x="1231" y="943"/>
                </a:lnTo>
                <a:lnTo>
                  <a:pt x="1261" y="942"/>
                </a:lnTo>
                <a:lnTo>
                  <a:pt x="1300" y="941"/>
                </a:lnTo>
                <a:lnTo>
                  <a:pt x="1343" y="939"/>
                </a:lnTo>
                <a:lnTo>
                  <a:pt x="1393" y="935"/>
                </a:lnTo>
                <a:lnTo>
                  <a:pt x="1448" y="929"/>
                </a:lnTo>
                <a:lnTo>
                  <a:pt x="1509" y="922"/>
                </a:lnTo>
                <a:lnTo>
                  <a:pt x="1574" y="913"/>
                </a:lnTo>
                <a:lnTo>
                  <a:pt x="1643" y="901"/>
                </a:lnTo>
                <a:lnTo>
                  <a:pt x="1716" y="886"/>
                </a:lnTo>
                <a:lnTo>
                  <a:pt x="1792" y="868"/>
                </a:lnTo>
                <a:lnTo>
                  <a:pt x="1870" y="847"/>
                </a:lnTo>
                <a:lnTo>
                  <a:pt x="1951" y="821"/>
                </a:lnTo>
                <a:lnTo>
                  <a:pt x="2033" y="793"/>
                </a:lnTo>
                <a:lnTo>
                  <a:pt x="2117" y="760"/>
                </a:lnTo>
                <a:lnTo>
                  <a:pt x="2201" y="723"/>
                </a:lnTo>
                <a:lnTo>
                  <a:pt x="2287" y="680"/>
                </a:lnTo>
                <a:lnTo>
                  <a:pt x="2372" y="633"/>
                </a:lnTo>
                <a:lnTo>
                  <a:pt x="2450" y="586"/>
                </a:lnTo>
                <a:lnTo>
                  <a:pt x="2522" y="541"/>
                </a:lnTo>
                <a:lnTo>
                  <a:pt x="2587" y="496"/>
                </a:lnTo>
                <a:lnTo>
                  <a:pt x="2647" y="453"/>
                </a:lnTo>
                <a:lnTo>
                  <a:pt x="2702" y="412"/>
                </a:lnTo>
                <a:lnTo>
                  <a:pt x="2751" y="373"/>
                </a:lnTo>
                <a:lnTo>
                  <a:pt x="2795" y="336"/>
                </a:lnTo>
                <a:lnTo>
                  <a:pt x="2835" y="300"/>
                </a:lnTo>
                <a:lnTo>
                  <a:pt x="2870" y="267"/>
                </a:lnTo>
                <a:lnTo>
                  <a:pt x="2901" y="235"/>
                </a:lnTo>
                <a:lnTo>
                  <a:pt x="2928" y="206"/>
                </a:lnTo>
                <a:lnTo>
                  <a:pt x="2951" y="179"/>
                </a:lnTo>
                <a:lnTo>
                  <a:pt x="2971" y="155"/>
                </a:lnTo>
                <a:lnTo>
                  <a:pt x="2987" y="133"/>
                </a:lnTo>
                <a:lnTo>
                  <a:pt x="3001" y="114"/>
                </a:lnTo>
                <a:lnTo>
                  <a:pt x="3011" y="97"/>
                </a:lnTo>
                <a:lnTo>
                  <a:pt x="3019" y="83"/>
                </a:lnTo>
                <a:lnTo>
                  <a:pt x="3025" y="71"/>
                </a:lnTo>
                <a:lnTo>
                  <a:pt x="3029" y="63"/>
                </a:lnTo>
                <a:lnTo>
                  <a:pt x="3031" y="58"/>
                </a:lnTo>
                <a:lnTo>
                  <a:pt x="3033" y="57"/>
                </a:lnTo>
                <a:lnTo>
                  <a:pt x="3041" y="39"/>
                </a:lnTo>
                <a:lnTo>
                  <a:pt x="3053" y="24"/>
                </a:lnTo>
                <a:lnTo>
                  <a:pt x="3067" y="13"/>
                </a:lnTo>
                <a:lnTo>
                  <a:pt x="3085" y="5"/>
                </a:lnTo>
                <a:lnTo>
                  <a:pt x="310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Freeform 351"/>
          <p:cNvSpPr>
            <a:spLocks noEditPoints="1"/>
          </p:cNvSpPr>
          <p:nvPr/>
        </p:nvSpPr>
        <p:spPr bwMode="auto">
          <a:xfrm>
            <a:off x="6825342" y="2182314"/>
            <a:ext cx="344846" cy="224328"/>
          </a:xfrm>
          <a:custGeom>
            <a:avLst/>
            <a:gdLst>
              <a:gd name="T0" fmla="*/ 1426 w 3464"/>
              <a:gd name="T1" fmla="*/ 1247 h 2258"/>
              <a:gd name="T2" fmla="*/ 1675 w 3464"/>
              <a:gd name="T3" fmla="*/ 1427 h 2258"/>
              <a:gd name="T4" fmla="*/ 1693 w 3464"/>
              <a:gd name="T5" fmla="*/ 1438 h 2258"/>
              <a:gd name="T6" fmla="*/ 1712 w 3464"/>
              <a:gd name="T7" fmla="*/ 1444 h 2258"/>
              <a:gd name="T8" fmla="*/ 1732 w 3464"/>
              <a:gd name="T9" fmla="*/ 1446 h 2258"/>
              <a:gd name="T10" fmla="*/ 1753 w 3464"/>
              <a:gd name="T11" fmla="*/ 1444 h 2258"/>
              <a:gd name="T12" fmla="*/ 1772 w 3464"/>
              <a:gd name="T13" fmla="*/ 1438 h 2258"/>
              <a:gd name="T14" fmla="*/ 1790 w 3464"/>
              <a:gd name="T15" fmla="*/ 1427 h 2258"/>
              <a:gd name="T16" fmla="*/ 2036 w 3464"/>
              <a:gd name="T17" fmla="*/ 1248 h 2258"/>
              <a:gd name="T18" fmla="*/ 3391 w 3464"/>
              <a:gd name="T19" fmla="*/ 2242 h 2258"/>
              <a:gd name="T20" fmla="*/ 3371 w 3464"/>
              <a:gd name="T21" fmla="*/ 2250 h 2258"/>
              <a:gd name="T22" fmla="*/ 3350 w 3464"/>
              <a:gd name="T23" fmla="*/ 2256 h 2258"/>
              <a:gd name="T24" fmla="*/ 3328 w 3464"/>
              <a:gd name="T25" fmla="*/ 2258 h 2258"/>
              <a:gd name="T26" fmla="*/ 136 w 3464"/>
              <a:gd name="T27" fmla="*/ 2258 h 2258"/>
              <a:gd name="T28" fmla="*/ 114 w 3464"/>
              <a:gd name="T29" fmla="*/ 2256 h 2258"/>
              <a:gd name="T30" fmla="*/ 92 w 3464"/>
              <a:gd name="T31" fmla="*/ 2250 h 2258"/>
              <a:gd name="T32" fmla="*/ 72 w 3464"/>
              <a:gd name="T33" fmla="*/ 2242 h 2258"/>
              <a:gd name="T34" fmla="*/ 1426 w 3464"/>
              <a:gd name="T35" fmla="*/ 1247 h 2258"/>
              <a:gd name="T36" fmla="*/ 0 w 3464"/>
              <a:gd name="T37" fmla="*/ 211 h 2258"/>
              <a:gd name="T38" fmla="*/ 1259 w 3464"/>
              <a:gd name="T39" fmla="*/ 1127 h 2258"/>
              <a:gd name="T40" fmla="*/ 0 w 3464"/>
              <a:gd name="T41" fmla="*/ 2051 h 2258"/>
              <a:gd name="T42" fmla="*/ 0 w 3464"/>
              <a:gd name="T43" fmla="*/ 211 h 2258"/>
              <a:gd name="T44" fmla="*/ 3464 w 3464"/>
              <a:gd name="T45" fmla="*/ 205 h 2258"/>
              <a:gd name="T46" fmla="*/ 3464 w 3464"/>
              <a:gd name="T47" fmla="*/ 2052 h 2258"/>
              <a:gd name="T48" fmla="*/ 2203 w 3464"/>
              <a:gd name="T49" fmla="*/ 1127 h 2258"/>
              <a:gd name="T50" fmla="*/ 3464 w 3464"/>
              <a:gd name="T51" fmla="*/ 205 h 2258"/>
              <a:gd name="T52" fmla="*/ 136 w 3464"/>
              <a:gd name="T53" fmla="*/ 0 h 2258"/>
              <a:gd name="T54" fmla="*/ 3328 w 3464"/>
              <a:gd name="T55" fmla="*/ 0 h 2258"/>
              <a:gd name="T56" fmla="*/ 3350 w 3464"/>
              <a:gd name="T57" fmla="*/ 2 h 2258"/>
              <a:gd name="T58" fmla="*/ 3370 w 3464"/>
              <a:gd name="T59" fmla="*/ 9 h 2258"/>
              <a:gd name="T60" fmla="*/ 3388 w 3464"/>
              <a:gd name="T61" fmla="*/ 18 h 2258"/>
              <a:gd name="T62" fmla="*/ 1732 w 3464"/>
              <a:gd name="T63" fmla="*/ 1227 h 2258"/>
              <a:gd name="T64" fmla="*/ 70 w 3464"/>
              <a:gd name="T65" fmla="*/ 19 h 2258"/>
              <a:gd name="T66" fmla="*/ 82 w 3464"/>
              <a:gd name="T67" fmla="*/ 12 h 2258"/>
              <a:gd name="T68" fmla="*/ 97 w 3464"/>
              <a:gd name="T69" fmla="*/ 6 h 2258"/>
              <a:gd name="T70" fmla="*/ 114 w 3464"/>
              <a:gd name="T71" fmla="*/ 2 h 2258"/>
              <a:gd name="T72" fmla="*/ 118 w 3464"/>
              <a:gd name="T73" fmla="*/ 1 h 2258"/>
              <a:gd name="T74" fmla="*/ 136 w 3464"/>
              <a:gd name="T75" fmla="*/ 0 h 2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64" h="2258">
                <a:moveTo>
                  <a:pt x="1426" y="1247"/>
                </a:moveTo>
                <a:lnTo>
                  <a:pt x="1675" y="1427"/>
                </a:lnTo>
                <a:lnTo>
                  <a:pt x="1693" y="1438"/>
                </a:lnTo>
                <a:lnTo>
                  <a:pt x="1712" y="1444"/>
                </a:lnTo>
                <a:lnTo>
                  <a:pt x="1732" y="1446"/>
                </a:lnTo>
                <a:lnTo>
                  <a:pt x="1753" y="1444"/>
                </a:lnTo>
                <a:lnTo>
                  <a:pt x="1772" y="1438"/>
                </a:lnTo>
                <a:lnTo>
                  <a:pt x="1790" y="1427"/>
                </a:lnTo>
                <a:lnTo>
                  <a:pt x="2036" y="1248"/>
                </a:lnTo>
                <a:lnTo>
                  <a:pt x="3391" y="2242"/>
                </a:lnTo>
                <a:lnTo>
                  <a:pt x="3371" y="2250"/>
                </a:lnTo>
                <a:lnTo>
                  <a:pt x="3350" y="2256"/>
                </a:lnTo>
                <a:lnTo>
                  <a:pt x="3328" y="2258"/>
                </a:lnTo>
                <a:lnTo>
                  <a:pt x="136" y="2258"/>
                </a:lnTo>
                <a:lnTo>
                  <a:pt x="114" y="2256"/>
                </a:lnTo>
                <a:lnTo>
                  <a:pt x="92" y="2250"/>
                </a:lnTo>
                <a:lnTo>
                  <a:pt x="72" y="2242"/>
                </a:lnTo>
                <a:lnTo>
                  <a:pt x="1426" y="1247"/>
                </a:lnTo>
                <a:close/>
                <a:moveTo>
                  <a:pt x="0" y="211"/>
                </a:moveTo>
                <a:lnTo>
                  <a:pt x="1259" y="1127"/>
                </a:lnTo>
                <a:lnTo>
                  <a:pt x="0" y="2051"/>
                </a:lnTo>
                <a:lnTo>
                  <a:pt x="0" y="211"/>
                </a:lnTo>
                <a:close/>
                <a:moveTo>
                  <a:pt x="3464" y="205"/>
                </a:moveTo>
                <a:lnTo>
                  <a:pt x="3464" y="2052"/>
                </a:lnTo>
                <a:lnTo>
                  <a:pt x="2203" y="1127"/>
                </a:lnTo>
                <a:lnTo>
                  <a:pt x="3464" y="205"/>
                </a:lnTo>
                <a:close/>
                <a:moveTo>
                  <a:pt x="136" y="0"/>
                </a:moveTo>
                <a:lnTo>
                  <a:pt x="3328" y="0"/>
                </a:lnTo>
                <a:lnTo>
                  <a:pt x="3350" y="2"/>
                </a:lnTo>
                <a:lnTo>
                  <a:pt x="3370" y="9"/>
                </a:lnTo>
                <a:lnTo>
                  <a:pt x="3388" y="18"/>
                </a:lnTo>
                <a:lnTo>
                  <a:pt x="1732" y="1227"/>
                </a:lnTo>
                <a:lnTo>
                  <a:pt x="70" y="19"/>
                </a:lnTo>
                <a:lnTo>
                  <a:pt x="82" y="12"/>
                </a:lnTo>
                <a:lnTo>
                  <a:pt x="97" y="6"/>
                </a:lnTo>
                <a:lnTo>
                  <a:pt x="114" y="2"/>
                </a:lnTo>
                <a:lnTo>
                  <a:pt x="118" y="1"/>
                </a:lnTo>
                <a:lnTo>
                  <a:pt x="13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 name="Rectangle 3"/>
          <p:cNvSpPr/>
          <p:nvPr/>
        </p:nvSpPr>
        <p:spPr>
          <a:xfrm>
            <a:off x="1910188" y="105382"/>
            <a:ext cx="7513595" cy="923330"/>
          </a:xfrm>
          <a:prstGeom prst="rect">
            <a:avLst/>
          </a:prstGeom>
          <a:noFill/>
        </p:spPr>
        <p:txBody>
          <a:bodyPr wrap="none" lIns="91440" tIns="45720" rIns="91440" bIns="45720">
            <a:spAutoFit/>
          </a:bodyPr>
          <a:lstStyle/>
          <a:p>
            <a:pPr algn="ctr"/>
            <a:r>
              <a:rPr lang="ar-DZ" sz="5400" b="1" spc="300" dirty="0" smtClean="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rPr>
              <a:t>الفرق بين الفريق و الجماعة</a:t>
            </a:r>
            <a:endParaRPr lang="fr-FR" sz="5400" b="1" spc="300" dirty="0">
              <a:ln w="11430" cmpd="sng">
                <a:solidFill>
                  <a:srgbClr val="3891A7">
                    <a:tint val="10000"/>
                  </a:srgbClr>
                </a:solidFill>
                <a:prstDash val="solid"/>
                <a:miter lim="800000"/>
              </a:ln>
              <a:gradFill>
                <a:gsLst>
                  <a:gs pos="10000">
                    <a:srgbClr val="3891A7">
                      <a:tint val="83000"/>
                      <a:shade val="100000"/>
                      <a:satMod val="200000"/>
                    </a:srgbClr>
                  </a:gs>
                  <a:gs pos="75000">
                    <a:srgbClr val="3891A7">
                      <a:tint val="100000"/>
                      <a:shade val="50000"/>
                      <a:satMod val="150000"/>
                    </a:srgbClr>
                  </a:gs>
                </a:gsLst>
                <a:lin ang="5400000"/>
              </a:gradFill>
              <a:effectLst>
                <a:glow rad="45500">
                  <a:srgbClr val="3891A7">
                    <a:satMod val="220000"/>
                    <a:alpha val="35000"/>
                  </a:srgbClr>
                </a:glow>
              </a:effectLst>
            </a:endParaRPr>
          </a:p>
        </p:txBody>
      </p:sp>
      <p:sp>
        <p:nvSpPr>
          <p:cNvPr id="10" name="ZoneTexte 9"/>
          <p:cNvSpPr txBox="1"/>
          <p:nvPr/>
        </p:nvSpPr>
        <p:spPr>
          <a:xfrm>
            <a:off x="8560855" y="1306103"/>
            <a:ext cx="2371017"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ar-DZ" sz="2800" b="1" dirty="0" smtClean="0">
                <a:ln w="1905"/>
                <a:gradFill>
                  <a:gsLst>
                    <a:gs pos="0">
                      <a:srgbClr val="475A8D">
                        <a:shade val="20000"/>
                        <a:satMod val="200000"/>
                      </a:srgbClr>
                    </a:gs>
                    <a:gs pos="78000">
                      <a:srgbClr val="475A8D">
                        <a:tint val="90000"/>
                        <a:shade val="89000"/>
                        <a:satMod val="220000"/>
                      </a:srgbClr>
                    </a:gs>
                    <a:gs pos="100000">
                      <a:srgbClr val="475A8D">
                        <a:tint val="12000"/>
                        <a:satMod val="255000"/>
                      </a:srgbClr>
                    </a:gs>
                  </a:gsLst>
                  <a:lin ang="5400000"/>
                </a:gradFill>
                <a:effectLst>
                  <a:innerShdw blurRad="69850" dist="43180" dir="5400000">
                    <a:srgbClr val="000000">
                      <a:alpha val="65000"/>
                    </a:srgbClr>
                  </a:innerShdw>
                </a:effectLst>
              </a:rPr>
              <a:t>جماعات العمل:</a:t>
            </a:r>
            <a:r>
              <a:rPr lang="ar-DZ" dirty="0" smtClean="0">
                <a:solidFill>
                  <a:prstClr val="black"/>
                </a:solidFill>
              </a:rPr>
              <a:t> </a:t>
            </a:r>
            <a:endParaRPr lang="fr-FR" dirty="0">
              <a:solidFill>
                <a:prstClr val="black"/>
              </a:solidFill>
            </a:endParaRPr>
          </a:p>
        </p:txBody>
      </p:sp>
      <p:sp>
        <p:nvSpPr>
          <p:cNvPr id="77" name="ZoneTexte 76"/>
          <p:cNvSpPr txBox="1"/>
          <p:nvPr/>
        </p:nvSpPr>
        <p:spPr>
          <a:xfrm>
            <a:off x="1425044" y="1323086"/>
            <a:ext cx="2371017"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ar-DZ" sz="2800" b="1" dirty="0" smtClean="0">
                <a:ln w="1905"/>
                <a:gradFill>
                  <a:gsLst>
                    <a:gs pos="0">
                      <a:srgbClr val="475A8D">
                        <a:shade val="20000"/>
                        <a:satMod val="200000"/>
                      </a:srgbClr>
                    </a:gs>
                    <a:gs pos="78000">
                      <a:srgbClr val="475A8D">
                        <a:tint val="90000"/>
                        <a:shade val="89000"/>
                        <a:satMod val="220000"/>
                      </a:srgbClr>
                    </a:gs>
                    <a:gs pos="100000">
                      <a:srgbClr val="475A8D">
                        <a:tint val="12000"/>
                        <a:satMod val="255000"/>
                      </a:srgbClr>
                    </a:gs>
                  </a:gsLst>
                  <a:lin ang="5400000"/>
                </a:gradFill>
                <a:effectLst>
                  <a:innerShdw blurRad="69850" dist="43180" dir="5400000">
                    <a:srgbClr val="000000">
                      <a:alpha val="65000"/>
                    </a:srgbClr>
                  </a:innerShdw>
                </a:effectLst>
              </a:rPr>
              <a:t>فريق العمل:</a:t>
            </a:r>
            <a:endParaRPr lang="fr-FR" b="1" dirty="0">
              <a:solidFill>
                <a:prstClr val="black"/>
              </a:solidFill>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5212" y="3268037"/>
            <a:ext cx="1809082" cy="1693382"/>
          </a:xfrm>
          <a:prstGeom prst="ellipse">
            <a:avLst/>
          </a:prstGeom>
          <a:ln w="28575">
            <a:solidFill>
              <a:srgbClr val="00B0F0"/>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9926450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p:cTn id="10" dur="500" fill="hold"/>
                                        <p:tgtEl>
                                          <p:spTgt spid="25"/>
                                        </p:tgtEl>
                                        <p:attrNameLst>
                                          <p:attrName>ppt_w</p:attrName>
                                        </p:attrNameLst>
                                      </p:cBhvr>
                                      <p:tavLst>
                                        <p:tav tm="0">
                                          <p:val>
                                            <p:fltVal val="0"/>
                                          </p:val>
                                        </p:tav>
                                        <p:tav tm="100000">
                                          <p:val>
                                            <p:strVal val="#ppt_w"/>
                                          </p:val>
                                        </p:tav>
                                      </p:tavLst>
                                    </p:anim>
                                    <p:anim calcmode="lin" valueType="num">
                                      <p:cBhvr>
                                        <p:cTn id="11" dur="500" fill="hold"/>
                                        <p:tgtEl>
                                          <p:spTgt spid="25"/>
                                        </p:tgtEl>
                                        <p:attrNameLst>
                                          <p:attrName>ppt_h</p:attrName>
                                        </p:attrNameLst>
                                      </p:cBhvr>
                                      <p:tavLst>
                                        <p:tav tm="0">
                                          <p:val>
                                            <p:fltVal val="0"/>
                                          </p:val>
                                        </p:tav>
                                        <p:tav tm="100000">
                                          <p:val>
                                            <p:strVal val="#ppt_h"/>
                                          </p:val>
                                        </p:tav>
                                      </p:tavLst>
                                    </p:anim>
                                    <p:animEffect transition="in" filter="fade">
                                      <p:cBhvr>
                                        <p:cTn id="12" dur="500"/>
                                        <p:tgtEl>
                                          <p:spTgt spid="25"/>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p:cTn id="22" dur="500" fill="hold"/>
                                        <p:tgtEl>
                                          <p:spTgt spid="80"/>
                                        </p:tgtEl>
                                        <p:attrNameLst>
                                          <p:attrName>ppt_w</p:attrName>
                                        </p:attrNameLst>
                                      </p:cBhvr>
                                      <p:tavLst>
                                        <p:tav tm="0">
                                          <p:val>
                                            <p:fltVal val="0"/>
                                          </p:val>
                                        </p:tav>
                                        <p:tav tm="100000">
                                          <p:val>
                                            <p:strVal val="#ppt_w"/>
                                          </p:val>
                                        </p:tav>
                                      </p:tavLst>
                                    </p:anim>
                                    <p:anim calcmode="lin" valueType="num">
                                      <p:cBhvr>
                                        <p:cTn id="23" dur="500" fill="hold"/>
                                        <p:tgtEl>
                                          <p:spTgt spid="80"/>
                                        </p:tgtEl>
                                        <p:attrNameLst>
                                          <p:attrName>ppt_h</p:attrName>
                                        </p:attrNameLst>
                                      </p:cBhvr>
                                      <p:tavLst>
                                        <p:tav tm="0">
                                          <p:val>
                                            <p:fltVal val="0"/>
                                          </p:val>
                                        </p:tav>
                                        <p:tav tm="100000">
                                          <p:val>
                                            <p:strVal val="#ppt_h"/>
                                          </p:val>
                                        </p:tav>
                                      </p:tavLst>
                                    </p:anim>
                                    <p:animEffect transition="in" filter="fade">
                                      <p:cBhvr>
                                        <p:cTn id="24" dur="500"/>
                                        <p:tgtEl>
                                          <p:spTgt spid="80"/>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right)">
                                      <p:cBhvr>
                                        <p:cTn id="27" dur="500"/>
                                        <p:tgtEl>
                                          <p:spTgt spid="50"/>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down)">
                                      <p:cBhvr>
                                        <p:cTn id="31" dur="500"/>
                                        <p:tgtEl>
                                          <p:spTgt spid="43"/>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81"/>
                                        </p:tgtEl>
                                        <p:attrNameLst>
                                          <p:attrName>style.visibility</p:attrName>
                                        </p:attrNameLst>
                                      </p:cBhvr>
                                      <p:to>
                                        <p:strVal val="visible"/>
                                      </p:to>
                                    </p:set>
                                    <p:anim calcmode="lin" valueType="num">
                                      <p:cBhvr>
                                        <p:cTn id="47" dur="500" fill="hold"/>
                                        <p:tgtEl>
                                          <p:spTgt spid="81"/>
                                        </p:tgtEl>
                                        <p:attrNameLst>
                                          <p:attrName>ppt_w</p:attrName>
                                        </p:attrNameLst>
                                      </p:cBhvr>
                                      <p:tavLst>
                                        <p:tav tm="0">
                                          <p:val>
                                            <p:fltVal val="0"/>
                                          </p:val>
                                        </p:tav>
                                        <p:tav tm="100000">
                                          <p:val>
                                            <p:strVal val="#ppt_w"/>
                                          </p:val>
                                        </p:tav>
                                      </p:tavLst>
                                    </p:anim>
                                    <p:anim calcmode="lin" valueType="num">
                                      <p:cBhvr>
                                        <p:cTn id="48" dur="500" fill="hold"/>
                                        <p:tgtEl>
                                          <p:spTgt spid="81"/>
                                        </p:tgtEl>
                                        <p:attrNameLst>
                                          <p:attrName>ppt_h</p:attrName>
                                        </p:attrNameLst>
                                      </p:cBhvr>
                                      <p:tavLst>
                                        <p:tav tm="0">
                                          <p:val>
                                            <p:fltVal val="0"/>
                                          </p:val>
                                        </p:tav>
                                        <p:tav tm="100000">
                                          <p:val>
                                            <p:strVal val="#ppt_h"/>
                                          </p:val>
                                        </p:tav>
                                      </p:tavLst>
                                    </p:anim>
                                    <p:animEffect transition="in" filter="fade">
                                      <p:cBhvr>
                                        <p:cTn id="49" dur="500"/>
                                        <p:tgtEl>
                                          <p:spTgt spid="8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wipe(left)">
                                      <p:cBhvr>
                                        <p:cTn id="52" dur="500"/>
                                        <p:tgtEl>
                                          <p:spTgt spid="65"/>
                                        </p:tgtEl>
                                      </p:cBhvr>
                                    </p:animEffect>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childTnLst>
                          </p:cTn>
                        </p:par>
                        <p:par>
                          <p:cTn id="62" fill="hold">
                            <p:stCondLst>
                              <p:cond delay="4000"/>
                            </p:stCondLst>
                            <p:childTnLst>
                              <p:par>
                                <p:cTn id="63" presetID="53" presetClass="entr" presetSubtype="16"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500" fill="hold"/>
                                        <p:tgtEl>
                                          <p:spTgt spid="17"/>
                                        </p:tgtEl>
                                        <p:attrNameLst>
                                          <p:attrName>ppt_w</p:attrName>
                                        </p:attrNameLst>
                                      </p:cBhvr>
                                      <p:tavLst>
                                        <p:tav tm="0">
                                          <p:val>
                                            <p:fltVal val="0"/>
                                          </p:val>
                                        </p:tav>
                                        <p:tav tm="100000">
                                          <p:val>
                                            <p:strVal val="#ppt_w"/>
                                          </p:val>
                                        </p:tav>
                                      </p:tavLst>
                                    </p:anim>
                                    <p:anim calcmode="lin" valueType="num">
                                      <p:cBhvr>
                                        <p:cTn id="66" dur="500" fill="hold"/>
                                        <p:tgtEl>
                                          <p:spTgt spid="17"/>
                                        </p:tgtEl>
                                        <p:attrNameLst>
                                          <p:attrName>ppt_h</p:attrName>
                                        </p:attrNameLst>
                                      </p:cBhvr>
                                      <p:tavLst>
                                        <p:tav tm="0">
                                          <p:val>
                                            <p:fltVal val="0"/>
                                          </p:val>
                                        </p:tav>
                                        <p:tav tm="100000">
                                          <p:val>
                                            <p:strVal val="#ppt_h"/>
                                          </p:val>
                                        </p:tav>
                                      </p:tavLst>
                                    </p:anim>
                                    <p:animEffect transition="in" filter="fade">
                                      <p:cBhvr>
                                        <p:cTn id="67" dur="500"/>
                                        <p:tgtEl>
                                          <p:spTgt spid="17"/>
                                        </p:tgtEl>
                                      </p:cBhvr>
                                    </p:animEffect>
                                  </p:childTnLst>
                                </p:cTn>
                              </p:par>
                            </p:childTnLst>
                          </p:cTn>
                        </p:par>
                        <p:par>
                          <p:cTn id="68" fill="hold">
                            <p:stCondLst>
                              <p:cond delay="4500"/>
                            </p:stCondLst>
                            <p:childTnLst>
                              <p:par>
                                <p:cTn id="69" presetID="53" presetClass="entr" presetSubtype="16" fill="hold" grpId="0" nodeType="afterEffect">
                                  <p:stCondLst>
                                    <p:cond delay="0"/>
                                  </p:stCondLst>
                                  <p:childTnLst>
                                    <p:set>
                                      <p:cBhvr>
                                        <p:cTn id="70" dur="1" fill="hold">
                                          <p:stCondLst>
                                            <p:cond delay="0"/>
                                          </p:stCondLst>
                                        </p:cTn>
                                        <p:tgtEl>
                                          <p:spTgt spid="79"/>
                                        </p:tgtEl>
                                        <p:attrNameLst>
                                          <p:attrName>style.visibility</p:attrName>
                                        </p:attrNameLst>
                                      </p:cBhvr>
                                      <p:to>
                                        <p:strVal val="visible"/>
                                      </p:to>
                                    </p:set>
                                    <p:anim calcmode="lin" valueType="num">
                                      <p:cBhvr>
                                        <p:cTn id="71" dur="500" fill="hold"/>
                                        <p:tgtEl>
                                          <p:spTgt spid="79"/>
                                        </p:tgtEl>
                                        <p:attrNameLst>
                                          <p:attrName>ppt_w</p:attrName>
                                        </p:attrNameLst>
                                      </p:cBhvr>
                                      <p:tavLst>
                                        <p:tav tm="0">
                                          <p:val>
                                            <p:fltVal val="0"/>
                                          </p:val>
                                        </p:tav>
                                        <p:tav tm="100000">
                                          <p:val>
                                            <p:strVal val="#ppt_w"/>
                                          </p:val>
                                        </p:tav>
                                      </p:tavLst>
                                    </p:anim>
                                    <p:anim calcmode="lin" valueType="num">
                                      <p:cBhvr>
                                        <p:cTn id="72" dur="500" fill="hold"/>
                                        <p:tgtEl>
                                          <p:spTgt spid="79"/>
                                        </p:tgtEl>
                                        <p:attrNameLst>
                                          <p:attrName>ppt_h</p:attrName>
                                        </p:attrNameLst>
                                      </p:cBhvr>
                                      <p:tavLst>
                                        <p:tav tm="0">
                                          <p:val>
                                            <p:fltVal val="0"/>
                                          </p:val>
                                        </p:tav>
                                        <p:tav tm="100000">
                                          <p:val>
                                            <p:strVal val="#ppt_h"/>
                                          </p:val>
                                        </p:tav>
                                      </p:tavLst>
                                    </p:anim>
                                    <p:animEffect transition="in" filter="fade">
                                      <p:cBhvr>
                                        <p:cTn id="73" dur="500"/>
                                        <p:tgtEl>
                                          <p:spTgt spid="7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ipe(left)">
                                      <p:cBhvr>
                                        <p:cTn id="76" dur="500"/>
                                        <p:tgtEl>
                                          <p:spTgt spid="66"/>
                                        </p:tgtEl>
                                      </p:cBhvr>
                                    </p:animEffect>
                                  </p:childTnLst>
                                </p:cTn>
                              </p:par>
                            </p:childTnLst>
                          </p:cTn>
                        </p:par>
                        <p:par>
                          <p:cTn id="77" fill="hold">
                            <p:stCondLst>
                              <p:cond delay="5000"/>
                            </p:stCondLst>
                            <p:childTnLst>
                              <p:par>
                                <p:cTn id="78" presetID="22" presetClass="entr" presetSubtype="8" fill="hold" grpId="0"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wipe(left)">
                                      <p:cBhvr>
                                        <p:cTn id="80" dur="500"/>
                                        <p:tgtEl>
                                          <p:spTgt spid="41"/>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ppt_w</p:attrName>
                                        </p:attrNameLst>
                                      </p:cBhvr>
                                      <p:tavLst>
                                        <p:tav tm="0">
                                          <p:val>
                                            <p:fltVal val="0"/>
                                          </p:val>
                                        </p:tav>
                                        <p:tav tm="100000">
                                          <p:val>
                                            <p:strVal val="#ppt_w"/>
                                          </p:val>
                                        </p:tav>
                                      </p:tavLst>
                                    </p:anim>
                                    <p:anim calcmode="lin" valueType="num">
                                      <p:cBhvr>
                                        <p:cTn id="84" dur="500" fill="hold"/>
                                        <p:tgtEl>
                                          <p:spTgt spid="30"/>
                                        </p:tgtEl>
                                        <p:attrNameLst>
                                          <p:attrName>ppt_h</p:attrName>
                                        </p:attrNameLst>
                                      </p:cBhvr>
                                      <p:tavLst>
                                        <p:tav tm="0">
                                          <p:val>
                                            <p:fltVal val="0"/>
                                          </p:val>
                                        </p:tav>
                                        <p:tav tm="100000">
                                          <p:val>
                                            <p:strVal val="#ppt_h"/>
                                          </p:val>
                                        </p:tav>
                                      </p:tavLst>
                                    </p:anim>
                                    <p:animEffect transition="in" filter="fade">
                                      <p:cBhvr>
                                        <p:cTn id="85" dur="500"/>
                                        <p:tgtEl>
                                          <p:spTgt spid="30"/>
                                        </p:tgtEl>
                                      </p:cBhvr>
                                    </p:animEffect>
                                  </p:childTnLst>
                                </p:cTn>
                              </p:par>
                            </p:childTnLst>
                          </p:cTn>
                        </p:par>
                        <p:par>
                          <p:cTn id="86" fill="hold">
                            <p:stCondLst>
                              <p:cond delay="5500"/>
                            </p:stCondLst>
                            <p:childTnLst>
                              <p:par>
                                <p:cTn id="87" presetID="53" presetClass="entr" presetSubtype="16"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p:cTn id="89" dur="500" fill="hold"/>
                                        <p:tgtEl>
                                          <p:spTgt spid="19"/>
                                        </p:tgtEl>
                                        <p:attrNameLst>
                                          <p:attrName>ppt_w</p:attrName>
                                        </p:attrNameLst>
                                      </p:cBhvr>
                                      <p:tavLst>
                                        <p:tav tm="0">
                                          <p:val>
                                            <p:fltVal val="0"/>
                                          </p:val>
                                        </p:tav>
                                        <p:tav tm="100000">
                                          <p:val>
                                            <p:strVal val="#ppt_w"/>
                                          </p:val>
                                        </p:tav>
                                      </p:tavLst>
                                    </p:anim>
                                    <p:anim calcmode="lin" valueType="num">
                                      <p:cBhvr>
                                        <p:cTn id="90" dur="500" fill="hold"/>
                                        <p:tgtEl>
                                          <p:spTgt spid="19"/>
                                        </p:tgtEl>
                                        <p:attrNameLst>
                                          <p:attrName>ppt_h</p:attrName>
                                        </p:attrNameLst>
                                      </p:cBhvr>
                                      <p:tavLst>
                                        <p:tav tm="0">
                                          <p:val>
                                            <p:fltVal val="0"/>
                                          </p:val>
                                        </p:tav>
                                        <p:tav tm="100000">
                                          <p:val>
                                            <p:strVal val="#ppt_h"/>
                                          </p:val>
                                        </p:tav>
                                      </p:tavLst>
                                    </p:anim>
                                    <p:animEffect transition="in" filter="fade">
                                      <p:cBhvr>
                                        <p:cTn id="91" dur="500"/>
                                        <p:tgtEl>
                                          <p:spTgt spid="19"/>
                                        </p:tgtEl>
                                      </p:cBhvr>
                                    </p:animEffect>
                                  </p:childTnLst>
                                </p:cTn>
                              </p:par>
                            </p:childTnLst>
                          </p:cTn>
                        </p:par>
                        <p:par>
                          <p:cTn id="92" fill="hold">
                            <p:stCondLst>
                              <p:cond delay="6000"/>
                            </p:stCondLst>
                            <p:childTnLst>
                              <p:par>
                                <p:cTn id="93" presetID="53" presetClass="entr" presetSubtype="16" fill="hold" grpId="0" nodeType="afterEffect">
                                  <p:stCondLst>
                                    <p:cond delay="0"/>
                                  </p:stCondLst>
                                  <p:childTnLst>
                                    <p:set>
                                      <p:cBhvr>
                                        <p:cTn id="94" dur="1" fill="hold">
                                          <p:stCondLst>
                                            <p:cond delay="0"/>
                                          </p:stCondLst>
                                        </p:cTn>
                                        <p:tgtEl>
                                          <p:spTgt spid="76"/>
                                        </p:tgtEl>
                                        <p:attrNameLst>
                                          <p:attrName>style.visibility</p:attrName>
                                        </p:attrNameLst>
                                      </p:cBhvr>
                                      <p:to>
                                        <p:strVal val="visible"/>
                                      </p:to>
                                    </p:set>
                                    <p:anim calcmode="lin" valueType="num">
                                      <p:cBhvr>
                                        <p:cTn id="95" dur="500" fill="hold"/>
                                        <p:tgtEl>
                                          <p:spTgt spid="76"/>
                                        </p:tgtEl>
                                        <p:attrNameLst>
                                          <p:attrName>ppt_w</p:attrName>
                                        </p:attrNameLst>
                                      </p:cBhvr>
                                      <p:tavLst>
                                        <p:tav tm="0">
                                          <p:val>
                                            <p:fltVal val="0"/>
                                          </p:val>
                                        </p:tav>
                                        <p:tav tm="100000">
                                          <p:val>
                                            <p:strVal val="#ppt_w"/>
                                          </p:val>
                                        </p:tav>
                                      </p:tavLst>
                                    </p:anim>
                                    <p:anim calcmode="lin" valueType="num">
                                      <p:cBhvr>
                                        <p:cTn id="96" dur="500" fill="hold"/>
                                        <p:tgtEl>
                                          <p:spTgt spid="76"/>
                                        </p:tgtEl>
                                        <p:attrNameLst>
                                          <p:attrName>ppt_h</p:attrName>
                                        </p:attrNameLst>
                                      </p:cBhvr>
                                      <p:tavLst>
                                        <p:tav tm="0">
                                          <p:val>
                                            <p:fltVal val="0"/>
                                          </p:val>
                                        </p:tav>
                                        <p:tav tm="100000">
                                          <p:val>
                                            <p:strVal val="#ppt_h"/>
                                          </p:val>
                                        </p:tav>
                                      </p:tavLst>
                                    </p:anim>
                                    <p:animEffect transition="in" filter="fade">
                                      <p:cBhvr>
                                        <p:cTn id="97" dur="500"/>
                                        <p:tgtEl>
                                          <p:spTgt spid="7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67"/>
                                        </p:tgtEl>
                                        <p:attrNameLst>
                                          <p:attrName>style.visibility</p:attrName>
                                        </p:attrNameLst>
                                      </p:cBhvr>
                                      <p:to>
                                        <p:strVal val="visible"/>
                                      </p:to>
                                    </p:set>
                                    <p:animEffect transition="in" filter="wipe(left)">
                                      <p:cBhvr>
                                        <p:cTn id="100" dur="500"/>
                                        <p:tgtEl>
                                          <p:spTgt spid="67"/>
                                        </p:tgtEl>
                                      </p:cBhvr>
                                    </p:animEffect>
                                  </p:childTnLst>
                                </p:cTn>
                              </p:par>
                            </p:childTnLst>
                          </p:cTn>
                        </p:par>
                        <p:par>
                          <p:cTn id="101" fill="hold">
                            <p:stCondLst>
                              <p:cond delay="6500"/>
                            </p:stCondLst>
                            <p:childTnLst>
                              <p:par>
                                <p:cTn id="102" presetID="22" presetClass="entr" presetSubtype="8"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1"/>
                                        </p:tgtEl>
                                        <p:attrNameLst>
                                          <p:attrName>style.visibility</p:attrName>
                                        </p:attrNameLst>
                                      </p:cBhvr>
                                      <p:to>
                                        <p:strVal val="visible"/>
                                      </p:to>
                                    </p:set>
                                    <p:anim calcmode="lin" valueType="num">
                                      <p:cBhvr>
                                        <p:cTn id="107" dur="500" fill="hold"/>
                                        <p:tgtEl>
                                          <p:spTgt spid="31"/>
                                        </p:tgtEl>
                                        <p:attrNameLst>
                                          <p:attrName>ppt_w</p:attrName>
                                        </p:attrNameLst>
                                      </p:cBhvr>
                                      <p:tavLst>
                                        <p:tav tm="0">
                                          <p:val>
                                            <p:fltVal val="0"/>
                                          </p:val>
                                        </p:tav>
                                        <p:tav tm="100000">
                                          <p:val>
                                            <p:strVal val="#ppt_w"/>
                                          </p:val>
                                        </p:tav>
                                      </p:tavLst>
                                    </p:anim>
                                    <p:anim calcmode="lin" valueType="num">
                                      <p:cBhvr>
                                        <p:cTn id="108" dur="500" fill="hold"/>
                                        <p:tgtEl>
                                          <p:spTgt spid="31"/>
                                        </p:tgtEl>
                                        <p:attrNameLst>
                                          <p:attrName>ppt_h</p:attrName>
                                        </p:attrNameLst>
                                      </p:cBhvr>
                                      <p:tavLst>
                                        <p:tav tm="0">
                                          <p:val>
                                            <p:fltVal val="0"/>
                                          </p:val>
                                        </p:tav>
                                        <p:tav tm="100000">
                                          <p:val>
                                            <p:strVal val="#ppt_h"/>
                                          </p:val>
                                        </p:tav>
                                      </p:tavLst>
                                    </p:anim>
                                    <p:animEffect transition="in" filter="fade">
                                      <p:cBhvr>
                                        <p:cTn id="109" dur="500"/>
                                        <p:tgtEl>
                                          <p:spTgt spid="31"/>
                                        </p:tgtEl>
                                      </p:cBhvr>
                                    </p:animEffect>
                                  </p:childTnLst>
                                </p:cTn>
                              </p:par>
                            </p:childTnLst>
                          </p:cTn>
                        </p:par>
                        <p:par>
                          <p:cTn id="110" fill="hold">
                            <p:stCondLst>
                              <p:cond delay="7000"/>
                            </p:stCondLst>
                            <p:childTnLst>
                              <p:par>
                                <p:cTn id="111" presetID="53" presetClass="entr" presetSubtype="16" fill="hold" grpId="0" nodeType="after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p:cTn id="113" dur="500" fill="hold"/>
                                        <p:tgtEl>
                                          <p:spTgt spid="21"/>
                                        </p:tgtEl>
                                        <p:attrNameLst>
                                          <p:attrName>ppt_w</p:attrName>
                                        </p:attrNameLst>
                                      </p:cBhvr>
                                      <p:tavLst>
                                        <p:tav tm="0">
                                          <p:val>
                                            <p:fltVal val="0"/>
                                          </p:val>
                                        </p:tav>
                                        <p:tav tm="100000">
                                          <p:val>
                                            <p:strVal val="#ppt_w"/>
                                          </p:val>
                                        </p:tav>
                                      </p:tavLst>
                                    </p:anim>
                                    <p:anim calcmode="lin" valueType="num">
                                      <p:cBhvr>
                                        <p:cTn id="114" dur="500" fill="hold"/>
                                        <p:tgtEl>
                                          <p:spTgt spid="21"/>
                                        </p:tgtEl>
                                        <p:attrNameLst>
                                          <p:attrName>ppt_h</p:attrName>
                                        </p:attrNameLst>
                                      </p:cBhvr>
                                      <p:tavLst>
                                        <p:tav tm="0">
                                          <p:val>
                                            <p:fltVal val="0"/>
                                          </p:val>
                                        </p:tav>
                                        <p:tav tm="100000">
                                          <p:val>
                                            <p:strVal val="#ppt_h"/>
                                          </p:val>
                                        </p:tav>
                                      </p:tavLst>
                                    </p:anim>
                                    <p:animEffect transition="in" filter="fade">
                                      <p:cBhvr>
                                        <p:cTn id="115" dur="500"/>
                                        <p:tgtEl>
                                          <p:spTgt spid="21"/>
                                        </p:tgtEl>
                                      </p:cBhvr>
                                    </p:animEffect>
                                  </p:childTnLst>
                                </p:cTn>
                              </p:par>
                            </p:childTnLst>
                          </p:cTn>
                        </p:par>
                        <p:par>
                          <p:cTn id="116" fill="hold">
                            <p:stCondLst>
                              <p:cond delay="7500"/>
                            </p:stCondLst>
                            <p:childTnLst>
                              <p:par>
                                <p:cTn id="117" presetID="53" presetClass="entr" presetSubtype="16" fill="hold" grpId="0" nodeType="afterEffect">
                                  <p:stCondLst>
                                    <p:cond delay="0"/>
                                  </p:stCondLst>
                                  <p:childTnLst>
                                    <p:set>
                                      <p:cBhvr>
                                        <p:cTn id="118" dur="1" fill="hold">
                                          <p:stCondLst>
                                            <p:cond delay="0"/>
                                          </p:stCondLst>
                                        </p:cTn>
                                        <p:tgtEl>
                                          <p:spTgt spid="75"/>
                                        </p:tgtEl>
                                        <p:attrNameLst>
                                          <p:attrName>style.visibility</p:attrName>
                                        </p:attrNameLst>
                                      </p:cBhvr>
                                      <p:to>
                                        <p:strVal val="visible"/>
                                      </p:to>
                                    </p:set>
                                    <p:anim calcmode="lin" valueType="num">
                                      <p:cBhvr>
                                        <p:cTn id="119" dur="500" fill="hold"/>
                                        <p:tgtEl>
                                          <p:spTgt spid="75"/>
                                        </p:tgtEl>
                                        <p:attrNameLst>
                                          <p:attrName>ppt_w</p:attrName>
                                        </p:attrNameLst>
                                      </p:cBhvr>
                                      <p:tavLst>
                                        <p:tav tm="0">
                                          <p:val>
                                            <p:fltVal val="0"/>
                                          </p:val>
                                        </p:tav>
                                        <p:tav tm="100000">
                                          <p:val>
                                            <p:strVal val="#ppt_w"/>
                                          </p:val>
                                        </p:tav>
                                      </p:tavLst>
                                    </p:anim>
                                    <p:anim calcmode="lin" valueType="num">
                                      <p:cBhvr>
                                        <p:cTn id="120" dur="500" fill="hold"/>
                                        <p:tgtEl>
                                          <p:spTgt spid="75"/>
                                        </p:tgtEl>
                                        <p:attrNameLst>
                                          <p:attrName>ppt_h</p:attrName>
                                        </p:attrNameLst>
                                      </p:cBhvr>
                                      <p:tavLst>
                                        <p:tav tm="0">
                                          <p:val>
                                            <p:fltVal val="0"/>
                                          </p:val>
                                        </p:tav>
                                        <p:tav tm="100000">
                                          <p:val>
                                            <p:strVal val="#ppt_h"/>
                                          </p:val>
                                        </p:tav>
                                      </p:tavLst>
                                    </p:anim>
                                    <p:animEffect transition="in" filter="fade">
                                      <p:cBhvr>
                                        <p:cTn id="121" dur="500"/>
                                        <p:tgtEl>
                                          <p:spTgt spid="75"/>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68"/>
                                        </p:tgtEl>
                                        <p:attrNameLst>
                                          <p:attrName>style.visibility</p:attrName>
                                        </p:attrNameLst>
                                      </p:cBhvr>
                                      <p:to>
                                        <p:strVal val="visible"/>
                                      </p:to>
                                    </p:set>
                                    <p:animEffect transition="in" filter="wipe(left)">
                                      <p:cBhvr>
                                        <p:cTn id="124" dur="500"/>
                                        <p:tgtEl>
                                          <p:spTgt spid="68"/>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wipe(left)">
                                      <p:cBhvr>
                                        <p:cTn id="127" dur="500"/>
                                        <p:tgtEl>
                                          <p:spTgt spid="69"/>
                                        </p:tgtEl>
                                      </p:cBhvr>
                                    </p:animEffect>
                                  </p:childTnLst>
                                </p:cTn>
                              </p:par>
                            </p:childTnLst>
                          </p:cTn>
                        </p:par>
                        <p:par>
                          <p:cTn id="128" fill="hold">
                            <p:stCondLst>
                              <p:cond delay="8000"/>
                            </p:stCondLst>
                            <p:childTnLst>
                              <p:par>
                                <p:cTn id="129" presetID="22" presetClass="entr" presetSubtype="1" fill="hold" grpId="0" nodeType="after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wipe(up)">
                                      <p:cBhvr>
                                        <p:cTn id="131" dur="500"/>
                                        <p:tgtEl>
                                          <p:spTgt spid="38"/>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 calcmode="lin" valueType="num">
                                      <p:cBhvr>
                                        <p:cTn id="134" dur="500" fill="hold"/>
                                        <p:tgtEl>
                                          <p:spTgt spid="34"/>
                                        </p:tgtEl>
                                        <p:attrNameLst>
                                          <p:attrName>ppt_w</p:attrName>
                                        </p:attrNameLst>
                                      </p:cBhvr>
                                      <p:tavLst>
                                        <p:tav tm="0">
                                          <p:val>
                                            <p:fltVal val="0"/>
                                          </p:val>
                                        </p:tav>
                                        <p:tav tm="100000">
                                          <p:val>
                                            <p:strVal val="#ppt_w"/>
                                          </p:val>
                                        </p:tav>
                                      </p:tavLst>
                                    </p:anim>
                                    <p:anim calcmode="lin" valueType="num">
                                      <p:cBhvr>
                                        <p:cTn id="135" dur="500" fill="hold"/>
                                        <p:tgtEl>
                                          <p:spTgt spid="34"/>
                                        </p:tgtEl>
                                        <p:attrNameLst>
                                          <p:attrName>ppt_h</p:attrName>
                                        </p:attrNameLst>
                                      </p:cBhvr>
                                      <p:tavLst>
                                        <p:tav tm="0">
                                          <p:val>
                                            <p:fltVal val="0"/>
                                          </p:val>
                                        </p:tav>
                                        <p:tav tm="100000">
                                          <p:val>
                                            <p:strVal val="#ppt_h"/>
                                          </p:val>
                                        </p:tav>
                                      </p:tavLst>
                                    </p:anim>
                                    <p:animEffect transition="in" filter="fade">
                                      <p:cBhvr>
                                        <p:cTn id="136" dur="500"/>
                                        <p:tgtEl>
                                          <p:spTgt spid="34"/>
                                        </p:tgtEl>
                                      </p:cBhvr>
                                    </p:animEffect>
                                  </p:childTnLst>
                                </p:cTn>
                              </p:par>
                            </p:childTnLst>
                          </p:cTn>
                        </p:par>
                        <p:par>
                          <p:cTn id="137" fill="hold">
                            <p:stCondLst>
                              <p:cond delay="8500"/>
                            </p:stCondLst>
                            <p:childTnLst>
                              <p:par>
                                <p:cTn id="138" presetID="53" presetClass="entr" presetSubtype="16" fill="hold" grpId="0" nodeType="afterEffect">
                                  <p:stCondLst>
                                    <p:cond delay="0"/>
                                  </p:stCondLst>
                                  <p:childTnLst>
                                    <p:set>
                                      <p:cBhvr>
                                        <p:cTn id="139" dur="1" fill="hold">
                                          <p:stCondLst>
                                            <p:cond delay="0"/>
                                          </p:stCondLst>
                                        </p:cTn>
                                        <p:tgtEl>
                                          <p:spTgt spid="5"/>
                                        </p:tgtEl>
                                        <p:attrNameLst>
                                          <p:attrName>style.visibility</p:attrName>
                                        </p:attrNameLst>
                                      </p:cBhvr>
                                      <p:to>
                                        <p:strVal val="visible"/>
                                      </p:to>
                                    </p:set>
                                    <p:anim calcmode="lin" valueType="num">
                                      <p:cBhvr>
                                        <p:cTn id="140" dur="500" fill="hold"/>
                                        <p:tgtEl>
                                          <p:spTgt spid="5"/>
                                        </p:tgtEl>
                                        <p:attrNameLst>
                                          <p:attrName>ppt_w</p:attrName>
                                        </p:attrNameLst>
                                      </p:cBhvr>
                                      <p:tavLst>
                                        <p:tav tm="0">
                                          <p:val>
                                            <p:fltVal val="0"/>
                                          </p:val>
                                        </p:tav>
                                        <p:tav tm="100000">
                                          <p:val>
                                            <p:strVal val="#ppt_w"/>
                                          </p:val>
                                        </p:tav>
                                      </p:tavLst>
                                    </p:anim>
                                    <p:anim calcmode="lin" valueType="num">
                                      <p:cBhvr>
                                        <p:cTn id="141" dur="500" fill="hold"/>
                                        <p:tgtEl>
                                          <p:spTgt spid="5"/>
                                        </p:tgtEl>
                                        <p:attrNameLst>
                                          <p:attrName>ppt_h</p:attrName>
                                        </p:attrNameLst>
                                      </p:cBhvr>
                                      <p:tavLst>
                                        <p:tav tm="0">
                                          <p:val>
                                            <p:fltVal val="0"/>
                                          </p:val>
                                        </p:tav>
                                        <p:tav tm="100000">
                                          <p:val>
                                            <p:strVal val="#ppt_h"/>
                                          </p:val>
                                        </p:tav>
                                      </p:tavLst>
                                    </p:anim>
                                    <p:animEffect transition="in" filter="fade">
                                      <p:cBhvr>
                                        <p:cTn id="142" dur="500"/>
                                        <p:tgtEl>
                                          <p:spTgt spid="5"/>
                                        </p:tgtEl>
                                      </p:cBhvr>
                                    </p:animEffect>
                                  </p:childTnLst>
                                </p:cTn>
                              </p:par>
                            </p:childTnLst>
                          </p:cTn>
                        </p:par>
                        <p:par>
                          <p:cTn id="143" fill="hold">
                            <p:stCondLst>
                              <p:cond delay="9000"/>
                            </p:stCondLst>
                            <p:childTnLst>
                              <p:par>
                                <p:cTn id="144" presetID="53" presetClass="entr" presetSubtype="16" fill="hold" grpId="0" nodeType="afterEffect">
                                  <p:stCondLst>
                                    <p:cond delay="0"/>
                                  </p:stCondLst>
                                  <p:childTnLst>
                                    <p:set>
                                      <p:cBhvr>
                                        <p:cTn id="145" dur="1" fill="hold">
                                          <p:stCondLst>
                                            <p:cond delay="0"/>
                                          </p:stCondLst>
                                        </p:cTn>
                                        <p:tgtEl>
                                          <p:spTgt spid="71"/>
                                        </p:tgtEl>
                                        <p:attrNameLst>
                                          <p:attrName>style.visibility</p:attrName>
                                        </p:attrNameLst>
                                      </p:cBhvr>
                                      <p:to>
                                        <p:strVal val="visible"/>
                                      </p:to>
                                    </p:set>
                                    <p:anim calcmode="lin" valueType="num">
                                      <p:cBhvr>
                                        <p:cTn id="146" dur="500" fill="hold"/>
                                        <p:tgtEl>
                                          <p:spTgt spid="71"/>
                                        </p:tgtEl>
                                        <p:attrNameLst>
                                          <p:attrName>ppt_w</p:attrName>
                                        </p:attrNameLst>
                                      </p:cBhvr>
                                      <p:tavLst>
                                        <p:tav tm="0">
                                          <p:val>
                                            <p:fltVal val="0"/>
                                          </p:val>
                                        </p:tav>
                                        <p:tav tm="100000">
                                          <p:val>
                                            <p:strVal val="#ppt_w"/>
                                          </p:val>
                                        </p:tav>
                                      </p:tavLst>
                                    </p:anim>
                                    <p:anim calcmode="lin" valueType="num">
                                      <p:cBhvr>
                                        <p:cTn id="147" dur="500" fill="hold"/>
                                        <p:tgtEl>
                                          <p:spTgt spid="71"/>
                                        </p:tgtEl>
                                        <p:attrNameLst>
                                          <p:attrName>ppt_h</p:attrName>
                                        </p:attrNameLst>
                                      </p:cBhvr>
                                      <p:tavLst>
                                        <p:tav tm="0">
                                          <p:val>
                                            <p:fltVal val="0"/>
                                          </p:val>
                                        </p:tav>
                                        <p:tav tm="100000">
                                          <p:val>
                                            <p:strVal val="#ppt_h"/>
                                          </p:val>
                                        </p:tav>
                                      </p:tavLst>
                                    </p:anim>
                                    <p:animEffect transition="in" filter="fade">
                                      <p:cBhvr>
                                        <p:cTn id="148" dur="500"/>
                                        <p:tgtEl>
                                          <p:spTgt spid="71"/>
                                        </p:tgtEl>
                                      </p:cBhvr>
                                    </p:animEffect>
                                  </p:childTnLst>
                                </p:cTn>
                              </p:par>
                              <p:par>
                                <p:cTn id="149" presetID="22" presetClass="entr" presetSubtype="2" fill="hold" grpId="0" nodeType="withEffect">
                                  <p:stCondLst>
                                    <p:cond delay="0"/>
                                  </p:stCondLst>
                                  <p:childTnLst>
                                    <p:set>
                                      <p:cBhvr>
                                        <p:cTn id="150" dur="1" fill="hold">
                                          <p:stCondLst>
                                            <p:cond delay="0"/>
                                          </p:stCondLst>
                                        </p:cTn>
                                        <p:tgtEl>
                                          <p:spTgt spid="64"/>
                                        </p:tgtEl>
                                        <p:attrNameLst>
                                          <p:attrName>style.visibility</p:attrName>
                                        </p:attrNameLst>
                                      </p:cBhvr>
                                      <p:to>
                                        <p:strVal val="visible"/>
                                      </p:to>
                                    </p:set>
                                    <p:animEffect transition="in" filter="wipe(right)">
                                      <p:cBhvr>
                                        <p:cTn id="151" dur="500"/>
                                        <p:tgtEl>
                                          <p:spTgt spid="64"/>
                                        </p:tgtEl>
                                      </p:cBhvr>
                                    </p:animEffect>
                                  </p:childTnLst>
                                </p:cTn>
                              </p:par>
                            </p:childTnLst>
                          </p:cTn>
                        </p:par>
                        <p:par>
                          <p:cTn id="152" fill="hold">
                            <p:stCondLst>
                              <p:cond delay="9500"/>
                            </p:stCondLst>
                            <p:childTnLst>
                              <p:par>
                                <p:cTn id="153" presetID="22" presetClass="entr" presetSubtype="2" fill="hold" grpId="0" nodeType="afterEffect">
                                  <p:stCondLst>
                                    <p:cond delay="0"/>
                                  </p:stCondLst>
                                  <p:childTnLst>
                                    <p:set>
                                      <p:cBhvr>
                                        <p:cTn id="154" dur="1" fill="hold">
                                          <p:stCondLst>
                                            <p:cond delay="0"/>
                                          </p:stCondLst>
                                        </p:cTn>
                                        <p:tgtEl>
                                          <p:spTgt spid="37"/>
                                        </p:tgtEl>
                                        <p:attrNameLst>
                                          <p:attrName>style.visibility</p:attrName>
                                        </p:attrNameLst>
                                      </p:cBhvr>
                                      <p:to>
                                        <p:strVal val="visible"/>
                                      </p:to>
                                    </p:set>
                                    <p:animEffect transition="in" filter="wipe(right)">
                                      <p:cBhvr>
                                        <p:cTn id="155" dur="500"/>
                                        <p:tgtEl>
                                          <p:spTgt spid="37"/>
                                        </p:tgtEl>
                                      </p:cBhvr>
                                    </p:animEffect>
                                  </p:childTnLst>
                                </p:cTn>
                              </p:par>
                              <p:par>
                                <p:cTn id="156" presetID="53" presetClass="entr" presetSubtype="16" fill="hold" grpId="0" nodeType="withEffect">
                                  <p:stCondLst>
                                    <p:cond delay="0"/>
                                  </p:stCondLst>
                                  <p:childTnLst>
                                    <p:set>
                                      <p:cBhvr>
                                        <p:cTn id="157" dur="1" fill="hold">
                                          <p:stCondLst>
                                            <p:cond delay="0"/>
                                          </p:stCondLst>
                                        </p:cTn>
                                        <p:tgtEl>
                                          <p:spTgt spid="33"/>
                                        </p:tgtEl>
                                        <p:attrNameLst>
                                          <p:attrName>style.visibility</p:attrName>
                                        </p:attrNameLst>
                                      </p:cBhvr>
                                      <p:to>
                                        <p:strVal val="visible"/>
                                      </p:to>
                                    </p:set>
                                    <p:anim calcmode="lin" valueType="num">
                                      <p:cBhvr>
                                        <p:cTn id="158" dur="500" fill="hold"/>
                                        <p:tgtEl>
                                          <p:spTgt spid="33"/>
                                        </p:tgtEl>
                                        <p:attrNameLst>
                                          <p:attrName>ppt_w</p:attrName>
                                        </p:attrNameLst>
                                      </p:cBhvr>
                                      <p:tavLst>
                                        <p:tav tm="0">
                                          <p:val>
                                            <p:fltVal val="0"/>
                                          </p:val>
                                        </p:tav>
                                        <p:tav tm="100000">
                                          <p:val>
                                            <p:strVal val="#ppt_w"/>
                                          </p:val>
                                        </p:tav>
                                      </p:tavLst>
                                    </p:anim>
                                    <p:anim calcmode="lin" valueType="num">
                                      <p:cBhvr>
                                        <p:cTn id="159" dur="500" fill="hold"/>
                                        <p:tgtEl>
                                          <p:spTgt spid="33"/>
                                        </p:tgtEl>
                                        <p:attrNameLst>
                                          <p:attrName>ppt_h</p:attrName>
                                        </p:attrNameLst>
                                      </p:cBhvr>
                                      <p:tavLst>
                                        <p:tav tm="0">
                                          <p:val>
                                            <p:fltVal val="0"/>
                                          </p:val>
                                        </p:tav>
                                        <p:tav tm="100000">
                                          <p:val>
                                            <p:strVal val="#ppt_h"/>
                                          </p:val>
                                        </p:tav>
                                      </p:tavLst>
                                    </p:anim>
                                    <p:animEffect transition="in" filter="fade">
                                      <p:cBhvr>
                                        <p:cTn id="160" dur="500"/>
                                        <p:tgtEl>
                                          <p:spTgt spid="33"/>
                                        </p:tgtEl>
                                      </p:cBhvr>
                                    </p:animEffect>
                                  </p:childTnLst>
                                </p:cTn>
                              </p:par>
                            </p:childTnLst>
                          </p:cTn>
                        </p:par>
                        <p:par>
                          <p:cTn id="161" fill="hold">
                            <p:stCondLst>
                              <p:cond delay="10000"/>
                            </p:stCondLst>
                            <p:childTnLst>
                              <p:par>
                                <p:cTn id="162" presetID="53" presetClass="entr" presetSubtype="16" fill="hold" grpId="0" nodeType="afterEffect">
                                  <p:stCondLst>
                                    <p:cond delay="0"/>
                                  </p:stCondLst>
                                  <p:childTnLst>
                                    <p:set>
                                      <p:cBhvr>
                                        <p:cTn id="163" dur="1" fill="hold">
                                          <p:stCondLst>
                                            <p:cond delay="0"/>
                                          </p:stCondLst>
                                        </p:cTn>
                                        <p:tgtEl>
                                          <p:spTgt spid="7"/>
                                        </p:tgtEl>
                                        <p:attrNameLst>
                                          <p:attrName>style.visibility</p:attrName>
                                        </p:attrNameLst>
                                      </p:cBhvr>
                                      <p:to>
                                        <p:strVal val="visible"/>
                                      </p:to>
                                    </p:set>
                                    <p:anim calcmode="lin" valueType="num">
                                      <p:cBhvr>
                                        <p:cTn id="164" dur="500" fill="hold"/>
                                        <p:tgtEl>
                                          <p:spTgt spid="7"/>
                                        </p:tgtEl>
                                        <p:attrNameLst>
                                          <p:attrName>ppt_w</p:attrName>
                                        </p:attrNameLst>
                                      </p:cBhvr>
                                      <p:tavLst>
                                        <p:tav tm="0">
                                          <p:val>
                                            <p:fltVal val="0"/>
                                          </p:val>
                                        </p:tav>
                                        <p:tav tm="100000">
                                          <p:val>
                                            <p:strVal val="#ppt_w"/>
                                          </p:val>
                                        </p:tav>
                                      </p:tavLst>
                                    </p:anim>
                                    <p:anim calcmode="lin" valueType="num">
                                      <p:cBhvr>
                                        <p:cTn id="165" dur="500" fill="hold"/>
                                        <p:tgtEl>
                                          <p:spTgt spid="7"/>
                                        </p:tgtEl>
                                        <p:attrNameLst>
                                          <p:attrName>ppt_h</p:attrName>
                                        </p:attrNameLst>
                                      </p:cBhvr>
                                      <p:tavLst>
                                        <p:tav tm="0">
                                          <p:val>
                                            <p:fltVal val="0"/>
                                          </p:val>
                                        </p:tav>
                                        <p:tav tm="100000">
                                          <p:val>
                                            <p:strVal val="#ppt_h"/>
                                          </p:val>
                                        </p:tav>
                                      </p:tavLst>
                                    </p:anim>
                                    <p:animEffect transition="in" filter="fade">
                                      <p:cBhvr>
                                        <p:cTn id="166" dur="500"/>
                                        <p:tgtEl>
                                          <p:spTgt spid="7"/>
                                        </p:tgtEl>
                                      </p:cBhvr>
                                    </p:animEffect>
                                  </p:childTnLst>
                                </p:cTn>
                              </p:par>
                            </p:childTnLst>
                          </p:cTn>
                        </p:par>
                        <p:par>
                          <p:cTn id="167" fill="hold">
                            <p:stCondLst>
                              <p:cond delay="10500"/>
                            </p:stCondLst>
                            <p:childTnLst>
                              <p:par>
                                <p:cTn id="168" presetID="53" presetClass="entr" presetSubtype="16" fill="hold" grpId="0" nodeType="afterEffect">
                                  <p:stCondLst>
                                    <p:cond delay="0"/>
                                  </p:stCondLst>
                                  <p:childTnLst>
                                    <p:set>
                                      <p:cBhvr>
                                        <p:cTn id="169" dur="1" fill="hold">
                                          <p:stCondLst>
                                            <p:cond delay="0"/>
                                          </p:stCondLst>
                                        </p:cTn>
                                        <p:tgtEl>
                                          <p:spTgt spid="70"/>
                                        </p:tgtEl>
                                        <p:attrNameLst>
                                          <p:attrName>style.visibility</p:attrName>
                                        </p:attrNameLst>
                                      </p:cBhvr>
                                      <p:to>
                                        <p:strVal val="visible"/>
                                      </p:to>
                                    </p:set>
                                    <p:anim calcmode="lin" valueType="num">
                                      <p:cBhvr>
                                        <p:cTn id="170" dur="500" fill="hold"/>
                                        <p:tgtEl>
                                          <p:spTgt spid="70"/>
                                        </p:tgtEl>
                                        <p:attrNameLst>
                                          <p:attrName>ppt_w</p:attrName>
                                        </p:attrNameLst>
                                      </p:cBhvr>
                                      <p:tavLst>
                                        <p:tav tm="0">
                                          <p:val>
                                            <p:fltVal val="0"/>
                                          </p:val>
                                        </p:tav>
                                        <p:tav tm="100000">
                                          <p:val>
                                            <p:strVal val="#ppt_w"/>
                                          </p:val>
                                        </p:tav>
                                      </p:tavLst>
                                    </p:anim>
                                    <p:anim calcmode="lin" valueType="num">
                                      <p:cBhvr>
                                        <p:cTn id="171" dur="500" fill="hold"/>
                                        <p:tgtEl>
                                          <p:spTgt spid="70"/>
                                        </p:tgtEl>
                                        <p:attrNameLst>
                                          <p:attrName>ppt_h</p:attrName>
                                        </p:attrNameLst>
                                      </p:cBhvr>
                                      <p:tavLst>
                                        <p:tav tm="0">
                                          <p:val>
                                            <p:fltVal val="0"/>
                                          </p:val>
                                        </p:tav>
                                        <p:tav tm="100000">
                                          <p:val>
                                            <p:strVal val="#ppt_h"/>
                                          </p:val>
                                        </p:tav>
                                      </p:tavLst>
                                    </p:anim>
                                    <p:animEffect transition="in" filter="fade">
                                      <p:cBhvr>
                                        <p:cTn id="172" dur="500"/>
                                        <p:tgtEl>
                                          <p:spTgt spid="70"/>
                                        </p:tgtEl>
                                      </p:cBhvr>
                                    </p:animEffect>
                                  </p:childTnLst>
                                </p:cTn>
                              </p:par>
                              <p:par>
                                <p:cTn id="173" presetID="22" presetClass="entr" presetSubtype="2" fill="hold" grpId="0" nodeType="withEffect">
                                  <p:stCondLst>
                                    <p:cond delay="0"/>
                                  </p:stCondLst>
                                  <p:childTnLst>
                                    <p:set>
                                      <p:cBhvr>
                                        <p:cTn id="174" dur="1" fill="hold">
                                          <p:stCondLst>
                                            <p:cond delay="0"/>
                                          </p:stCondLst>
                                        </p:cTn>
                                        <p:tgtEl>
                                          <p:spTgt spid="63"/>
                                        </p:tgtEl>
                                        <p:attrNameLst>
                                          <p:attrName>style.visibility</p:attrName>
                                        </p:attrNameLst>
                                      </p:cBhvr>
                                      <p:to>
                                        <p:strVal val="visible"/>
                                      </p:to>
                                    </p:set>
                                    <p:animEffect transition="in" filter="wipe(right)">
                                      <p:cBhvr>
                                        <p:cTn id="175" dur="500"/>
                                        <p:tgtEl>
                                          <p:spTgt spid="63"/>
                                        </p:tgtEl>
                                      </p:cBhvr>
                                    </p:animEffect>
                                  </p:childTnLst>
                                </p:cTn>
                              </p:par>
                            </p:childTnLst>
                          </p:cTn>
                        </p:par>
                        <p:par>
                          <p:cTn id="176" fill="hold">
                            <p:stCondLst>
                              <p:cond delay="11000"/>
                            </p:stCondLst>
                            <p:childTnLst>
                              <p:par>
                                <p:cTn id="177" presetID="22" presetClass="entr" presetSubtype="2" fill="hold" grpId="0" nodeType="afterEffect">
                                  <p:stCondLst>
                                    <p:cond delay="0"/>
                                  </p:stCondLst>
                                  <p:childTnLst>
                                    <p:set>
                                      <p:cBhvr>
                                        <p:cTn id="178" dur="1" fill="hold">
                                          <p:stCondLst>
                                            <p:cond delay="0"/>
                                          </p:stCondLst>
                                        </p:cTn>
                                        <p:tgtEl>
                                          <p:spTgt spid="44"/>
                                        </p:tgtEl>
                                        <p:attrNameLst>
                                          <p:attrName>style.visibility</p:attrName>
                                        </p:attrNameLst>
                                      </p:cBhvr>
                                      <p:to>
                                        <p:strVal val="visible"/>
                                      </p:to>
                                    </p:set>
                                    <p:animEffect transition="in" filter="wipe(right)">
                                      <p:cBhvr>
                                        <p:cTn id="179" dur="500"/>
                                        <p:tgtEl>
                                          <p:spTgt spid="44"/>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27"/>
                                        </p:tgtEl>
                                        <p:attrNameLst>
                                          <p:attrName>style.visibility</p:attrName>
                                        </p:attrNameLst>
                                      </p:cBhvr>
                                      <p:to>
                                        <p:strVal val="visible"/>
                                      </p:to>
                                    </p:set>
                                    <p:anim calcmode="lin" valueType="num">
                                      <p:cBhvr>
                                        <p:cTn id="182" dur="500" fill="hold"/>
                                        <p:tgtEl>
                                          <p:spTgt spid="27"/>
                                        </p:tgtEl>
                                        <p:attrNameLst>
                                          <p:attrName>ppt_w</p:attrName>
                                        </p:attrNameLst>
                                      </p:cBhvr>
                                      <p:tavLst>
                                        <p:tav tm="0">
                                          <p:val>
                                            <p:fltVal val="0"/>
                                          </p:val>
                                        </p:tav>
                                        <p:tav tm="100000">
                                          <p:val>
                                            <p:strVal val="#ppt_w"/>
                                          </p:val>
                                        </p:tav>
                                      </p:tavLst>
                                    </p:anim>
                                    <p:anim calcmode="lin" valueType="num">
                                      <p:cBhvr>
                                        <p:cTn id="183" dur="500" fill="hold"/>
                                        <p:tgtEl>
                                          <p:spTgt spid="27"/>
                                        </p:tgtEl>
                                        <p:attrNameLst>
                                          <p:attrName>ppt_h</p:attrName>
                                        </p:attrNameLst>
                                      </p:cBhvr>
                                      <p:tavLst>
                                        <p:tav tm="0">
                                          <p:val>
                                            <p:fltVal val="0"/>
                                          </p:val>
                                        </p:tav>
                                        <p:tav tm="100000">
                                          <p:val>
                                            <p:strVal val="#ppt_h"/>
                                          </p:val>
                                        </p:tav>
                                      </p:tavLst>
                                    </p:anim>
                                    <p:animEffect transition="in" filter="fade">
                                      <p:cBhvr>
                                        <p:cTn id="184" dur="500"/>
                                        <p:tgtEl>
                                          <p:spTgt spid="27"/>
                                        </p:tgtEl>
                                      </p:cBhvr>
                                    </p:animEffect>
                                  </p:childTnLst>
                                </p:cTn>
                              </p:par>
                            </p:childTnLst>
                          </p:cTn>
                        </p:par>
                        <p:par>
                          <p:cTn id="185" fill="hold">
                            <p:stCondLst>
                              <p:cond delay="11500"/>
                            </p:stCondLst>
                            <p:childTnLst>
                              <p:par>
                                <p:cTn id="186" presetID="53" presetClass="entr" presetSubtype="16" fill="hold" grpId="0" nodeType="afterEffect">
                                  <p:stCondLst>
                                    <p:cond delay="0"/>
                                  </p:stCondLst>
                                  <p:childTnLst>
                                    <p:set>
                                      <p:cBhvr>
                                        <p:cTn id="187" dur="1" fill="hold">
                                          <p:stCondLst>
                                            <p:cond delay="0"/>
                                          </p:stCondLst>
                                        </p:cTn>
                                        <p:tgtEl>
                                          <p:spTgt spid="9"/>
                                        </p:tgtEl>
                                        <p:attrNameLst>
                                          <p:attrName>style.visibility</p:attrName>
                                        </p:attrNameLst>
                                      </p:cBhvr>
                                      <p:to>
                                        <p:strVal val="visible"/>
                                      </p:to>
                                    </p:set>
                                    <p:anim calcmode="lin" valueType="num">
                                      <p:cBhvr>
                                        <p:cTn id="188" dur="500" fill="hold"/>
                                        <p:tgtEl>
                                          <p:spTgt spid="9"/>
                                        </p:tgtEl>
                                        <p:attrNameLst>
                                          <p:attrName>ppt_w</p:attrName>
                                        </p:attrNameLst>
                                      </p:cBhvr>
                                      <p:tavLst>
                                        <p:tav tm="0">
                                          <p:val>
                                            <p:fltVal val="0"/>
                                          </p:val>
                                        </p:tav>
                                        <p:tav tm="100000">
                                          <p:val>
                                            <p:strVal val="#ppt_w"/>
                                          </p:val>
                                        </p:tav>
                                      </p:tavLst>
                                    </p:anim>
                                    <p:anim calcmode="lin" valueType="num">
                                      <p:cBhvr>
                                        <p:cTn id="189" dur="500" fill="hold"/>
                                        <p:tgtEl>
                                          <p:spTgt spid="9"/>
                                        </p:tgtEl>
                                        <p:attrNameLst>
                                          <p:attrName>ppt_h</p:attrName>
                                        </p:attrNameLst>
                                      </p:cBhvr>
                                      <p:tavLst>
                                        <p:tav tm="0">
                                          <p:val>
                                            <p:fltVal val="0"/>
                                          </p:val>
                                        </p:tav>
                                        <p:tav tm="100000">
                                          <p:val>
                                            <p:strVal val="#ppt_h"/>
                                          </p:val>
                                        </p:tav>
                                      </p:tavLst>
                                    </p:anim>
                                    <p:animEffect transition="in" filter="fade">
                                      <p:cBhvr>
                                        <p:cTn id="190" dur="500"/>
                                        <p:tgtEl>
                                          <p:spTgt spid="9"/>
                                        </p:tgtEl>
                                      </p:cBhvr>
                                    </p:animEffect>
                                  </p:childTnLst>
                                </p:cTn>
                              </p:par>
                            </p:childTnLst>
                          </p:cTn>
                        </p:par>
                        <p:par>
                          <p:cTn id="191" fill="hold">
                            <p:stCondLst>
                              <p:cond delay="12000"/>
                            </p:stCondLst>
                            <p:childTnLst>
                              <p:par>
                                <p:cTn id="192" presetID="53" presetClass="entr" presetSubtype="16" fill="hold" grpId="0" nodeType="afterEffect">
                                  <p:stCondLst>
                                    <p:cond delay="0"/>
                                  </p:stCondLst>
                                  <p:childTnLst>
                                    <p:set>
                                      <p:cBhvr>
                                        <p:cTn id="193" dur="1" fill="hold">
                                          <p:stCondLst>
                                            <p:cond delay="0"/>
                                          </p:stCondLst>
                                        </p:cTn>
                                        <p:tgtEl>
                                          <p:spTgt spid="74"/>
                                        </p:tgtEl>
                                        <p:attrNameLst>
                                          <p:attrName>style.visibility</p:attrName>
                                        </p:attrNameLst>
                                      </p:cBhvr>
                                      <p:to>
                                        <p:strVal val="visible"/>
                                      </p:to>
                                    </p:set>
                                    <p:anim calcmode="lin" valueType="num">
                                      <p:cBhvr>
                                        <p:cTn id="194" dur="500" fill="hold"/>
                                        <p:tgtEl>
                                          <p:spTgt spid="74"/>
                                        </p:tgtEl>
                                        <p:attrNameLst>
                                          <p:attrName>ppt_w</p:attrName>
                                        </p:attrNameLst>
                                      </p:cBhvr>
                                      <p:tavLst>
                                        <p:tav tm="0">
                                          <p:val>
                                            <p:fltVal val="0"/>
                                          </p:val>
                                        </p:tav>
                                        <p:tav tm="100000">
                                          <p:val>
                                            <p:strVal val="#ppt_w"/>
                                          </p:val>
                                        </p:tav>
                                      </p:tavLst>
                                    </p:anim>
                                    <p:anim calcmode="lin" valueType="num">
                                      <p:cBhvr>
                                        <p:cTn id="195" dur="500" fill="hold"/>
                                        <p:tgtEl>
                                          <p:spTgt spid="74"/>
                                        </p:tgtEl>
                                        <p:attrNameLst>
                                          <p:attrName>ppt_h</p:attrName>
                                        </p:attrNameLst>
                                      </p:cBhvr>
                                      <p:tavLst>
                                        <p:tav tm="0">
                                          <p:val>
                                            <p:fltVal val="0"/>
                                          </p:val>
                                        </p:tav>
                                        <p:tav tm="100000">
                                          <p:val>
                                            <p:strVal val="#ppt_h"/>
                                          </p:val>
                                        </p:tav>
                                      </p:tavLst>
                                    </p:anim>
                                    <p:animEffect transition="in" filter="fade">
                                      <p:cBhvr>
                                        <p:cTn id="196" dur="500"/>
                                        <p:tgtEl>
                                          <p:spTgt spid="74"/>
                                        </p:tgtEl>
                                      </p:cBhvr>
                                    </p:animEffect>
                                  </p:childTnLst>
                                </p:cTn>
                              </p:par>
                              <p:par>
                                <p:cTn id="197" presetID="22" presetClass="entr" presetSubtype="2" fill="hold" grpId="0" nodeType="withEffect">
                                  <p:stCondLst>
                                    <p:cond delay="0"/>
                                  </p:stCondLst>
                                  <p:childTnLst>
                                    <p:set>
                                      <p:cBhvr>
                                        <p:cTn id="198" dur="1" fill="hold">
                                          <p:stCondLst>
                                            <p:cond delay="0"/>
                                          </p:stCondLst>
                                        </p:cTn>
                                        <p:tgtEl>
                                          <p:spTgt spid="62"/>
                                        </p:tgtEl>
                                        <p:attrNameLst>
                                          <p:attrName>style.visibility</p:attrName>
                                        </p:attrNameLst>
                                      </p:cBhvr>
                                      <p:to>
                                        <p:strVal val="visible"/>
                                      </p:to>
                                    </p:set>
                                    <p:animEffect transition="in" filter="wipe(right)">
                                      <p:cBhvr>
                                        <p:cTn id="199" dur="500"/>
                                        <p:tgtEl>
                                          <p:spTgt spid="62"/>
                                        </p:tgtEl>
                                      </p:cBhvr>
                                    </p:animEffect>
                                  </p:childTnLst>
                                </p:cTn>
                              </p:par>
                            </p:childTnLst>
                          </p:cTn>
                        </p:par>
                        <p:par>
                          <p:cTn id="200" fill="hold">
                            <p:stCondLst>
                              <p:cond delay="12500"/>
                            </p:stCondLst>
                            <p:childTnLst>
                              <p:par>
                                <p:cTn id="201" presetID="22" presetClass="entr" presetSubtype="2" fill="hold" grpId="0" nodeType="afterEffect">
                                  <p:stCondLst>
                                    <p:cond delay="0"/>
                                  </p:stCondLst>
                                  <p:childTnLst>
                                    <p:set>
                                      <p:cBhvr>
                                        <p:cTn id="202" dur="1" fill="hold">
                                          <p:stCondLst>
                                            <p:cond delay="0"/>
                                          </p:stCondLst>
                                        </p:cTn>
                                        <p:tgtEl>
                                          <p:spTgt spid="36"/>
                                        </p:tgtEl>
                                        <p:attrNameLst>
                                          <p:attrName>style.visibility</p:attrName>
                                        </p:attrNameLst>
                                      </p:cBhvr>
                                      <p:to>
                                        <p:strVal val="visible"/>
                                      </p:to>
                                    </p:set>
                                    <p:animEffect transition="in" filter="wipe(right)">
                                      <p:cBhvr>
                                        <p:cTn id="203" dur="500"/>
                                        <p:tgtEl>
                                          <p:spTgt spid="36"/>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26"/>
                                        </p:tgtEl>
                                        <p:attrNameLst>
                                          <p:attrName>style.visibility</p:attrName>
                                        </p:attrNameLst>
                                      </p:cBhvr>
                                      <p:to>
                                        <p:strVal val="visible"/>
                                      </p:to>
                                    </p:set>
                                    <p:anim calcmode="lin" valueType="num">
                                      <p:cBhvr>
                                        <p:cTn id="206" dur="500" fill="hold"/>
                                        <p:tgtEl>
                                          <p:spTgt spid="26"/>
                                        </p:tgtEl>
                                        <p:attrNameLst>
                                          <p:attrName>ppt_w</p:attrName>
                                        </p:attrNameLst>
                                      </p:cBhvr>
                                      <p:tavLst>
                                        <p:tav tm="0">
                                          <p:val>
                                            <p:fltVal val="0"/>
                                          </p:val>
                                        </p:tav>
                                        <p:tav tm="100000">
                                          <p:val>
                                            <p:strVal val="#ppt_w"/>
                                          </p:val>
                                        </p:tav>
                                      </p:tavLst>
                                    </p:anim>
                                    <p:anim calcmode="lin" valueType="num">
                                      <p:cBhvr>
                                        <p:cTn id="207" dur="500" fill="hold"/>
                                        <p:tgtEl>
                                          <p:spTgt spid="26"/>
                                        </p:tgtEl>
                                        <p:attrNameLst>
                                          <p:attrName>ppt_h</p:attrName>
                                        </p:attrNameLst>
                                      </p:cBhvr>
                                      <p:tavLst>
                                        <p:tav tm="0">
                                          <p:val>
                                            <p:fltVal val="0"/>
                                          </p:val>
                                        </p:tav>
                                        <p:tav tm="100000">
                                          <p:val>
                                            <p:strVal val="#ppt_h"/>
                                          </p:val>
                                        </p:tav>
                                      </p:tavLst>
                                    </p:anim>
                                    <p:animEffect transition="in" filter="fade">
                                      <p:cBhvr>
                                        <p:cTn id="208" dur="500"/>
                                        <p:tgtEl>
                                          <p:spTgt spid="26"/>
                                        </p:tgtEl>
                                      </p:cBhvr>
                                    </p:animEffect>
                                  </p:childTnLst>
                                </p:cTn>
                              </p:par>
                            </p:childTnLst>
                          </p:cTn>
                        </p:par>
                        <p:par>
                          <p:cTn id="209" fill="hold">
                            <p:stCondLst>
                              <p:cond delay="13000"/>
                            </p:stCondLst>
                            <p:childTnLst>
                              <p:par>
                                <p:cTn id="210" presetID="53" presetClass="entr" presetSubtype="16" fill="hold" grpId="0" nodeType="afterEffect">
                                  <p:stCondLst>
                                    <p:cond delay="0"/>
                                  </p:stCondLst>
                                  <p:childTnLst>
                                    <p:set>
                                      <p:cBhvr>
                                        <p:cTn id="211" dur="1" fill="hold">
                                          <p:stCondLst>
                                            <p:cond delay="0"/>
                                          </p:stCondLst>
                                        </p:cTn>
                                        <p:tgtEl>
                                          <p:spTgt spid="11"/>
                                        </p:tgtEl>
                                        <p:attrNameLst>
                                          <p:attrName>style.visibility</p:attrName>
                                        </p:attrNameLst>
                                      </p:cBhvr>
                                      <p:to>
                                        <p:strVal val="visible"/>
                                      </p:to>
                                    </p:set>
                                    <p:anim calcmode="lin" valueType="num">
                                      <p:cBhvr>
                                        <p:cTn id="212" dur="500" fill="hold"/>
                                        <p:tgtEl>
                                          <p:spTgt spid="11"/>
                                        </p:tgtEl>
                                        <p:attrNameLst>
                                          <p:attrName>ppt_w</p:attrName>
                                        </p:attrNameLst>
                                      </p:cBhvr>
                                      <p:tavLst>
                                        <p:tav tm="0">
                                          <p:val>
                                            <p:fltVal val="0"/>
                                          </p:val>
                                        </p:tav>
                                        <p:tav tm="100000">
                                          <p:val>
                                            <p:strVal val="#ppt_w"/>
                                          </p:val>
                                        </p:tav>
                                      </p:tavLst>
                                    </p:anim>
                                    <p:anim calcmode="lin" valueType="num">
                                      <p:cBhvr>
                                        <p:cTn id="213" dur="500" fill="hold"/>
                                        <p:tgtEl>
                                          <p:spTgt spid="11"/>
                                        </p:tgtEl>
                                        <p:attrNameLst>
                                          <p:attrName>ppt_h</p:attrName>
                                        </p:attrNameLst>
                                      </p:cBhvr>
                                      <p:tavLst>
                                        <p:tav tm="0">
                                          <p:val>
                                            <p:fltVal val="0"/>
                                          </p:val>
                                        </p:tav>
                                        <p:tav tm="100000">
                                          <p:val>
                                            <p:strVal val="#ppt_h"/>
                                          </p:val>
                                        </p:tav>
                                      </p:tavLst>
                                    </p:anim>
                                    <p:animEffect transition="in" filter="fade">
                                      <p:cBhvr>
                                        <p:cTn id="214" dur="500"/>
                                        <p:tgtEl>
                                          <p:spTgt spid="11"/>
                                        </p:tgtEl>
                                      </p:cBhvr>
                                    </p:animEffect>
                                  </p:childTnLst>
                                </p:cTn>
                              </p:par>
                            </p:childTnLst>
                          </p:cTn>
                        </p:par>
                        <p:par>
                          <p:cTn id="215" fill="hold">
                            <p:stCondLst>
                              <p:cond delay="13500"/>
                            </p:stCondLst>
                            <p:childTnLst>
                              <p:par>
                                <p:cTn id="216" presetID="53" presetClass="entr" presetSubtype="16" fill="hold" grpId="0" nodeType="afterEffect">
                                  <p:stCondLst>
                                    <p:cond delay="0"/>
                                  </p:stCondLst>
                                  <p:childTnLst>
                                    <p:set>
                                      <p:cBhvr>
                                        <p:cTn id="217" dur="1" fill="hold">
                                          <p:stCondLst>
                                            <p:cond delay="0"/>
                                          </p:stCondLst>
                                        </p:cTn>
                                        <p:tgtEl>
                                          <p:spTgt spid="73"/>
                                        </p:tgtEl>
                                        <p:attrNameLst>
                                          <p:attrName>style.visibility</p:attrName>
                                        </p:attrNameLst>
                                      </p:cBhvr>
                                      <p:to>
                                        <p:strVal val="visible"/>
                                      </p:to>
                                    </p:set>
                                    <p:anim calcmode="lin" valueType="num">
                                      <p:cBhvr>
                                        <p:cTn id="218" dur="500" fill="hold"/>
                                        <p:tgtEl>
                                          <p:spTgt spid="73"/>
                                        </p:tgtEl>
                                        <p:attrNameLst>
                                          <p:attrName>ppt_w</p:attrName>
                                        </p:attrNameLst>
                                      </p:cBhvr>
                                      <p:tavLst>
                                        <p:tav tm="0">
                                          <p:val>
                                            <p:fltVal val="0"/>
                                          </p:val>
                                        </p:tav>
                                        <p:tav tm="100000">
                                          <p:val>
                                            <p:strVal val="#ppt_w"/>
                                          </p:val>
                                        </p:tav>
                                      </p:tavLst>
                                    </p:anim>
                                    <p:anim calcmode="lin" valueType="num">
                                      <p:cBhvr>
                                        <p:cTn id="219" dur="500" fill="hold"/>
                                        <p:tgtEl>
                                          <p:spTgt spid="73"/>
                                        </p:tgtEl>
                                        <p:attrNameLst>
                                          <p:attrName>ppt_h</p:attrName>
                                        </p:attrNameLst>
                                      </p:cBhvr>
                                      <p:tavLst>
                                        <p:tav tm="0">
                                          <p:val>
                                            <p:fltVal val="0"/>
                                          </p:val>
                                        </p:tav>
                                        <p:tav tm="100000">
                                          <p:val>
                                            <p:strVal val="#ppt_h"/>
                                          </p:val>
                                        </p:tav>
                                      </p:tavLst>
                                    </p:anim>
                                    <p:animEffect transition="in" filter="fade">
                                      <p:cBhvr>
                                        <p:cTn id="220" dur="500"/>
                                        <p:tgtEl>
                                          <p:spTgt spid="73"/>
                                        </p:tgtEl>
                                      </p:cBhvr>
                                    </p:animEffect>
                                  </p:childTnLst>
                                </p:cTn>
                              </p:par>
                              <p:par>
                                <p:cTn id="221" presetID="22" presetClass="entr" presetSubtype="2" fill="hold" grpId="0" nodeType="withEffect">
                                  <p:stCondLst>
                                    <p:cond delay="0"/>
                                  </p:stCondLst>
                                  <p:childTnLst>
                                    <p:set>
                                      <p:cBhvr>
                                        <p:cTn id="222" dur="1" fill="hold">
                                          <p:stCondLst>
                                            <p:cond delay="0"/>
                                          </p:stCondLst>
                                        </p:cTn>
                                        <p:tgtEl>
                                          <p:spTgt spid="51"/>
                                        </p:tgtEl>
                                        <p:attrNameLst>
                                          <p:attrName>style.visibility</p:attrName>
                                        </p:attrNameLst>
                                      </p:cBhvr>
                                      <p:to>
                                        <p:strVal val="visible"/>
                                      </p:to>
                                    </p:set>
                                    <p:animEffect transition="in" filter="wipe(right)">
                                      <p:cBhvr>
                                        <p:cTn id="22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3" grpId="0" animBg="1"/>
      <p:bldP spid="15" grpId="0" animBg="1"/>
      <p:bldP spid="17" grpId="0" animBg="1"/>
      <p:bldP spid="19" grpId="0" animBg="1"/>
      <p:bldP spid="21" grpId="0" animBg="1"/>
      <p:bldP spid="25" grpId="0" animBg="1"/>
      <p:bldP spid="26" grpId="0" animBg="1"/>
      <p:bldP spid="27" grpId="0" animBg="1"/>
      <p:bldP spid="28" grpId="0" animBg="1"/>
      <p:bldP spid="29" grpId="0" animBg="1"/>
      <p:bldP spid="30" grpId="0" animBg="1"/>
      <p:bldP spid="31" grpId="0" animBg="1"/>
      <p:bldP spid="33" grpId="0" animBg="1"/>
      <p:bldP spid="34" grpId="0" animBg="1"/>
      <p:bldP spid="35" grpId="0" animBg="1"/>
      <p:bldP spid="36" grpId="0" animBg="1"/>
      <p:bldP spid="37" grpId="0" animBg="1"/>
      <p:bldP spid="38" grpId="0" animBg="1"/>
      <p:bldP spid="40" grpId="0" animBg="1"/>
      <p:bldP spid="41" grpId="0" animBg="1"/>
      <p:bldP spid="42" grpId="0" animBg="1"/>
      <p:bldP spid="43" grpId="0" animBg="1"/>
      <p:bldP spid="44" grpId="0" animBg="1"/>
      <p:bldP spid="50" grpId="0"/>
      <p:bldP spid="51" grpId="0"/>
      <p:bldP spid="62" grpId="0"/>
      <p:bldP spid="63" grpId="0"/>
      <p:bldP spid="64" grpId="0"/>
      <p:bldP spid="65" grpId="0"/>
      <p:bldP spid="66" grpId="0"/>
      <p:bldP spid="67" grpId="0"/>
      <p:bldP spid="68" grpId="0"/>
      <p:bldP spid="69" grpId="0"/>
      <p:bldP spid="70" grpId="0" animBg="1"/>
      <p:bldP spid="71" grpId="0" animBg="1"/>
      <p:bldP spid="73" grpId="0" animBg="1"/>
      <p:bldP spid="74" grpId="0" animBg="1"/>
      <p:bldP spid="75" grpId="0" animBg="1"/>
      <p:bldP spid="76" grpId="0" animBg="1"/>
      <p:bldP spid="79" grpId="0" animBg="1"/>
      <p:bldP spid="80" grpId="0" animBg="1"/>
      <p:bldP spid="8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ext uri="{D42A27DB-BD31-4B8C-83A1-F6EECF244321}">
                <p14:modId xmlns:p14="http://schemas.microsoft.com/office/powerpoint/2010/main" val="1364515231"/>
              </p:ext>
            </p:extLst>
          </p:nvPr>
        </p:nvGraphicFramePr>
        <p:xfrm>
          <a:off x="1405720" y="1662366"/>
          <a:ext cx="10354101" cy="4480560"/>
        </p:xfrm>
        <a:graphic>
          <a:graphicData uri="http://schemas.openxmlformats.org/drawingml/2006/table">
            <a:tbl>
              <a:tblPr>
                <a:tableStyleId>{284E427A-3D55-4303-BF80-6455036E1DE7}</a:tableStyleId>
              </a:tblPr>
              <a:tblGrid>
                <a:gridCol w="3451367"/>
                <a:gridCol w="3451367"/>
                <a:gridCol w="3451367"/>
              </a:tblGrid>
              <a:tr h="0">
                <a:tc>
                  <a:txBody>
                    <a:bodyPr/>
                    <a:lstStyle/>
                    <a:p>
                      <a:pPr algn="ctr" rtl="1">
                        <a:lnSpc>
                          <a:spcPct val="150000"/>
                        </a:lnSpc>
                      </a:pPr>
                      <a:r>
                        <a:rPr lang="ar-DZ" sz="2400" b="1" dirty="0">
                          <a:solidFill>
                            <a:srgbClr val="FF0000"/>
                          </a:solidFill>
                        </a:rPr>
                        <a:t>الفريق</a:t>
                      </a:r>
                    </a:p>
                  </a:txBody>
                  <a:tcPr anchor="ctr"/>
                </a:tc>
                <a:tc>
                  <a:txBody>
                    <a:bodyPr/>
                    <a:lstStyle/>
                    <a:p>
                      <a:pPr algn="ctr" rtl="1">
                        <a:lnSpc>
                          <a:spcPct val="150000"/>
                        </a:lnSpc>
                      </a:pPr>
                      <a:r>
                        <a:rPr lang="ar-DZ" sz="2400" b="1" dirty="0">
                          <a:solidFill>
                            <a:srgbClr val="FF0000"/>
                          </a:solidFill>
                        </a:rPr>
                        <a:t>الجماعة</a:t>
                      </a:r>
                    </a:p>
                  </a:txBody>
                  <a:tcPr anchor="ctr"/>
                </a:tc>
                <a:tc>
                  <a:txBody>
                    <a:bodyPr/>
                    <a:lstStyle/>
                    <a:p>
                      <a:pPr algn="ctr" rtl="1">
                        <a:lnSpc>
                          <a:spcPct val="150000"/>
                        </a:lnSpc>
                      </a:pPr>
                      <a:r>
                        <a:rPr lang="ar-DZ" sz="2400" b="1" dirty="0">
                          <a:solidFill>
                            <a:srgbClr val="FF0000"/>
                          </a:solidFill>
                        </a:rPr>
                        <a:t>عنصر المقارنة</a:t>
                      </a:r>
                    </a:p>
                  </a:txBody>
                  <a:tcPr anchor="ctr"/>
                </a:tc>
              </a:tr>
              <a:tr h="0">
                <a:tc>
                  <a:txBody>
                    <a:bodyPr/>
                    <a:lstStyle/>
                    <a:p>
                      <a:pPr algn="ctr" rtl="1">
                        <a:lnSpc>
                          <a:spcPct val="150000"/>
                        </a:lnSpc>
                      </a:pPr>
                      <a:r>
                        <a:rPr lang="ar-DZ" sz="2400" b="1" dirty="0"/>
                        <a:t>مشترك وواضح</a:t>
                      </a:r>
                    </a:p>
                  </a:txBody>
                  <a:tcPr anchor="ctr"/>
                </a:tc>
                <a:tc>
                  <a:txBody>
                    <a:bodyPr/>
                    <a:lstStyle/>
                    <a:p>
                      <a:pPr algn="ctr" rtl="1">
                        <a:lnSpc>
                          <a:spcPct val="150000"/>
                        </a:lnSpc>
                      </a:pPr>
                      <a:r>
                        <a:rPr lang="ar-DZ" sz="2400" b="1" dirty="0"/>
                        <a:t>قد يكون </a:t>
                      </a:r>
                      <a:r>
                        <a:rPr lang="ar-DZ" sz="2400" b="1" dirty="0" smtClean="0"/>
                        <a:t>فرديا</a:t>
                      </a:r>
                      <a:endParaRPr lang="ar-DZ" sz="2400" b="1" dirty="0"/>
                    </a:p>
                  </a:txBody>
                  <a:tcPr anchor="ctr"/>
                </a:tc>
                <a:tc>
                  <a:txBody>
                    <a:bodyPr/>
                    <a:lstStyle/>
                    <a:p>
                      <a:pPr algn="ctr" rtl="1">
                        <a:lnSpc>
                          <a:spcPct val="150000"/>
                        </a:lnSpc>
                      </a:pPr>
                      <a:r>
                        <a:rPr lang="ar-DZ" sz="2400" b="1" dirty="0">
                          <a:solidFill>
                            <a:srgbClr val="0070C0"/>
                          </a:solidFill>
                        </a:rPr>
                        <a:t>الهدف</a:t>
                      </a:r>
                    </a:p>
                  </a:txBody>
                  <a:tcPr anchor="ctr"/>
                </a:tc>
              </a:tr>
              <a:tr h="0">
                <a:tc>
                  <a:txBody>
                    <a:bodyPr/>
                    <a:lstStyle/>
                    <a:p>
                      <a:pPr algn="ctr" rtl="1">
                        <a:lnSpc>
                          <a:spcPct val="150000"/>
                        </a:lnSpc>
                      </a:pPr>
                      <a:r>
                        <a:rPr lang="ar-DZ" sz="2400" b="1" dirty="0"/>
                        <a:t>جماعية</a:t>
                      </a:r>
                    </a:p>
                  </a:txBody>
                  <a:tcPr anchor="ctr"/>
                </a:tc>
                <a:tc>
                  <a:txBody>
                    <a:bodyPr/>
                    <a:lstStyle/>
                    <a:p>
                      <a:pPr algn="ctr" rtl="1">
                        <a:lnSpc>
                          <a:spcPct val="150000"/>
                        </a:lnSpc>
                      </a:pPr>
                      <a:r>
                        <a:rPr lang="ar-DZ" sz="2400" b="1"/>
                        <a:t>فردية</a:t>
                      </a:r>
                    </a:p>
                  </a:txBody>
                  <a:tcPr anchor="ctr"/>
                </a:tc>
                <a:tc>
                  <a:txBody>
                    <a:bodyPr/>
                    <a:lstStyle/>
                    <a:p>
                      <a:pPr algn="ctr" rtl="1">
                        <a:lnSpc>
                          <a:spcPct val="150000"/>
                        </a:lnSpc>
                      </a:pPr>
                      <a:r>
                        <a:rPr lang="ar-DZ" sz="2400" b="1" dirty="0">
                          <a:solidFill>
                            <a:srgbClr val="0070C0"/>
                          </a:solidFill>
                        </a:rPr>
                        <a:t>المسؤولية</a:t>
                      </a:r>
                    </a:p>
                  </a:txBody>
                  <a:tcPr anchor="ctr"/>
                </a:tc>
              </a:tr>
              <a:tr h="0">
                <a:tc>
                  <a:txBody>
                    <a:bodyPr/>
                    <a:lstStyle/>
                    <a:p>
                      <a:pPr algn="ctr" rtl="1">
                        <a:lnSpc>
                          <a:spcPct val="150000"/>
                        </a:lnSpc>
                      </a:pPr>
                      <a:r>
                        <a:rPr lang="ar-DZ" sz="2400" b="1"/>
                        <a:t>أداء تكاملي متناسق</a:t>
                      </a:r>
                    </a:p>
                  </a:txBody>
                  <a:tcPr anchor="ctr"/>
                </a:tc>
                <a:tc>
                  <a:txBody>
                    <a:bodyPr/>
                    <a:lstStyle/>
                    <a:p>
                      <a:pPr algn="ctr" rtl="1">
                        <a:lnSpc>
                          <a:spcPct val="150000"/>
                        </a:lnSpc>
                      </a:pPr>
                      <a:r>
                        <a:rPr lang="ar-DZ" sz="2400" b="1"/>
                        <a:t>مجموع أداءات فردية</a:t>
                      </a:r>
                    </a:p>
                  </a:txBody>
                  <a:tcPr anchor="ctr"/>
                </a:tc>
                <a:tc>
                  <a:txBody>
                    <a:bodyPr/>
                    <a:lstStyle/>
                    <a:p>
                      <a:pPr algn="ctr" rtl="1">
                        <a:lnSpc>
                          <a:spcPct val="150000"/>
                        </a:lnSpc>
                      </a:pPr>
                      <a:r>
                        <a:rPr lang="ar-DZ" sz="2400" b="1" dirty="0">
                          <a:solidFill>
                            <a:srgbClr val="0070C0"/>
                          </a:solidFill>
                        </a:rPr>
                        <a:t>الأداء</a:t>
                      </a:r>
                    </a:p>
                  </a:txBody>
                  <a:tcPr anchor="ctr"/>
                </a:tc>
              </a:tr>
              <a:tr h="0">
                <a:tc>
                  <a:txBody>
                    <a:bodyPr/>
                    <a:lstStyle/>
                    <a:p>
                      <a:pPr algn="ctr" rtl="1">
                        <a:lnSpc>
                          <a:spcPct val="150000"/>
                        </a:lnSpc>
                      </a:pPr>
                      <a:r>
                        <a:rPr lang="ar-DZ" sz="2400" b="1" dirty="0"/>
                        <a:t>تشاركية أو موجهة</a:t>
                      </a:r>
                    </a:p>
                  </a:txBody>
                  <a:tcPr anchor="ctr"/>
                </a:tc>
                <a:tc>
                  <a:txBody>
                    <a:bodyPr/>
                    <a:lstStyle/>
                    <a:p>
                      <a:pPr algn="ctr" rtl="1">
                        <a:lnSpc>
                          <a:spcPct val="150000"/>
                        </a:lnSpc>
                      </a:pPr>
                      <a:r>
                        <a:rPr lang="ar-DZ" sz="2400" b="1" dirty="0"/>
                        <a:t>رسمية </a:t>
                      </a:r>
                      <a:r>
                        <a:rPr lang="ar-DZ" sz="2400" b="1" dirty="0" smtClean="0"/>
                        <a:t>غالبا</a:t>
                      </a:r>
                      <a:endParaRPr lang="ar-DZ" sz="2400" b="1" dirty="0"/>
                    </a:p>
                  </a:txBody>
                  <a:tcPr anchor="ctr"/>
                </a:tc>
                <a:tc>
                  <a:txBody>
                    <a:bodyPr/>
                    <a:lstStyle/>
                    <a:p>
                      <a:pPr algn="ctr" rtl="1">
                        <a:lnSpc>
                          <a:spcPct val="150000"/>
                        </a:lnSpc>
                      </a:pPr>
                      <a:r>
                        <a:rPr lang="ar-DZ" sz="2400" b="1" dirty="0">
                          <a:solidFill>
                            <a:srgbClr val="0070C0"/>
                          </a:solidFill>
                        </a:rPr>
                        <a:t>القيادة</a:t>
                      </a:r>
                    </a:p>
                  </a:txBody>
                  <a:tcPr anchor="ctr"/>
                </a:tc>
              </a:tr>
              <a:tr h="0">
                <a:tc>
                  <a:txBody>
                    <a:bodyPr/>
                    <a:lstStyle/>
                    <a:p>
                      <a:pPr algn="ctr" rtl="1">
                        <a:lnSpc>
                          <a:spcPct val="150000"/>
                        </a:lnSpc>
                      </a:pPr>
                      <a:r>
                        <a:rPr lang="ar-DZ" sz="2400" b="1" dirty="0"/>
                        <a:t>عالية ومنظمة</a:t>
                      </a:r>
                    </a:p>
                  </a:txBody>
                  <a:tcPr anchor="ctr"/>
                </a:tc>
                <a:tc>
                  <a:txBody>
                    <a:bodyPr/>
                    <a:lstStyle/>
                    <a:p>
                      <a:pPr algn="ctr" rtl="1">
                        <a:lnSpc>
                          <a:spcPct val="150000"/>
                        </a:lnSpc>
                      </a:pPr>
                      <a:r>
                        <a:rPr lang="ar-DZ" sz="2400" b="1"/>
                        <a:t>محدودة</a:t>
                      </a:r>
                    </a:p>
                  </a:txBody>
                  <a:tcPr anchor="ctr"/>
                </a:tc>
                <a:tc>
                  <a:txBody>
                    <a:bodyPr/>
                    <a:lstStyle/>
                    <a:p>
                      <a:pPr algn="ctr" rtl="1">
                        <a:lnSpc>
                          <a:spcPct val="150000"/>
                        </a:lnSpc>
                      </a:pPr>
                      <a:r>
                        <a:rPr lang="ar-DZ" sz="2400" b="1" dirty="0">
                          <a:solidFill>
                            <a:srgbClr val="0070C0"/>
                          </a:solidFill>
                        </a:rPr>
                        <a:t>درجة التعاون</a:t>
                      </a:r>
                    </a:p>
                  </a:txBody>
                  <a:tcPr anchor="ctr"/>
                </a:tc>
              </a:tr>
              <a:tr h="0">
                <a:tc>
                  <a:txBody>
                    <a:bodyPr/>
                    <a:lstStyle/>
                    <a:p>
                      <a:pPr algn="ctr" rtl="1">
                        <a:lnSpc>
                          <a:spcPct val="150000"/>
                        </a:lnSpc>
                      </a:pPr>
                      <a:r>
                        <a:rPr lang="ar-DZ" sz="2400" b="1" dirty="0"/>
                        <a:t>ذات قيمة مضافة عالية</a:t>
                      </a:r>
                    </a:p>
                  </a:txBody>
                  <a:tcPr anchor="ctr"/>
                </a:tc>
                <a:tc>
                  <a:txBody>
                    <a:bodyPr/>
                    <a:lstStyle/>
                    <a:p>
                      <a:pPr algn="ctr" rtl="1">
                        <a:lnSpc>
                          <a:spcPct val="150000"/>
                        </a:lnSpc>
                      </a:pPr>
                      <a:r>
                        <a:rPr lang="ar-DZ" sz="2400" b="1"/>
                        <a:t>تقليدية</a:t>
                      </a:r>
                    </a:p>
                  </a:txBody>
                  <a:tcPr anchor="ctr"/>
                </a:tc>
                <a:tc>
                  <a:txBody>
                    <a:bodyPr/>
                    <a:lstStyle/>
                    <a:p>
                      <a:pPr algn="ctr" rtl="1">
                        <a:lnSpc>
                          <a:spcPct val="150000"/>
                        </a:lnSpc>
                      </a:pPr>
                      <a:r>
                        <a:rPr lang="ar-DZ" sz="2400" b="1" dirty="0">
                          <a:solidFill>
                            <a:srgbClr val="0070C0"/>
                          </a:solidFill>
                        </a:rPr>
                        <a:t>النتائج</a:t>
                      </a:r>
                    </a:p>
                  </a:txBody>
                  <a:tcPr anchor="ctr"/>
                </a:tc>
              </a:tr>
            </a:tbl>
          </a:graphicData>
        </a:graphic>
      </p:graphicFrame>
    </p:spTree>
    <p:extLst>
      <p:ext uri="{BB962C8B-B14F-4D97-AF65-F5344CB8AC3E}">
        <p14:creationId xmlns:p14="http://schemas.microsoft.com/office/powerpoint/2010/main" val="3495236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noEditPoints="1"/>
          </p:cNvSpPr>
          <p:nvPr/>
        </p:nvSpPr>
        <p:spPr bwMode="auto">
          <a:xfrm>
            <a:off x="5264150" y="1935163"/>
            <a:ext cx="1674813" cy="2165350"/>
          </a:xfrm>
          <a:custGeom>
            <a:avLst/>
            <a:gdLst>
              <a:gd name="T0" fmla="*/ 149 w 297"/>
              <a:gd name="T1" fmla="*/ 0 h 384"/>
              <a:gd name="T2" fmla="*/ 0 w 297"/>
              <a:gd name="T3" fmla="*/ 148 h 384"/>
              <a:gd name="T4" fmla="*/ 149 w 297"/>
              <a:gd name="T5" fmla="*/ 384 h 384"/>
              <a:gd name="T6" fmla="*/ 297 w 297"/>
              <a:gd name="T7" fmla="*/ 148 h 384"/>
              <a:gd name="T8" fmla="*/ 149 w 297"/>
              <a:gd name="T9" fmla="*/ 0 h 384"/>
              <a:gd name="T10" fmla="*/ 149 w 297"/>
              <a:gd name="T11" fmla="*/ 267 h 384"/>
              <a:gd name="T12" fmla="*/ 24 w 297"/>
              <a:gd name="T13" fmla="*/ 142 h 384"/>
              <a:gd name="T14" fmla="*/ 149 w 297"/>
              <a:gd name="T15" fmla="*/ 17 h 384"/>
              <a:gd name="T16" fmla="*/ 274 w 297"/>
              <a:gd name="T17" fmla="*/ 142 h 384"/>
              <a:gd name="T18" fmla="*/ 149 w 297"/>
              <a:gd name="T19" fmla="*/ 26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384">
                <a:moveTo>
                  <a:pt x="149" y="0"/>
                </a:moveTo>
                <a:cubicBezTo>
                  <a:pt x="67" y="0"/>
                  <a:pt x="0" y="67"/>
                  <a:pt x="0" y="148"/>
                </a:cubicBezTo>
                <a:cubicBezTo>
                  <a:pt x="0" y="230"/>
                  <a:pt x="149" y="384"/>
                  <a:pt x="149" y="384"/>
                </a:cubicBezTo>
                <a:cubicBezTo>
                  <a:pt x="149" y="384"/>
                  <a:pt x="297" y="230"/>
                  <a:pt x="297" y="148"/>
                </a:cubicBezTo>
                <a:cubicBezTo>
                  <a:pt x="297" y="67"/>
                  <a:pt x="231" y="0"/>
                  <a:pt x="149" y="0"/>
                </a:cubicBezTo>
                <a:close/>
                <a:moveTo>
                  <a:pt x="149" y="267"/>
                </a:moveTo>
                <a:cubicBezTo>
                  <a:pt x="80" y="267"/>
                  <a:pt x="24" y="211"/>
                  <a:pt x="24" y="142"/>
                </a:cubicBezTo>
                <a:cubicBezTo>
                  <a:pt x="24" y="73"/>
                  <a:pt x="80" y="17"/>
                  <a:pt x="149" y="17"/>
                </a:cubicBezTo>
                <a:cubicBezTo>
                  <a:pt x="218" y="17"/>
                  <a:pt x="274" y="73"/>
                  <a:pt x="274" y="142"/>
                </a:cubicBezTo>
                <a:cubicBezTo>
                  <a:pt x="274" y="211"/>
                  <a:pt x="218" y="267"/>
                  <a:pt x="149" y="26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6"/>
          <p:cNvSpPr>
            <a:spLocks noEditPoints="1"/>
          </p:cNvSpPr>
          <p:nvPr/>
        </p:nvSpPr>
        <p:spPr bwMode="auto">
          <a:xfrm>
            <a:off x="6238875" y="2865438"/>
            <a:ext cx="2205038" cy="1878013"/>
          </a:xfrm>
          <a:custGeom>
            <a:avLst/>
            <a:gdLst>
              <a:gd name="T0" fmla="*/ 365 w 391"/>
              <a:gd name="T1" fmla="*/ 121 h 333"/>
              <a:gd name="T2" fmla="*/ 178 w 391"/>
              <a:gd name="T3" fmla="*/ 26 h 333"/>
              <a:gd name="T4" fmla="*/ 0 w 391"/>
              <a:gd name="T5" fmla="*/ 239 h 333"/>
              <a:gd name="T6" fmla="*/ 270 w 391"/>
              <a:gd name="T7" fmla="*/ 308 h 333"/>
              <a:gd name="T8" fmla="*/ 365 w 391"/>
              <a:gd name="T9" fmla="*/ 121 h 333"/>
              <a:gd name="T10" fmla="*/ 112 w 391"/>
              <a:gd name="T11" fmla="*/ 203 h 333"/>
              <a:gd name="T12" fmla="*/ 192 w 391"/>
              <a:gd name="T13" fmla="*/ 46 h 333"/>
              <a:gd name="T14" fmla="*/ 350 w 391"/>
              <a:gd name="T15" fmla="*/ 126 h 333"/>
              <a:gd name="T16" fmla="*/ 269 w 391"/>
              <a:gd name="T17" fmla="*/ 284 h 333"/>
              <a:gd name="T18" fmla="*/ 112 w 391"/>
              <a:gd name="T19" fmla="*/ 20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1" h="333">
                <a:moveTo>
                  <a:pt x="365" y="121"/>
                </a:moveTo>
                <a:cubicBezTo>
                  <a:pt x="340" y="43"/>
                  <a:pt x="256" y="0"/>
                  <a:pt x="178" y="26"/>
                </a:cubicBezTo>
                <a:cubicBezTo>
                  <a:pt x="101" y="51"/>
                  <a:pt x="0" y="239"/>
                  <a:pt x="0" y="239"/>
                </a:cubicBezTo>
                <a:cubicBezTo>
                  <a:pt x="0" y="239"/>
                  <a:pt x="192" y="333"/>
                  <a:pt x="270" y="308"/>
                </a:cubicBezTo>
                <a:cubicBezTo>
                  <a:pt x="348" y="282"/>
                  <a:pt x="391" y="199"/>
                  <a:pt x="365" y="121"/>
                </a:cubicBezTo>
                <a:close/>
                <a:moveTo>
                  <a:pt x="112" y="203"/>
                </a:moveTo>
                <a:cubicBezTo>
                  <a:pt x="90" y="138"/>
                  <a:pt x="126" y="67"/>
                  <a:pt x="192" y="46"/>
                </a:cubicBezTo>
                <a:cubicBezTo>
                  <a:pt x="258" y="24"/>
                  <a:pt x="328" y="60"/>
                  <a:pt x="350" y="126"/>
                </a:cubicBezTo>
                <a:cubicBezTo>
                  <a:pt x="371" y="192"/>
                  <a:pt x="335" y="262"/>
                  <a:pt x="269" y="284"/>
                </a:cubicBezTo>
                <a:cubicBezTo>
                  <a:pt x="203" y="305"/>
                  <a:pt x="133" y="269"/>
                  <a:pt x="112" y="20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p:nvSpPr>
        <p:spPr bwMode="auto">
          <a:xfrm>
            <a:off x="3748087" y="2849563"/>
            <a:ext cx="2198688" cy="1876425"/>
          </a:xfrm>
          <a:custGeom>
            <a:avLst/>
            <a:gdLst>
              <a:gd name="T0" fmla="*/ 25 w 390"/>
              <a:gd name="T1" fmla="*/ 120 h 333"/>
              <a:gd name="T2" fmla="*/ 121 w 390"/>
              <a:gd name="T3" fmla="*/ 307 h 333"/>
              <a:gd name="T4" fmla="*/ 390 w 390"/>
              <a:gd name="T5" fmla="*/ 239 h 333"/>
              <a:gd name="T6" fmla="*/ 212 w 390"/>
              <a:gd name="T7" fmla="*/ 25 h 333"/>
              <a:gd name="T8" fmla="*/ 25 w 390"/>
              <a:gd name="T9" fmla="*/ 120 h 333"/>
              <a:gd name="T10" fmla="*/ 279 w 390"/>
              <a:gd name="T11" fmla="*/ 203 h 333"/>
              <a:gd name="T12" fmla="*/ 122 w 390"/>
              <a:gd name="T13" fmla="*/ 283 h 333"/>
              <a:gd name="T14" fmla="*/ 41 w 390"/>
              <a:gd name="T15" fmla="*/ 126 h 333"/>
              <a:gd name="T16" fmla="*/ 199 w 390"/>
              <a:gd name="T17" fmla="*/ 45 h 333"/>
              <a:gd name="T18" fmla="*/ 279 w 390"/>
              <a:gd name="T19" fmla="*/ 20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0" h="333">
                <a:moveTo>
                  <a:pt x="25" y="120"/>
                </a:moveTo>
                <a:cubicBezTo>
                  <a:pt x="0" y="198"/>
                  <a:pt x="43" y="282"/>
                  <a:pt x="121" y="307"/>
                </a:cubicBezTo>
                <a:cubicBezTo>
                  <a:pt x="199" y="333"/>
                  <a:pt x="390" y="239"/>
                  <a:pt x="390" y="239"/>
                </a:cubicBezTo>
                <a:cubicBezTo>
                  <a:pt x="390" y="239"/>
                  <a:pt x="290" y="51"/>
                  <a:pt x="212" y="25"/>
                </a:cubicBezTo>
                <a:cubicBezTo>
                  <a:pt x="134" y="0"/>
                  <a:pt x="51" y="43"/>
                  <a:pt x="25" y="120"/>
                </a:cubicBezTo>
                <a:close/>
                <a:moveTo>
                  <a:pt x="279" y="203"/>
                </a:moveTo>
                <a:cubicBezTo>
                  <a:pt x="258" y="269"/>
                  <a:pt x="187" y="305"/>
                  <a:pt x="122" y="283"/>
                </a:cubicBezTo>
                <a:cubicBezTo>
                  <a:pt x="56" y="262"/>
                  <a:pt x="20" y="191"/>
                  <a:pt x="41" y="126"/>
                </a:cubicBezTo>
                <a:cubicBezTo>
                  <a:pt x="63" y="60"/>
                  <a:pt x="133" y="24"/>
                  <a:pt x="199" y="45"/>
                </a:cubicBezTo>
                <a:cubicBezTo>
                  <a:pt x="265" y="67"/>
                  <a:pt x="301" y="137"/>
                  <a:pt x="279" y="203"/>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8"/>
          <p:cNvSpPr>
            <a:spLocks noEditPoints="1"/>
          </p:cNvSpPr>
          <p:nvPr/>
        </p:nvSpPr>
        <p:spPr bwMode="auto">
          <a:xfrm>
            <a:off x="4265612" y="4371976"/>
            <a:ext cx="1895475" cy="2024063"/>
          </a:xfrm>
          <a:custGeom>
            <a:avLst/>
            <a:gdLst>
              <a:gd name="T0" fmla="*/ 81 w 336"/>
              <a:gd name="T1" fmla="*/ 311 h 359"/>
              <a:gd name="T2" fmla="*/ 288 w 336"/>
              <a:gd name="T3" fmla="*/ 278 h 359"/>
              <a:gd name="T4" fmla="*/ 306 w 336"/>
              <a:gd name="T5" fmla="*/ 0 h 359"/>
              <a:gd name="T6" fmla="*/ 48 w 336"/>
              <a:gd name="T7" fmla="*/ 104 h 359"/>
              <a:gd name="T8" fmla="*/ 81 w 336"/>
              <a:gd name="T9" fmla="*/ 311 h 359"/>
              <a:gd name="T10" fmla="*/ 238 w 336"/>
              <a:gd name="T11" fmla="*/ 95 h 359"/>
              <a:gd name="T12" fmla="*/ 265 w 336"/>
              <a:gd name="T13" fmla="*/ 270 h 359"/>
              <a:gd name="T14" fmla="*/ 91 w 336"/>
              <a:gd name="T15" fmla="*/ 297 h 359"/>
              <a:gd name="T16" fmla="*/ 63 w 336"/>
              <a:gd name="T17" fmla="*/ 122 h 359"/>
              <a:gd name="T18" fmla="*/ 238 w 336"/>
              <a:gd name="T19" fmla="*/ 9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59">
                <a:moveTo>
                  <a:pt x="81" y="311"/>
                </a:moveTo>
                <a:cubicBezTo>
                  <a:pt x="147" y="359"/>
                  <a:pt x="240" y="344"/>
                  <a:pt x="288" y="278"/>
                </a:cubicBezTo>
                <a:cubicBezTo>
                  <a:pt x="336" y="212"/>
                  <a:pt x="306" y="0"/>
                  <a:pt x="306" y="0"/>
                </a:cubicBezTo>
                <a:cubicBezTo>
                  <a:pt x="306" y="0"/>
                  <a:pt x="96" y="37"/>
                  <a:pt x="48" y="104"/>
                </a:cubicBezTo>
                <a:cubicBezTo>
                  <a:pt x="0" y="170"/>
                  <a:pt x="15" y="263"/>
                  <a:pt x="81" y="311"/>
                </a:cubicBezTo>
                <a:close/>
                <a:moveTo>
                  <a:pt x="238" y="95"/>
                </a:moveTo>
                <a:cubicBezTo>
                  <a:pt x="294" y="135"/>
                  <a:pt x="306" y="214"/>
                  <a:pt x="265" y="270"/>
                </a:cubicBezTo>
                <a:cubicBezTo>
                  <a:pt x="225" y="325"/>
                  <a:pt x="147" y="338"/>
                  <a:pt x="91" y="297"/>
                </a:cubicBezTo>
                <a:cubicBezTo>
                  <a:pt x="35" y="257"/>
                  <a:pt x="22" y="178"/>
                  <a:pt x="63" y="122"/>
                </a:cubicBezTo>
                <a:cubicBezTo>
                  <a:pt x="104" y="67"/>
                  <a:pt x="182" y="54"/>
                  <a:pt x="238" y="9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9"/>
          <p:cNvSpPr>
            <a:spLocks noEditPoints="1"/>
          </p:cNvSpPr>
          <p:nvPr/>
        </p:nvSpPr>
        <p:spPr bwMode="auto">
          <a:xfrm>
            <a:off x="6008687" y="4383088"/>
            <a:ext cx="1893888" cy="2024063"/>
          </a:xfrm>
          <a:custGeom>
            <a:avLst/>
            <a:gdLst>
              <a:gd name="T0" fmla="*/ 255 w 336"/>
              <a:gd name="T1" fmla="*/ 311 h 359"/>
              <a:gd name="T2" fmla="*/ 288 w 336"/>
              <a:gd name="T3" fmla="*/ 104 h 359"/>
              <a:gd name="T4" fmla="*/ 30 w 336"/>
              <a:gd name="T5" fmla="*/ 0 h 359"/>
              <a:gd name="T6" fmla="*/ 48 w 336"/>
              <a:gd name="T7" fmla="*/ 278 h 359"/>
              <a:gd name="T8" fmla="*/ 255 w 336"/>
              <a:gd name="T9" fmla="*/ 311 h 359"/>
              <a:gd name="T10" fmla="*/ 98 w 336"/>
              <a:gd name="T11" fmla="*/ 95 h 359"/>
              <a:gd name="T12" fmla="*/ 273 w 336"/>
              <a:gd name="T13" fmla="*/ 123 h 359"/>
              <a:gd name="T14" fmla="*/ 245 w 336"/>
              <a:gd name="T15" fmla="*/ 297 h 359"/>
              <a:gd name="T16" fmla="*/ 71 w 336"/>
              <a:gd name="T17" fmla="*/ 270 h 359"/>
              <a:gd name="T18" fmla="*/ 98 w 336"/>
              <a:gd name="T19" fmla="*/ 9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59">
                <a:moveTo>
                  <a:pt x="255" y="311"/>
                </a:moveTo>
                <a:cubicBezTo>
                  <a:pt x="321" y="263"/>
                  <a:pt x="336" y="170"/>
                  <a:pt x="288" y="104"/>
                </a:cubicBezTo>
                <a:cubicBezTo>
                  <a:pt x="240" y="37"/>
                  <a:pt x="30" y="0"/>
                  <a:pt x="30" y="0"/>
                </a:cubicBezTo>
                <a:cubicBezTo>
                  <a:pt x="30" y="0"/>
                  <a:pt x="0" y="212"/>
                  <a:pt x="48" y="278"/>
                </a:cubicBezTo>
                <a:cubicBezTo>
                  <a:pt x="96" y="344"/>
                  <a:pt x="189" y="359"/>
                  <a:pt x="255" y="311"/>
                </a:cubicBezTo>
                <a:close/>
                <a:moveTo>
                  <a:pt x="98" y="95"/>
                </a:moveTo>
                <a:cubicBezTo>
                  <a:pt x="154" y="54"/>
                  <a:pt x="232" y="67"/>
                  <a:pt x="273" y="123"/>
                </a:cubicBezTo>
                <a:cubicBezTo>
                  <a:pt x="314" y="178"/>
                  <a:pt x="301" y="257"/>
                  <a:pt x="245" y="297"/>
                </a:cubicBezTo>
                <a:cubicBezTo>
                  <a:pt x="189" y="338"/>
                  <a:pt x="111" y="326"/>
                  <a:pt x="71" y="270"/>
                </a:cubicBezTo>
                <a:cubicBezTo>
                  <a:pt x="30" y="214"/>
                  <a:pt x="42" y="136"/>
                  <a:pt x="98" y="9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Inhaltsplatzhalter 4"/>
          <p:cNvSpPr txBox="1">
            <a:spLocks/>
          </p:cNvSpPr>
          <p:nvPr/>
        </p:nvSpPr>
        <p:spPr>
          <a:xfrm>
            <a:off x="8443913" y="2941344"/>
            <a:ext cx="2973763" cy="754053"/>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2800" b="1" dirty="0">
                <a:solidFill>
                  <a:schemeClr val="accent2"/>
                </a:solidFill>
                <a:latin typeface="+mj-lt"/>
              </a:rPr>
              <a:t>تحقيق الابداع والابتكار</a:t>
            </a:r>
          </a:p>
          <a:p>
            <a:pPr marL="0" indent="0" algn="ctr">
              <a:lnSpc>
                <a:spcPct val="100000"/>
              </a:lnSpc>
              <a:spcAft>
                <a:spcPts val="1200"/>
              </a:spcAft>
              <a:buNone/>
            </a:pPr>
            <a:endParaRPr lang="en-US" sz="1100" dirty="0">
              <a:solidFill>
                <a:schemeClr val="bg1">
                  <a:lumMod val="50000"/>
                </a:schemeClr>
              </a:solidFill>
              <a:latin typeface="+mn-lt"/>
            </a:endParaRPr>
          </a:p>
        </p:txBody>
      </p:sp>
      <p:sp>
        <p:nvSpPr>
          <p:cNvPr id="11" name="Inhaltsplatzhalter 4"/>
          <p:cNvSpPr txBox="1">
            <a:spLocks/>
          </p:cNvSpPr>
          <p:nvPr/>
        </p:nvSpPr>
        <p:spPr>
          <a:xfrm>
            <a:off x="8113986" y="4733369"/>
            <a:ext cx="3221905" cy="969496"/>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2800" b="1" dirty="0">
                <a:solidFill>
                  <a:schemeClr val="accent3"/>
                </a:solidFill>
                <a:latin typeface="+mj-lt"/>
              </a:rPr>
              <a:t>تحسين عملية صنع القرار</a:t>
            </a:r>
          </a:p>
          <a:p>
            <a:pPr marL="0" indent="0">
              <a:lnSpc>
                <a:spcPct val="100000"/>
              </a:lnSpc>
              <a:spcAft>
                <a:spcPts val="1200"/>
              </a:spcAft>
              <a:buNone/>
            </a:pPr>
            <a:r>
              <a:rPr lang="en-US" sz="1400" b="1" dirty="0">
                <a:solidFill>
                  <a:schemeClr val="bg1">
                    <a:lumMod val="50000"/>
                  </a:schemeClr>
                </a:solidFill>
                <a:latin typeface="+mj-lt"/>
              </a:rPr>
              <a:t/>
            </a:r>
            <a:br>
              <a:rPr lang="en-US" sz="1400" b="1" dirty="0">
                <a:solidFill>
                  <a:schemeClr val="bg1">
                    <a:lumMod val="50000"/>
                  </a:schemeClr>
                </a:solidFill>
                <a:latin typeface="+mj-lt"/>
              </a:rPr>
            </a:br>
            <a:endParaRPr lang="en-US" sz="1100" dirty="0">
              <a:solidFill>
                <a:schemeClr val="bg1">
                  <a:lumMod val="50000"/>
                </a:schemeClr>
              </a:solidFill>
              <a:latin typeface="+mn-lt"/>
            </a:endParaRPr>
          </a:p>
        </p:txBody>
      </p:sp>
      <p:sp>
        <p:nvSpPr>
          <p:cNvPr id="12" name="Inhaltsplatzhalter 4"/>
          <p:cNvSpPr txBox="1">
            <a:spLocks/>
          </p:cNvSpPr>
          <p:nvPr/>
        </p:nvSpPr>
        <p:spPr>
          <a:xfrm>
            <a:off x="2027477" y="2106538"/>
            <a:ext cx="2508939" cy="60016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2800" b="1" dirty="0" smtClean="0">
                <a:solidFill>
                  <a:schemeClr val="accent1"/>
                </a:solidFill>
                <a:latin typeface="+mj-lt"/>
              </a:rPr>
              <a:t>حل المشكلات</a:t>
            </a:r>
            <a:r>
              <a:rPr lang="en-US" sz="1400" b="1" dirty="0">
                <a:solidFill>
                  <a:schemeClr val="bg1">
                    <a:lumMod val="50000"/>
                  </a:schemeClr>
                </a:solidFill>
                <a:latin typeface="+mj-lt"/>
              </a:rPr>
              <a:t/>
            </a:r>
            <a:br>
              <a:rPr lang="en-US" sz="1400" b="1" dirty="0">
                <a:solidFill>
                  <a:schemeClr val="bg1">
                    <a:lumMod val="50000"/>
                  </a:schemeClr>
                </a:solidFill>
                <a:latin typeface="+mj-lt"/>
              </a:rPr>
            </a:br>
            <a:endParaRPr lang="en-US" sz="1100" dirty="0">
              <a:solidFill>
                <a:schemeClr val="bg1">
                  <a:lumMod val="50000"/>
                </a:schemeClr>
              </a:solidFill>
              <a:latin typeface="+mn-lt"/>
            </a:endParaRPr>
          </a:p>
        </p:txBody>
      </p:sp>
      <p:sp>
        <p:nvSpPr>
          <p:cNvPr id="13" name="Inhaltsplatzhalter 4"/>
          <p:cNvSpPr txBox="1">
            <a:spLocks/>
          </p:cNvSpPr>
          <p:nvPr/>
        </p:nvSpPr>
        <p:spPr>
          <a:xfrm>
            <a:off x="1239148" y="3721971"/>
            <a:ext cx="2508939" cy="430887"/>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2800" b="1" dirty="0">
                <a:solidFill>
                  <a:schemeClr val="accent5"/>
                </a:solidFill>
                <a:latin typeface="+mj-lt"/>
              </a:rPr>
              <a:t>متابعة ورقابة </a:t>
            </a:r>
            <a:r>
              <a:rPr lang="ar-DZ" sz="2800" b="1" dirty="0" smtClean="0">
                <a:solidFill>
                  <a:schemeClr val="accent5"/>
                </a:solidFill>
                <a:latin typeface="+mj-lt"/>
              </a:rPr>
              <a:t>العمل</a:t>
            </a:r>
            <a:r>
              <a:rPr lang="en-US" sz="2800" dirty="0" smtClean="0">
                <a:solidFill>
                  <a:schemeClr val="bg1">
                    <a:lumMod val="50000"/>
                  </a:schemeClr>
                </a:solidFill>
                <a:latin typeface="+mn-lt"/>
              </a:rPr>
              <a:t> </a:t>
            </a:r>
            <a:endParaRPr lang="en-US" sz="2800" dirty="0">
              <a:solidFill>
                <a:schemeClr val="bg1">
                  <a:lumMod val="50000"/>
                </a:schemeClr>
              </a:solidFill>
              <a:latin typeface="+mn-lt"/>
            </a:endParaRPr>
          </a:p>
        </p:txBody>
      </p:sp>
      <p:sp>
        <p:nvSpPr>
          <p:cNvPr id="14" name="Inhaltsplatzhalter 4"/>
          <p:cNvSpPr txBox="1">
            <a:spLocks/>
          </p:cNvSpPr>
          <p:nvPr/>
        </p:nvSpPr>
        <p:spPr>
          <a:xfrm>
            <a:off x="1510968" y="5467948"/>
            <a:ext cx="2508939" cy="600164"/>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DZ" sz="2800" b="1" dirty="0">
                <a:solidFill>
                  <a:schemeClr val="accent4"/>
                </a:solidFill>
                <a:latin typeface="+mj-lt"/>
              </a:rPr>
              <a:t>انجاز المهام </a:t>
            </a:r>
            <a:r>
              <a:rPr lang="ar-DZ" sz="2800" b="1" dirty="0" smtClean="0">
                <a:solidFill>
                  <a:schemeClr val="accent4"/>
                </a:solidFill>
                <a:latin typeface="+mj-lt"/>
              </a:rPr>
              <a:t>المحدد</a:t>
            </a:r>
            <a:r>
              <a:rPr lang="en-US" sz="1400" b="1" dirty="0">
                <a:solidFill>
                  <a:schemeClr val="bg1">
                    <a:lumMod val="50000"/>
                  </a:schemeClr>
                </a:solidFill>
                <a:latin typeface="+mj-lt"/>
              </a:rPr>
              <a:t/>
            </a:r>
            <a:br>
              <a:rPr lang="en-US" sz="1400" b="1" dirty="0">
                <a:solidFill>
                  <a:schemeClr val="bg1">
                    <a:lumMod val="50000"/>
                  </a:schemeClr>
                </a:solidFill>
                <a:latin typeface="+mj-lt"/>
              </a:rPr>
            </a:br>
            <a:endParaRPr lang="en-US" sz="1100" dirty="0">
              <a:solidFill>
                <a:schemeClr val="bg1">
                  <a:lumMod val="50000"/>
                </a:schemeClr>
              </a:solidFill>
              <a:latin typeface="+mn-lt"/>
            </a:endParaRPr>
          </a:p>
        </p:txBody>
      </p:sp>
      <p:sp>
        <p:nvSpPr>
          <p:cNvPr id="4" name="Rectangle 3"/>
          <p:cNvSpPr/>
          <p:nvPr/>
        </p:nvSpPr>
        <p:spPr>
          <a:xfrm>
            <a:off x="3570964" y="192603"/>
            <a:ext cx="4751622" cy="923330"/>
          </a:xfrm>
          <a:prstGeom prst="rect">
            <a:avLst/>
          </a:prstGeom>
          <a:noFill/>
        </p:spPr>
        <p:txBody>
          <a:bodyPr wrap="none" lIns="91440" tIns="45720" rIns="91440" bIns="45720">
            <a:spAutoFit/>
          </a:bodyPr>
          <a:lstStyle/>
          <a:p>
            <a:pPr algn="ctr"/>
            <a:r>
              <a:rPr lang="ar-DZ"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أهمية فرق </a:t>
            </a:r>
            <a:r>
              <a:rPr lang="ar-DZ"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العمل:</a:t>
            </a:r>
            <a:endParaRPr lang="fr-FR"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2050" name="Picture 2"/>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344769" y="1930311"/>
            <a:ext cx="1548556" cy="166687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1380" y="3017837"/>
            <a:ext cx="1403389" cy="152396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474504" y="4706208"/>
            <a:ext cx="1472271" cy="165099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238874" y="4716097"/>
            <a:ext cx="1518719" cy="163121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89683" y="3032919"/>
            <a:ext cx="1532903" cy="15430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91860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28600" y="954074"/>
            <a:ext cx="11754134" cy="5878532"/>
          </a:xfrm>
          <a:prstGeom prst="rect">
            <a:avLst/>
          </a:prstGeom>
        </p:spPr>
        <p:txBody>
          <a:bodyPr wrap="square">
            <a:spAutoFit/>
          </a:bodyPr>
          <a:lstStyle/>
          <a:p>
            <a:pPr algn="ctr" rtl="1"/>
            <a:r>
              <a:rPr lang="ar-DZ" sz="3600" b="1" dirty="0" smtClean="0">
                <a:solidFill>
                  <a:srgbClr val="FF0000"/>
                </a:solidFill>
              </a:rPr>
              <a:t>مشروع </a:t>
            </a:r>
            <a:r>
              <a:rPr lang="ar-DZ" sz="3600" b="1" dirty="0">
                <a:solidFill>
                  <a:srgbClr val="FF0000"/>
                </a:solidFill>
              </a:rPr>
              <a:t>إعداد دراسة جدوى لإنشاء مؤسسة </a:t>
            </a:r>
            <a:r>
              <a:rPr lang="ar-DZ" sz="3600" b="1" dirty="0" smtClean="0">
                <a:solidFill>
                  <a:srgbClr val="FF0000"/>
                </a:solidFill>
              </a:rPr>
              <a:t>اقتصادية </a:t>
            </a:r>
            <a:r>
              <a:rPr lang="ar-DZ" sz="3600" b="1" dirty="0">
                <a:solidFill>
                  <a:srgbClr val="FF0000"/>
                </a:solidFill>
              </a:rPr>
              <a:t>في مجال التجارة </a:t>
            </a:r>
            <a:r>
              <a:rPr lang="ar-DZ" sz="3600" b="1" dirty="0" smtClean="0">
                <a:solidFill>
                  <a:srgbClr val="FF0000"/>
                </a:solidFill>
              </a:rPr>
              <a:t>الإلكترونية.</a:t>
            </a:r>
          </a:p>
          <a:p>
            <a:pPr algn="ctr" rtl="1"/>
            <a:r>
              <a:rPr lang="ar-DZ" sz="3600" dirty="0" smtClean="0">
                <a:solidFill>
                  <a:srgbClr val="002060"/>
                </a:solidFill>
              </a:rPr>
              <a:t>يقوم </a:t>
            </a:r>
            <a:r>
              <a:rPr lang="ar-DZ" sz="3600" dirty="0">
                <a:solidFill>
                  <a:srgbClr val="002060"/>
                </a:solidFill>
              </a:rPr>
              <a:t>فريق من طلبة السنة </a:t>
            </a:r>
            <a:r>
              <a:rPr lang="ar-DZ" sz="3600" dirty="0" smtClean="0">
                <a:solidFill>
                  <a:srgbClr val="002060"/>
                </a:solidFill>
              </a:rPr>
              <a:t>الثانية  ماستر تسيير </a:t>
            </a:r>
            <a:r>
              <a:rPr lang="ar-DZ" sz="3600" dirty="0">
                <a:solidFill>
                  <a:srgbClr val="002060"/>
                </a:solidFill>
              </a:rPr>
              <a:t>بإعداد دراسة جدوى متكاملة لمشروع منصة رقمية لتسويق المنتجات </a:t>
            </a:r>
            <a:r>
              <a:rPr lang="ar-DZ" sz="3600" dirty="0" smtClean="0">
                <a:solidFill>
                  <a:srgbClr val="002060"/>
                </a:solidFill>
              </a:rPr>
              <a:t>المحلية</a:t>
            </a:r>
          </a:p>
          <a:p>
            <a:pPr algn="just" rtl="1"/>
            <a:r>
              <a:rPr lang="ar-DZ" sz="4400" b="1" dirty="0" smtClean="0">
                <a:solidFill>
                  <a:srgbClr val="FF0000"/>
                </a:solidFill>
              </a:rPr>
              <a:t>حل المشكلات:</a:t>
            </a:r>
            <a:r>
              <a:rPr lang="ar-DZ" sz="3600" dirty="0" smtClean="0">
                <a:solidFill>
                  <a:srgbClr val="FF0000"/>
                </a:solidFill>
              </a:rPr>
              <a:t> </a:t>
            </a:r>
            <a:r>
              <a:rPr lang="ar-DZ" sz="3600" dirty="0" smtClean="0"/>
              <a:t>في </a:t>
            </a:r>
            <a:r>
              <a:rPr lang="ar-DZ" sz="3600" dirty="0"/>
              <a:t>هذا المشروع قد تظهر عدة مشكلات مثل</a:t>
            </a:r>
            <a:r>
              <a:rPr lang="ar-DZ" sz="3600" dirty="0" smtClean="0"/>
              <a:t>: نقص </a:t>
            </a:r>
            <a:r>
              <a:rPr lang="ar-DZ" sz="3600" dirty="0"/>
              <a:t>المعطيات المالية </a:t>
            </a:r>
            <a:r>
              <a:rPr lang="ar-DZ" sz="3600" dirty="0" smtClean="0"/>
              <a:t>الدقيقة، صعوبة </a:t>
            </a:r>
            <a:r>
              <a:rPr lang="ar-DZ" sz="3600" dirty="0"/>
              <a:t>تقدير حجم </a:t>
            </a:r>
            <a:r>
              <a:rPr lang="ar-DZ" sz="3600" dirty="0" smtClean="0"/>
              <a:t>السوق، اختلاف </a:t>
            </a:r>
            <a:r>
              <a:rPr lang="ar-DZ" sz="3600" dirty="0"/>
              <a:t>الآراء حول استراتيجية </a:t>
            </a:r>
            <a:r>
              <a:rPr lang="ar-DZ" sz="3600" dirty="0" smtClean="0"/>
              <a:t>التسويق.</a:t>
            </a:r>
          </a:p>
          <a:p>
            <a:pPr algn="just" rtl="1"/>
            <a:r>
              <a:rPr lang="fr-FR" sz="3600" dirty="0" smtClean="0"/>
              <a:t> </a:t>
            </a:r>
            <a:r>
              <a:rPr lang="ar-DZ" sz="4400" b="1" dirty="0">
                <a:solidFill>
                  <a:srgbClr val="0070C0"/>
                </a:solidFill>
              </a:rPr>
              <a:t>دور فريق العمل</a:t>
            </a:r>
            <a:r>
              <a:rPr lang="ar-DZ" sz="4400" b="1" dirty="0" smtClean="0">
                <a:solidFill>
                  <a:srgbClr val="0070C0"/>
                </a:solidFill>
              </a:rPr>
              <a:t>: </a:t>
            </a:r>
            <a:r>
              <a:rPr lang="ar-DZ" sz="3600" dirty="0" smtClean="0"/>
              <a:t>عندما </a:t>
            </a:r>
            <a:r>
              <a:rPr lang="ar-DZ" sz="3600" dirty="0"/>
              <a:t>يكون الفريق متنوع التخصصات (طالب في المحاسبة، آخر في التسويق، وآخر في الاقتصاد)، يتم تحليل المشكلة من زوايا مختلفة، ما يسمح باقتراح حلول أكثر واقعية ودقة.</a:t>
            </a:r>
            <a:endParaRPr lang="fr-FR" sz="3600" dirty="0"/>
          </a:p>
        </p:txBody>
      </p:sp>
      <p:sp>
        <p:nvSpPr>
          <p:cNvPr id="9" name="Rectangle 8"/>
          <p:cNvSpPr/>
          <p:nvPr/>
        </p:nvSpPr>
        <p:spPr>
          <a:xfrm>
            <a:off x="4831113" y="33066"/>
            <a:ext cx="3567003" cy="923330"/>
          </a:xfrm>
          <a:prstGeom prst="rect">
            <a:avLst/>
          </a:prstGeom>
          <a:noFill/>
        </p:spPr>
        <p:txBody>
          <a:bodyPr wrap="none" lIns="91440" tIns="45720" rIns="91440" bIns="45720">
            <a:spAutoFit/>
          </a:bodyPr>
          <a:lstStyle/>
          <a:p>
            <a:pPr algn="ctr"/>
            <a:r>
              <a:rPr lang="ar-DZ"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مثال تطبيقي</a:t>
            </a:r>
            <a:r>
              <a:rPr lang="ar-DZ"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endParaRPr lang="fr-FR"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10305776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16778"/>
            <a:ext cx="11982734" cy="6124754"/>
          </a:xfrm>
          <a:prstGeom prst="rect">
            <a:avLst/>
          </a:prstGeom>
        </p:spPr>
        <p:txBody>
          <a:bodyPr wrap="square">
            <a:spAutoFit/>
          </a:bodyPr>
          <a:lstStyle/>
          <a:p>
            <a:pPr algn="just" rtl="1"/>
            <a:r>
              <a:rPr lang="ar-DZ" sz="4400" b="1" dirty="0" smtClean="0">
                <a:solidFill>
                  <a:srgbClr val="FF0000"/>
                </a:solidFill>
              </a:rPr>
              <a:t>تحقيق </a:t>
            </a:r>
            <a:r>
              <a:rPr lang="ar-DZ" sz="4400" b="1" dirty="0">
                <a:solidFill>
                  <a:srgbClr val="FF0000"/>
                </a:solidFill>
              </a:rPr>
              <a:t>الإبداع والابتكار:</a:t>
            </a:r>
            <a:r>
              <a:rPr lang="ar-DZ" sz="3600" dirty="0">
                <a:solidFill>
                  <a:srgbClr val="FF0000"/>
                </a:solidFill>
              </a:rPr>
              <a:t> </a:t>
            </a:r>
            <a:r>
              <a:rPr lang="ar-DZ" sz="3600" dirty="0">
                <a:solidFill>
                  <a:prstClr val="black"/>
                </a:solidFill>
              </a:rPr>
              <a:t>قد يقترح أحد أعضاء الفريق نموذج اشتراك شهري بدل البيع التقليدي، أو إدماج وسائل دفع رقمية حديثة</a:t>
            </a:r>
            <a:r>
              <a:rPr lang="ar-DZ" sz="3600" dirty="0" smtClean="0">
                <a:solidFill>
                  <a:prstClr val="black"/>
                </a:solidFill>
              </a:rPr>
              <a:t>.</a:t>
            </a:r>
          </a:p>
          <a:p>
            <a:pPr algn="just" rtl="1"/>
            <a:r>
              <a:rPr lang="fr-FR" sz="3600" dirty="0" smtClean="0">
                <a:solidFill>
                  <a:prstClr val="black"/>
                </a:solidFill>
              </a:rPr>
              <a:t> </a:t>
            </a:r>
            <a:r>
              <a:rPr lang="ar-DZ" sz="4400" b="1" dirty="0">
                <a:solidFill>
                  <a:srgbClr val="0070C0"/>
                </a:solidFill>
              </a:rPr>
              <a:t>دور فريق العمل</a:t>
            </a:r>
            <a:r>
              <a:rPr lang="ar-DZ" sz="4400" b="1" dirty="0" smtClean="0">
                <a:solidFill>
                  <a:srgbClr val="0070C0"/>
                </a:solidFill>
              </a:rPr>
              <a:t>: </a:t>
            </a:r>
            <a:r>
              <a:rPr lang="ar-DZ" sz="3600" dirty="0">
                <a:solidFill>
                  <a:prstClr val="black"/>
                </a:solidFill>
              </a:rPr>
              <a:t>العصف الذهني الجماعي </a:t>
            </a:r>
            <a:r>
              <a:rPr lang="ar-DZ" sz="3600" dirty="0" smtClean="0">
                <a:solidFill>
                  <a:prstClr val="black"/>
                </a:solidFill>
              </a:rPr>
              <a:t>يولد أفكارا </a:t>
            </a:r>
            <a:r>
              <a:rPr lang="ar-DZ" sz="3600" dirty="0">
                <a:solidFill>
                  <a:prstClr val="black"/>
                </a:solidFill>
              </a:rPr>
              <a:t>جديدة تتجاوز ما يمكن لفرد واحد التفكير فيه، فتنوع الخلفيات المعرفية يعزز الابتكار في تصميم النموذج الاقتصادي للمشروع</a:t>
            </a:r>
            <a:r>
              <a:rPr lang="ar-DZ" sz="3600" dirty="0" smtClean="0">
                <a:solidFill>
                  <a:prstClr val="black"/>
                </a:solidFill>
              </a:rPr>
              <a:t>.</a:t>
            </a:r>
          </a:p>
          <a:p>
            <a:pPr lvl="0" algn="just" rtl="1"/>
            <a:r>
              <a:rPr lang="ar-DZ" sz="4400" b="1" dirty="0">
                <a:solidFill>
                  <a:srgbClr val="FF0000"/>
                </a:solidFill>
              </a:rPr>
              <a:t>تحسين عملية صنع القرار:</a:t>
            </a:r>
            <a:r>
              <a:rPr lang="ar-DZ" sz="3600" dirty="0">
                <a:solidFill>
                  <a:srgbClr val="FF0000"/>
                </a:solidFill>
              </a:rPr>
              <a:t> </a:t>
            </a:r>
            <a:r>
              <a:rPr lang="ar-DZ" sz="3600" dirty="0">
                <a:solidFill>
                  <a:prstClr val="black"/>
                </a:solidFill>
              </a:rPr>
              <a:t>عند اختيار الموقع الجغرافي للمشروع أو تحديد الفئة المستهدفة، يتم تحليل البدائل المختلفة</a:t>
            </a:r>
            <a:r>
              <a:rPr lang="ar-DZ" sz="3600" dirty="0" smtClean="0">
                <a:solidFill>
                  <a:prstClr val="black"/>
                </a:solidFill>
              </a:rPr>
              <a:t>.</a:t>
            </a:r>
          </a:p>
          <a:p>
            <a:pPr lvl="0" algn="just" rtl="1"/>
            <a:r>
              <a:rPr lang="fr-FR" sz="3600" dirty="0" smtClean="0">
                <a:solidFill>
                  <a:prstClr val="black"/>
                </a:solidFill>
              </a:rPr>
              <a:t> </a:t>
            </a:r>
            <a:r>
              <a:rPr lang="ar-DZ" sz="4400" b="1" dirty="0">
                <a:solidFill>
                  <a:srgbClr val="0070C0"/>
                </a:solidFill>
              </a:rPr>
              <a:t>دور فريق العمل: </a:t>
            </a:r>
            <a:r>
              <a:rPr lang="ar-DZ" sz="3600" dirty="0">
                <a:solidFill>
                  <a:prstClr val="black"/>
                </a:solidFill>
              </a:rPr>
              <a:t>لقرارات الجماعية المبنية على النقاش والتحليل الإحصائي والمالي تكون أكثر موضوعية وأقل مخاطرة من القرار الفردي، خاصة في المشاريع الاقتصادية.</a:t>
            </a:r>
          </a:p>
        </p:txBody>
      </p:sp>
    </p:spTree>
    <p:extLst>
      <p:ext uri="{BB962C8B-B14F-4D97-AF65-F5344CB8AC3E}">
        <p14:creationId xmlns:p14="http://schemas.microsoft.com/office/powerpoint/2010/main" val="162208236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4875</TotalTime>
  <Words>1817</Words>
  <Application>Microsoft Office PowerPoint</Application>
  <PresentationFormat>Personnalisé</PresentationFormat>
  <Paragraphs>159</Paragraphs>
  <Slides>29</Slides>
  <Notes>0</Notes>
  <HiddenSlides>0</HiddenSlides>
  <MMClips>0</MMClips>
  <ScaleCrop>false</ScaleCrop>
  <HeadingPairs>
    <vt:vector size="4" baseType="variant">
      <vt:variant>
        <vt:lpstr>Thème</vt:lpstr>
      </vt:variant>
      <vt:variant>
        <vt:i4>1</vt:i4>
      </vt:variant>
      <vt:variant>
        <vt:lpstr>Titres des diapositives</vt:lpstr>
      </vt:variant>
      <vt:variant>
        <vt:i4>29</vt:i4>
      </vt:variant>
    </vt:vector>
  </HeadingPairs>
  <TitlesOfParts>
    <vt:vector size="30" baseType="lpstr">
      <vt:lpstr>Débit</vt:lpstr>
      <vt:lpstr>Présentation PowerPoint</vt:lpstr>
      <vt:lpstr> ندوة حول ريادة الأعمال  بعنوان: أسس مشروعك</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اسباب تكوين فرق العمل:</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عضوية الفريق</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User</cp:lastModifiedBy>
  <cp:revision>698</cp:revision>
  <dcterms:created xsi:type="dcterms:W3CDTF">2017-03-08T18:15:26Z</dcterms:created>
  <dcterms:modified xsi:type="dcterms:W3CDTF">2026-02-16T06:00:33Z</dcterms:modified>
</cp:coreProperties>
</file>